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7" r:id="rId2"/>
    <p:sldId id="278" r:id="rId3"/>
    <p:sldId id="277" r:id="rId4"/>
    <p:sldId id="281" r:id="rId5"/>
    <p:sldId id="279" r:id="rId6"/>
    <p:sldId id="282" r:id="rId7"/>
    <p:sldId id="283" r:id="rId8"/>
    <p:sldId id="289" r:id="rId9"/>
    <p:sldId id="290" r:id="rId10"/>
    <p:sldId id="287" r:id="rId11"/>
    <p:sldId id="288" r:id="rId12"/>
    <p:sldId id="286" r:id="rId13"/>
    <p:sldId id="285" r:id="rId14"/>
    <p:sldId id="284" r:id="rId15"/>
    <p:sldId id="280" r:id="rId16"/>
    <p:sldId id="260" r:id="rId17"/>
    <p:sldId id="276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2960" autoAdjust="0"/>
  </p:normalViewPr>
  <p:slideViewPr>
    <p:cSldViewPr snapToGrid="0" snapToObjects="1">
      <p:cViewPr>
        <p:scale>
          <a:sx n="110" d="100"/>
          <a:sy n="110" d="100"/>
        </p:scale>
        <p:origin x="-72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1772B3-020E-F049-BC33-B4B5A602FAA8}" type="doc">
      <dgm:prSet loTypeId="urn:microsoft.com/office/officeart/2005/8/layout/balance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87AF18D1-FC37-2241-8EC9-BF5455EAF1E6}">
      <dgm:prSet phldrT="[Text]"/>
      <dgm:spPr/>
      <dgm:t>
        <a:bodyPr/>
        <a:lstStyle/>
        <a:p>
          <a:r>
            <a:rPr lang="pt-BR" dirty="0" smtClean="0"/>
            <a:t>Parte Técnica</a:t>
          </a:r>
          <a:endParaRPr lang="pt-BR" dirty="0"/>
        </a:p>
      </dgm:t>
    </dgm:pt>
    <dgm:pt modelId="{7CA5CC68-34DC-BD43-BB64-432B6C5F2CAE}" type="parTrans" cxnId="{9399643A-BD2A-3D4C-B384-8E2841C5F96C}">
      <dgm:prSet/>
      <dgm:spPr/>
      <dgm:t>
        <a:bodyPr/>
        <a:lstStyle/>
        <a:p>
          <a:endParaRPr lang="pt-BR"/>
        </a:p>
      </dgm:t>
    </dgm:pt>
    <dgm:pt modelId="{9F2C9CD1-975E-AD41-B08B-242F87CD292E}" type="sibTrans" cxnId="{9399643A-BD2A-3D4C-B384-8E2841C5F96C}">
      <dgm:prSet/>
      <dgm:spPr/>
      <dgm:t>
        <a:bodyPr/>
        <a:lstStyle/>
        <a:p>
          <a:endParaRPr lang="pt-BR"/>
        </a:p>
      </dgm:t>
    </dgm:pt>
    <dgm:pt modelId="{ADDB38D0-33A9-4D4D-BA25-5AE81092EB06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400" dirty="0" smtClean="0"/>
            <a:t>Metodologia</a:t>
          </a:r>
          <a:endParaRPr lang="pt-BR" sz="1400" dirty="0"/>
        </a:p>
      </dgm:t>
    </dgm:pt>
    <dgm:pt modelId="{C210C05F-A70F-DC4D-9C8D-3C80A767D11E}" type="parTrans" cxnId="{26106EEC-CDE1-B34E-9F84-47427001F0E1}">
      <dgm:prSet/>
      <dgm:spPr/>
      <dgm:t>
        <a:bodyPr/>
        <a:lstStyle/>
        <a:p>
          <a:endParaRPr lang="pt-BR"/>
        </a:p>
      </dgm:t>
    </dgm:pt>
    <dgm:pt modelId="{83EF3CBF-910B-3746-BA9E-C8BBC5EA9FCB}" type="sibTrans" cxnId="{26106EEC-CDE1-B34E-9F84-47427001F0E1}">
      <dgm:prSet/>
      <dgm:spPr/>
      <dgm:t>
        <a:bodyPr/>
        <a:lstStyle/>
        <a:p>
          <a:endParaRPr lang="pt-BR"/>
        </a:p>
      </dgm:t>
    </dgm:pt>
    <dgm:pt modelId="{E6EFD749-0C40-4642-AD1D-B0C63AED9029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400" dirty="0" smtClean="0"/>
            <a:t>Conceitos</a:t>
          </a:r>
          <a:endParaRPr lang="pt-BR" sz="1400" dirty="0"/>
        </a:p>
      </dgm:t>
    </dgm:pt>
    <dgm:pt modelId="{453322CA-65FF-0D41-B7EC-E3B8F831D6AC}" type="parTrans" cxnId="{A823F78E-FAA8-DD4A-A5BF-66F29A42C967}">
      <dgm:prSet/>
      <dgm:spPr/>
      <dgm:t>
        <a:bodyPr/>
        <a:lstStyle/>
        <a:p>
          <a:endParaRPr lang="pt-BR"/>
        </a:p>
      </dgm:t>
    </dgm:pt>
    <dgm:pt modelId="{1815A148-77DC-2140-A7EC-D447627782DF}" type="sibTrans" cxnId="{A823F78E-FAA8-DD4A-A5BF-66F29A42C967}">
      <dgm:prSet/>
      <dgm:spPr/>
      <dgm:t>
        <a:bodyPr/>
        <a:lstStyle/>
        <a:p>
          <a:endParaRPr lang="pt-BR"/>
        </a:p>
      </dgm:t>
    </dgm:pt>
    <dgm:pt modelId="{5FA69A5A-0BE3-5849-844F-8460441E24B1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400" dirty="0" smtClean="0"/>
            <a:t>Expectativa 3</a:t>
          </a:r>
          <a:endParaRPr lang="pt-BR" sz="1400" dirty="0"/>
        </a:p>
      </dgm:t>
    </dgm:pt>
    <dgm:pt modelId="{FB9EEC73-DCFD-4340-8066-31A595A498EF}" type="parTrans" cxnId="{5A109503-5728-6943-BFFC-E788D3DCBC43}">
      <dgm:prSet/>
      <dgm:spPr/>
      <dgm:t>
        <a:bodyPr/>
        <a:lstStyle/>
        <a:p>
          <a:endParaRPr lang="pt-BR"/>
        </a:p>
      </dgm:t>
    </dgm:pt>
    <dgm:pt modelId="{4DB892C2-9E7D-6949-A1E2-25E70692C20C}" type="sibTrans" cxnId="{5A109503-5728-6943-BFFC-E788D3DCBC43}">
      <dgm:prSet/>
      <dgm:spPr/>
      <dgm:t>
        <a:bodyPr/>
        <a:lstStyle/>
        <a:p>
          <a:endParaRPr lang="pt-BR"/>
        </a:p>
      </dgm:t>
    </dgm:pt>
    <dgm:pt modelId="{E8213B43-71F8-254D-94A2-4B467F175736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400" dirty="0" smtClean="0"/>
            <a:t>Problemas</a:t>
          </a:r>
        </a:p>
        <a:p>
          <a:r>
            <a:rPr lang="pt-BR" sz="1400" dirty="0" err="1" smtClean="0"/>
            <a:t>hidrícos</a:t>
          </a:r>
          <a:endParaRPr lang="pt-BR" sz="1400" dirty="0"/>
        </a:p>
      </dgm:t>
    </dgm:pt>
    <dgm:pt modelId="{23B63DD3-A015-8443-A424-5B44DC440651}" type="parTrans" cxnId="{A17B59C7-1F7F-8F47-9A6B-EB7D4728A47C}">
      <dgm:prSet/>
      <dgm:spPr/>
      <dgm:t>
        <a:bodyPr/>
        <a:lstStyle/>
        <a:p>
          <a:endParaRPr lang="pt-BR"/>
        </a:p>
      </dgm:t>
    </dgm:pt>
    <dgm:pt modelId="{08D9FE36-3DCF-9746-BFAA-D5BA342E9956}" type="sibTrans" cxnId="{A17B59C7-1F7F-8F47-9A6B-EB7D4728A47C}">
      <dgm:prSet/>
      <dgm:spPr/>
      <dgm:t>
        <a:bodyPr/>
        <a:lstStyle/>
        <a:p>
          <a:endParaRPr lang="pt-BR"/>
        </a:p>
      </dgm:t>
    </dgm:pt>
    <dgm:pt modelId="{2022C716-DCA3-A646-B999-E9DEE875FDCE}">
      <dgm:prSet phldrT="[Text]"/>
      <dgm:spPr/>
      <dgm:t>
        <a:bodyPr/>
        <a:lstStyle/>
        <a:p>
          <a:r>
            <a:rPr lang="pt-BR" dirty="0" smtClean="0"/>
            <a:t>Parte Prática</a:t>
          </a:r>
          <a:endParaRPr lang="pt-BR" dirty="0"/>
        </a:p>
      </dgm:t>
    </dgm:pt>
    <dgm:pt modelId="{A51AA38C-C495-384D-A101-448E22BD8445}" type="sibTrans" cxnId="{6B9ED200-B346-FF4F-9510-F71EF4F0490B}">
      <dgm:prSet/>
      <dgm:spPr/>
      <dgm:t>
        <a:bodyPr/>
        <a:lstStyle/>
        <a:p>
          <a:endParaRPr lang="pt-BR"/>
        </a:p>
      </dgm:t>
    </dgm:pt>
    <dgm:pt modelId="{15DBFAD6-02FE-F04C-8294-76DE4536078A}" type="parTrans" cxnId="{6B9ED200-B346-FF4F-9510-F71EF4F0490B}">
      <dgm:prSet/>
      <dgm:spPr/>
      <dgm:t>
        <a:bodyPr/>
        <a:lstStyle/>
        <a:p>
          <a:endParaRPr lang="pt-BR"/>
        </a:p>
      </dgm:t>
    </dgm:pt>
    <dgm:pt modelId="{D8D9D701-4A09-8E4C-959D-76C8B183BD3D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400" dirty="0" smtClean="0"/>
            <a:t>Expectativa 2</a:t>
          </a:r>
          <a:endParaRPr lang="pt-BR" sz="1400" dirty="0"/>
        </a:p>
      </dgm:t>
    </dgm:pt>
    <dgm:pt modelId="{924EAF19-10E4-D247-A048-34626CBF5A52}" type="sibTrans" cxnId="{0234285B-3299-FE4B-BA63-A6F179A6CAE2}">
      <dgm:prSet/>
      <dgm:spPr/>
      <dgm:t>
        <a:bodyPr/>
        <a:lstStyle/>
        <a:p>
          <a:endParaRPr lang="pt-BR"/>
        </a:p>
      </dgm:t>
    </dgm:pt>
    <dgm:pt modelId="{418507D9-6573-0C4D-BA1C-D7E029F248FA}" type="parTrans" cxnId="{0234285B-3299-FE4B-BA63-A6F179A6CAE2}">
      <dgm:prSet/>
      <dgm:spPr/>
      <dgm:t>
        <a:bodyPr/>
        <a:lstStyle/>
        <a:p>
          <a:endParaRPr lang="pt-BR"/>
        </a:p>
      </dgm:t>
    </dgm:pt>
    <dgm:pt modelId="{99A267DE-D182-054A-ACA1-ADE543733535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400" dirty="0" smtClean="0"/>
            <a:t>Conservação</a:t>
          </a:r>
        </a:p>
        <a:p>
          <a:r>
            <a:rPr lang="pt-BR" sz="1400" dirty="0" smtClean="0"/>
            <a:t>Rec. Hídricos</a:t>
          </a:r>
          <a:endParaRPr lang="pt-BR" sz="1400" dirty="0"/>
        </a:p>
      </dgm:t>
    </dgm:pt>
    <dgm:pt modelId="{0838DA45-26F1-7D44-AD7D-05E2670DAF7F}" type="parTrans" cxnId="{B146C086-C374-774D-93D4-D42017B87184}">
      <dgm:prSet/>
      <dgm:spPr/>
      <dgm:t>
        <a:bodyPr/>
        <a:lstStyle/>
        <a:p>
          <a:endParaRPr lang="pt-BR"/>
        </a:p>
      </dgm:t>
    </dgm:pt>
    <dgm:pt modelId="{AB2EDA04-B055-9F43-9A2C-C433D045A49D}" type="sibTrans" cxnId="{B146C086-C374-774D-93D4-D42017B87184}">
      <dgm:prSet/>
      <dgm:spPr/>
      <dgm:t>
        <a:bodyPr/>
        <a:lstStyle/>
        <a:p>
          <a:endParaRPr lang="pt-BR"/>
        </a:p>
      </dgm:t>
    </dgm:pt>
    <dgm:pt modelId="{1149FF92-A7E3-894A-98E8-F0942A879637}" type="pres">
      <dgm:prSet presAssocID="{AC1772B3-020E-F049-BC33-B4B5A602FAA8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1F4D023-F578-6040-8A21-DD5F41032899}" type="pres">
      <dgm:prSet presAssocID="{AC1772B3-020E-F049-BC33-B4B5A602FAA8}" presName="dummyMaxCanvas" presStyleCnt="0"/>
      <dgm:spPr/>
    </dgm:pt>
    <dgm:pt modelId="{0A383CD1-03DA-0949-9F6F-31C6864118DC}" type="pres">
      <dgm:prSet presAssocID="{AC1772B3-020E-F049-BC33-B4B5A602FAA8}" presName="parentComposite" presStyleCnt="0"/>
      <dgm:spPr/>
    </dgm:pt>
    <dgm:pt modelId="{80ABC31D-6AA8-3148-9BD5-9D9607544A0E}" type="pres">
      <dgm:prSet presAssocID="{AC1772B3-020E-F049-BC33-B4B5A602FAA8}" presName="parent1" presStyleLbl="alignAccFollowNode1" presStyleIdx="0" presStyleCnt="4" custLinFactX="-10544" custLinFactNeighborX="-100000" custLinFactNeighborY="-15926">
        <dgm:presLayoutVars>
          <dgm:chMax val="4"/>
        </dgm:presLayoutVars>
      </dgm:prSet>
      <dgm:spPr/>
      <dgm:t>
        <a:bodyPr/>
        <a:lstStyle/>
        <a:p>
          <a:endParaRPr lang="pt-BR"/>
        </a:p>
      </dgm:t>
    </dgm:pt>
    <dgm:pt modelId="{86410736-990E-B348-B5C5-55DAE83DC136}" type="pres">
      <dgm:prSet presAssocID="{AC1772B3-020E-F049-BC33-B4B5A602FAA8}" presName="parent2" presStyleLbl="alignAccFollowNode1" presStyleIdx="1" presStyleCnt="4" custLinFactNeighborX="42614">
        <dgm:presLayoutVars>
          <dgm:chMax val="4"/>
        </dgm:presLayoutVars>
      </dgm:prSet>
      <dgm:spPr/>
      <dgm:t>
        <a:bodyPr/>
        <a:lstStyle/>
        <a:p>
          <a:endParaRPr lang="pt-BR"/>
        </a:p>
      </dgm:t>
    </dgm:pt>
    <dgm:pt modelId="{369B13BB-ED11-3C40-B358-15B54303343B}" type="pres">
      <dgm:prSet presAssocID="{AC1772B3-020E-F049-BC33-B4B5A602FAA8}" presName="childrenComposite" presStyleCnt="0"/>
      <dgm:spPr/>
    </dgm:pt>
    <dgm:pt modelId="{A5157B06-CB26-F04E-A23B-8EF51F29AF7B}" type="pres">
      <dgm:prSet presAssocID="{AC1772B3-020E-F049-BC33-B4B5A602FAA8}" presName="dummyMaxCanvas_ChildArea" presStyleCnt="0"/>
      <dgm:spPr/>
    </dgm:pt>
    <dgm:pt modelId="{49E6133C-E926-7141-9FCE-62BA17036AB1}" type="pres">
      <dgm:prSet presAssocID="{AC1772B3-020E-F049-BC33-B4B5A602FAA8}" presName="fulcrum" presStyleLbl="alignAccFollowNode1" presStyleIdx="2" presStyleCnt="4"/>
      <dgm:spPr>
        <a:solidFill>
          <a:schemeClr val="accent3">
            <a:lumMod val="50000"/>
            <a:alpha val="90000"/>
          </a:schemeClr>
        </a:solidFill>
      </dgm:spPr>
    </dgm:pt>
    <dgm:pt modelId="{DB72D3AE-A5DD-BA4F-8511-DE537F678B84}" type="pres">
      <dgm:prSet presAssocID="{AC1772B3-020E-F049-BC33-B4B5A602FAA8}" presName="balance_24" presStyleLbl="alignAccFollowNode1" presStyleIdx="3" presStyleCnt="4">
        <dgm:presLayoutVars>
          <dgm:bulletEnabled val="1"/>
        </dgm:presLayoutVars>
      </dgm:prSet>
      <dgm:spPr>
        <a:gradFill flip="none" rotWithShape="1">
          <a:gsLst>
            <a:gs pos="0">
              <a:schemeClr val="accent2">
                <a:lumMod val="75000"/>
                <a:alpha val="90000"/>
              </a:schemeClr>
            </a:gs>
            <a:gs pos="100000">
              <a:srgbClr val="FFFFFF">
                <a:alpha val="90000"/>
              </a:srgbClr>
            </a:gs>
          </a:gsLst>
          <a:lin ang="10800000" scaled="0"/>
          <a:tileRect/>
        </a:gradFill>
        <a:ln>
          <a:solidFill>
            <a:srgbClr val="000000">
              <a:alpha val="90000"/>
            </a:srgbClr>
          </a:solidFill>
        </a:ln>
      </dgm:spPr>
      <dgm:t>
        <a:bodyPr/>
        <a:lstStyle/>
        <a:p>
          <a:endParaRPr lang="pt-BR"/>
        </a:p>
      </dgm:t>
    </dgm:pt>
    <dgm:pt modelId="{8704B542-DC46-6544-B330-D631161D3F83}" type="pres">
      <dgm:prSet presAssocID="{AC1772B3-020E-F049-BC33-B4B5A602FAA8}" presName="right_24_1" presStyleLbl="node1" presStyleIdx="0" presStyleCnt="6" custScaleY="53017" custLinFactNeighborX="-1557" custLinFactNeighborY="2495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317F6E3-F896-B24C-ABFD-B68039C56619}" type="pres">
      <dgm:prSet presAssocID="{AC1772B3-020E-F049-BC33-B4B5A602FAA8}" presName="right_24_2" presStyleLbl="node1" presStyleIdx="1" presStyleCnt="6" custScaleY="58753" custLinFactNeighborX="-3113" custLinFactNeighborY="6910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B9819BC-4470-5842-BF39-46944F7783E2}" type="pres">
      <dgm:prSet presAssocID="{AC1772B3-020E-F049-BC33-B4B5A602FAA8}" presName="right_24_3" presStyleLbl="node1" presStyleIdx="2" presStyleCnt="6" custScaleY="116443" custLinFactNeighborX="-3081" custLinFactNeighborY="7718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B9C3A2B-1356-BE42-83B9-F656DF3EA915}" type="pres">
      <dgm:prSet presAssocID="{AC1772B3-020E-F049-BC33-B4B5A602FAA8}" presName="right_24_4" presStyleLbl="node1" presStyleIdx="3" presStyleCnt="6" custLinFactNeighborX="17123" custLinFactNeighborY="-2303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4980D43-83D2-F243-BC2D-74C6EE0B74D1}" type="pres">
      <dgm:prSet presAssocID="{AC1772B3-020E-F049-BC33-B4B5A602FAA8}" presName="left_24_1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6B2F3A7-8F2B-004B-ADDB-4447601ED5A3}" type="pres">
      <dgm:prSet presAssocID="{AC1772B3-020E-F049-BC33-B4B5A602FAA8}" presName="left_24_2" presStyleLbl="node1" presStyleIdx="5" presStyleCnt="6" custLinFactY="-34367" custLinFactNeighborX="-28798" custLinFactNeighborY="-1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D54464E-D53B-ED4A-9644-A980997DE9C7}" type="presOf" srcId="{ADDB38D0-33A9-4D4D-BA25-5AE81092EB06}" destId="{24980D43-83D2-F243-BC2D-74C6EE0B74D1}" srcOrd="0" destOrd="0" presId="urn:microsoft.com/office/officeart/2005/8/layout/balance1"/>
    <dgm:cxn modelId="{6B9ED200-B346-FF4F-9510-F71EF4F0490B}" srcId="{AC1772B3-020E-F049-BC33-B4B5A602FAA8}" destId="{2022C716-DCA3-A646-B999-E9DEE875FDCE}" srcOrd="1" destOrd="0" parTransId="{15DBFAD6-02FE-F04C-8294-76DE4536078A}" sibTransId="{A51AA38C-C495-384D-A101-448E22BD8445}"/>
    <dgm:cxn modelId="{F73F52DB-B9C3-404A-9318-DE2805DA1BBA}" type="presOf" srcId="{87AF18D1-FC37-2241-8EC9-BF5455EAF1E6}" destId="{80ABC31D-6AA8-3148-9BD5-9D9607544A0E}" srcOrd="0" destOrd="0" presId="urn:microsoft.com/office/officeart/2005/8/layout/balance1"/>
    <dgm:cxn modelId="{5B3471C6-9A79-A94C-B468-79CD507E3D1D}" type="presOf" srcId="{D8D9D701-4A09-8E4C-959D-76C8B183BD3D}" destId="{9317F6E3-F896-B24C-ABFD-B68039C56619}" srcOrd="0" destOrd="0" presId="urn:microsoft.com/office/officeart/2005/8/layout/balance1"/>
    <dgm:cxn modelId="{88379616-C20F-2543-91C6-403701AA7D1C}" type="presOf" srcId="{AC1772B3-020E-F049-BC33-B4B5A602FAA8}" destId="{1149FF92-A7E3-894A-98E8-F0942A879637}" srcOrd="0" destOrd="0" presId="urn:microsoft.com/office/officeart/2005/8/layout/balance1"/>
    <dgm:cxn modelId="{70C3A244-1B73-1D4A-A6CC-3AE7B53402EF}" type="presOf" srcId="{99A267DE-D182-054A-ACA1-ADE543733535}" destId="{1B9819BC-4470-5842-BF39-46944F7783E2}" srcOrd="0" destOrd="0" presId="urn:microsoft.com/office/officeart/2005/8/layout/balance1"/>
    <dgm:cxn modelId="{303AEBAA-CE1B-8D47-B7DD-488711777283}" type="presOf" srcId="{2022C716-DCA3-A646-B999-E9DEE875FDCE}" destId="{86410736-990E-B348-B5C5-55DAE83DC136}" srcOrd="0" destOrd="0" presId="urn:microsoft.com/office/officeart/2005/8/layout/balance1"/>
    <dgm:cxn modelId="{77D1BD02-A006-524D-BC80-A5BA000D4F46}" type="presOf" srcId="{E6EFD749-0C40-4642-AD1D-B0C63AED9029}" destId="{56B2F3A7-8F2B-004B-ADDB-4447601ED5A3}" srcOrd="0" destOrd="0" presId="urn:microsoft.com/office/officeart/2005/8/layout/balance1"/>
    <dgm:cxn modelId="{9399643A-BD2A-3D4C-B384-8E2841C5F96C}" srcId="{AC1772B3-020E-F049-BC33-B4B5A602FAA8}" destId="{87AF18D1-FC37-2241-8EC9-BF5455EAF1E6}" srcOrd="0" destOrd="0" parTransId="{7CA5CC68-34DC-BD43-BB64-432B6C5F2CAE}" sibTransId="{9F2C9CD1-975E-AD41-B08B-242F87CD292E}"/>
    <dgm:cxn modelId="{0234285B-3299-FE4B-BA63-A6F179A6CAE2}" srcId="{2022C716-DCA3-A646-B999-E9DEE875FDCE}" destId="{D8D9D701-4A09-8E4C-959D-76C8B183BD3D}" srcOrd="1" destOrd="0" parTransId="{418507D9-6573-0C4D-BA1C-D7E029F248FA}" sibTransId="{924EAF19-10E4-D247-A048-34626CBF5A52}"/>
    <dgm:cxn modelId="{0846872B-135D-A84A-A9ED-D4226AC52FCF}" type="presOf" srcId="{5FA69A5A-0BE3-5849-844F-8460441E24B1}" destId="{8704B542-DC46-6544-B330-D631161D3F83}" srcOrd="0" destOrd="0" presId="urn:microsoft.com/office/officeart/2005/8/layout/balance1"/>
    <dgm:cxn modelId="{B146C086-C374-774D-93D4-D42017B87184}" srcId="{2022C716-DCA3-A646-B999-E9DEE875FDCE}" destId="{99A267DE-D182-054A-ACA1-ADE543733535}" srcOrd="2" destOrd="0" parTransId="{0838DA45-26F1-7D44-AD7D-05E2670DAF7F}" sibTransId="{AB2EDA04-B055-9F43-9A2C-C433D045A49D}"/>
    <dgm:cxn modelId="{26106EEC-CDE1-B34E-9F84-47427001F0E1}" srcId="{87AF18D1-FC37-2241-8EC9-BF5455EAF1E6}" destId="{ADDB38D0-33A9-4D4D-BA25-5AE81092EB06}" srcOrd="0" destOrd="0" parTransId="{C210C05F-A70F-DC4D-9C8D-3C80A767D11E}" sibTransId="{83EF3CBF-910B-3746-BA9E-C8BBC5EA9FCB}"/>
    <dgm:cxn modelId="{A823F78E-FAA8-DD4A-A5BF-66F29A42C967}" srcId="{87AF18D1-FC37-2241-8EC9-BF5455EAF1E6}" destId="{E6EFD749-0C40-4642-AD1D-B0C63AED9029}" srcOrd="1" destOrd="0" parTransId="{453322CA-65FF-0D41-B7EC-E3B8F831D6AC}" sibTransId="{1815A148-77DC-2140-A7EC-D447627782DF}"/>
    <dgm:cxn modelId="{5A109503-5728-6943-BFFC-E788D3DCBC43}" srcId="{2022C716-DCA3-A646-B999-E9DEE875FDCE}" destId="{5FA69A5A-0BE3-5849-844F-8460441E24B1}" srcOrd="0" destOrd="0" parTransId="{FB9EEC73-DCFD-4340-8066-31A595A498EF}" sibTransId="{4DB892C2-9E7D-6949-A1E2-25E70692C20C}"/>
    <dgm:cxn modelId="{B64ED716-F932-E14C-BD76-04FC64D8990E}" type="presOf" srcId="{E8213B43-71F8-254D-94A2-4B467F175736}" destId="{0B9C3A2B-1356-BE42-83B9-F656DF3EA915}" srcOrd="0" destOrd="0" presId="urn:microsoft.com/office/officeart/2005/8/layout/balance1"/>
    <dgm:cxn modelId="{A17B59C7-1F7F-8F47-9A6B-EB7D4728A47C}" srcId="{2022C716-DCA3-A646-B999-E9DEE875FDCE}" destId="{E8213B43-71F8-254D-94A2-4B467F175736}" srcOrd="3" destOrd="0" parTransId="{23B63DD3-A015-8443-A424-5B44DC440651}" sibTransId="{08D9FE36-3DCF-9746-BFAA-D5BA342E9956}"/>
    <dgm:cxn modelId="{3ADF8162-010B-9A44-A5CA-40B301B31DEC}" type="presParOf" srcId="{1149FF92-A7E3-894A-98E8-F0942A879637}" destId="{01F4D023-F578-6040-8A21-DD5F41032899}" srcOrd="0" destOrd="0" presId="urn:microsoft.com/office/officeart/2005/8/layout/balance1"/>
    <dgm:cxn modelId="{50354862-157B-1B45-85F5-E6D234C0883E}" type="presParOf" srcId="{1149FF92-A7E3-894A-98E8-F0942A879637}" destId="{0A383CD1-03DA-0949-9F6F-31C6864118DC}" srcOrd="1" destOrd="0" presId="urn:microsoft.com/office/officeart/2005/8/layout/balance1"/>
    <dgm:cxn modelId="{C71254D1-F912-F548-BCD6-351B7951511A}" type="presParOf" srcId="{0A383CD1-03DA-0949-9F6F-31C6864118DC}" destId="{80ABC31D-6AA8-3148-9BD5-9D9607544A0E}" srcOrd="0" destOrd="0" presId="urn:microsoft.com/office/officeart/2005/8/layout/balance1"/>
    <dgm:cxn modelId="{DAE675EC-02AF-7144-9D34-161D81351B09}" type="presParOf" srcId="{0A383CD1-03DA-0949-9F6F-31C6864118DC}" destId="{86410736-990E-B348-B5C5-55DAE83DC136}" srcOrd="1" destOrd="0" presId="urn:microsoft.com/office/officeart/2005/8/layout/balance1"/>
    <dgm:cxn modelId="{387B08A3-DE6D-5C45-9574-A3485679EB36}" type="presParOf" srcId="{1149FF92-A7E3-894A-98E8-F0942A879637}" destId="{369B13BB-ED11-3C40-B358-15B54303343B}" srcOrd="2" destOrd="0" presId="urn:microsoft.com/office/officeart/2005/8/layout/balance1"/>
    <dgm:cxn modelId="{6D55D08D-AA97-9C4C-BCC9-D413B724BC82}" type="presParOf" srcId="{369B13BB-ED11-3C40-B358-15B54303343B}" destId="{A5157B06-CB26-F04E-A23B-8EF51F29AF7B}" srcOrd="0" destOrd="0" presId="urn:microsoft.com/office/officeart/2005/8/layout/balance1"/>
    <dgm:cxn modelId="{650CDDDC-1B17-864D-BA67-3F222E152E00}" type="presParOf" srcId="{369B13BB-ED11-3C40-B358-15B54303343B}" destId="{49E6133C-E926-7141-9FCE-62BA17036AB1}" srcOrd="1" destOrd="0" presId="urn:microsoft.com/office/officeart/2005/8/layout/balance1"/>
    <dgm:cxn modelId="{98F5819B-6081-3543-91C4-8BEA9D1EC699}" type="presParOf" srcId="{369B13BB-ED11-3C40-B358-15B54303343B}" destId="{DB72D3AE-A5DD-BA4F-8511-DE537F678B84}" srcOrd="2" destOrd="0" presId="urn:microsoft.com/office/officeart/2005/8/layout/balance1"/>
    <dgm:cxn modelId="{DC9CF3E4-F89A-6143-A257-2535B4AAA432}" type="presParOf" srcId="{369B13BB-ED11-3C40-B358-15B54303343B}" destId="{8704B542-DC46-6544-B330-D631161D3F83}" srcOrd="3" destOrd="0" presId="urn:microsoft.com/office/officeart/2005/8/layout/balance1"/>
    <dgm:cxn modelId="{D49EBE99-065C-E941-979E-D9BB03CF1F2D}" type="presParOf" srcId="{369B13BB-ED11-3C40-B358-15B54303343B}" destId="{9317F6E3-F896-B24C-ABFD-B68039C56619}" srcOrd="4" destOrd="0" presId="urn:microsoft.com/office/officeart/2005/8/layout/balance1"/>
    <dgm:cxn modelId="{CCE40D72-D714-8A4B-95BC-FB137A067A6C}" type="presParOf" srcId="{369B13BB-ED11-3C40-B358-15B54303343B}" destId="{1B9819BC-4470-5842-BF39-46944F7783E2}" srcOrd="5" destOrd="0" presId="urn:microsoft.com/office/officeart/2005/8/layout/balance1"/>
    <dgm:cxn modelId="{C1FD85EA-BE38-9D4C-A3FA-E516DD233CD3}" type="presParOf" srcId="{369B13BB-ED11-3C40-B358-15B54303343B}" destId="{0B9C3A2B-1356-BE42-83B9-F656DF3EA915}" srcOrd="6" destOrd="0" presId="urn:microsoft.com/office/officeart/2005/8/layout/balance1"/>
    <dgm:cxn modelId="{3D4A0852-5B6D-B146-B7EE-1910C8240D26}" type="presParOf" srcId="{369B13BB-ED11-3C40-B358-15B54303343B}" destId="{24980D43-83D2-F243-BC2D-74C6EE0B74D1}" srcOrd="7" destOrd="0" presId="urn:microsoft.com/office/officeart/2005/8/layout/balance1"/>
    <dgm:cxn modelId="{1C248C32-BAAD-E345-9997-E604DD83C1DB}" type="presParOf" srcId="{369B13BB-ED11-3C40-B358-15B54303343B}" destId="{56B2F3A7-8F2B-004B-ADDB-4447601ED5A3}" srcOrd="8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1772B3-020E-F049-BC33-B4B5A602FAA8}" type="doc">
      <dgm:prSet loTypeId="urn:microsoft.com/office/officeart/2005/8/layout/balance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87AF18D1-FC37-2241-8EC9-BF5455EAF1E6}">
      <dgm:prSet phldrT="[Text]"/>
      <dgm:spPr/>
      <dgm:t>
        <a:bodyPr/>
        <a:lstStyle/>
        <a:p>
          <a:r>
            <a:rPr lang="pt-BR" dirty="0" smtClean="0"/>
            <a:t>Parte Técnica</a:t>
          </a:r>
          <a:endParaRPr lang="pt-BR" dirty="0"/>
        </a:p>
      </dgm:t>
    </dgm:pt>
    <dgm:pt modelId="{7CA5CC68-34DC-BD43-BB64-432B6C5F2CAE}" type="parTrans" cxnId="{9399643A-BD2A-3D4C-B384-8E2841C5F96C}">
      <dgm:prSet/>
      <dgm:spPr/>
      <dgm:t>
        <a:bodyPr/>
        <a:lstStyle/>
        <a:p>
          <a:endParaRPr lang="pt-BR"/>
        </a:p>
      </dgm:t>
    </dgm:pt>
    <dgm:pt modelId="{9F2C9CD1-975E-AD41-B08B-242F87CD292E}" type="sibTrans" cxnId="{9399643A-BD2A-3D4C-B384-8E2841C5F96C}">
      <dgm:prSet/>
      <dgm:spPr/>
      <dgm:t>
        <a:bodyPr/>
        <a:lstStyle/>
        <a:p>
          <a:endParaRPr lang="pt-BR"/>
        </a:p>
      </dgm:t>
    </dgm:pt>
    <dgm:pt modelId="{ADDB38D0-33A9-4D4D-BA25-5AE81092EB06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400" dirty="0" smtClean="0"/>
            <a:t>Metodologia</a:t>
          </a:r>
          <a:endParaRPr lang="pt-BR" sz="1400" dirty="0"/>
        </a:p>
      </dgm:t>
    </dgm:pt>
    <dgm:pt modelId="{C210C05F-A70F-DC4D-9C8D-3C80A767D11E}" type="parTrans" cxnId="{26106EEC-CDE1-B34E-9F84-47427001F0E1}">
      <dgm:prSet/>
      <dgm:spPr/>
      <dgm:t>
        <a:bodyPr/>
        <a:lstStyle/>
        <a:p>
          <a:endParaRPr lang="pt-BR"/>
        </a:p>
      </dgm:t>
    </dgm:pt>
    <dgm:pt modelId="{83EF3CBF-910B-3746-BA9E-C8BBC5EA9FCB}" type="sibTrans" cxnId="{26106EEC-CDE1-B34E-9F84-47427001F0E1}">
      <dgm:prSet/>
      <dgm:spPr/>
      <dgm:t>
        <a:bodyPr/>
        <a:lstStyle/>
        <a:p>
          <a:endParaRPr lang="pt-BR"/>
        </a:p>
      </dgm:t>
    </dgm:pt>
    <dgm:pt modelId="{E6EFD749-0C40-4642-AD1D-B0C63AED9029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400" dirty="0" smtClean="0"/>
            <a:t>Conceitos</a:t>
          </a:r>
          <a:endParaRPr lang="pt-BR" sz="1400" dirty="0"/>
        </a:p>
      </dgm:t>
    </dgm:pt>
    <dgm:pt modelId="{453322CA-65FF-0D41-B7EC-E3B8F831D6AC}" type="parTrans" cxnId="{A823F78E-FAA8-DD4A-A5BF-66F29A42C967}">
      <dgm:prSet/>
      <dgm:spPr/>
      <dgm:t>
        <a:bodyPr/>
        <a:lstStyle/>
        <a:p>
          <a:endParaRPr lang="pt-BR"/>
        </a:p>
      </dgm:t>
    </dgm:pt>
    <dgm:pt modelId="{1815A148-77DC-2140-A7EC-D447627782DF}" type="sibTrans" cxnId="{A823F78E-FAA8-DD4A-A5BF-66F29A42C967}">
      <dgm:prSet/>
      <dgm:spPr/>
      <dgm:t>
        <a:bodyPr/>
        <a:lstStyle/>
        <a:p>
          <a:endParaRPr lang="pt-BR"/>
        </a:p>
      </dgm:t>
    </dgm:pt>
    <dgm:pt modelId="{E8213B43-71F8-254D-94A2-4B467F175736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400" dirty="0" smtClean="0"/>
            <a:t>Problemas</a:t>
          </a:r>
        </a:p>
        <a:p>
          <a:r>
            <a:rPr lang="pt-BR" sz="1400" dirty="0" smtClean="0"/>
            <a:t>hídricos</a:t>
          </a:r>
          <a:endParaRPr lang="pt-BR" sz="1400" dirty="0"/>
        </a:p>
      </dgm:t>
    </dgm:pt>
    <dgm:pt modelId="{23B63DD3-A015-8443-A424-5B44DC440651}" type="parTrans" cxnId="{A17B59C7-1F7F-8F47-9A6B-EB7D4728A47C}">
      <dgm:prSet/>
      <dgm:spPr/>
      <dgm:t>
        <a:bodyPr/>
        <a:lstStyle/>
        <a:p>
          <a:endParaRPr lang="pt-BR"/>
        </a:p>
      </dgm:t>
    </dgm:pt>
    <dgm:pt modelId="{08D9FE36-3DCF-9746-BFAA-D5BA342E9956}" type="sibTrans" cxnId="{A17B59C7-1F7F-8F47-9A6B-EB7D4728A47C}">
      <dgm:prSet/>
      <dgm:spPr/>
      <dgm:t>
        <a:bodyPr/>
        <a:lstStyle/>
        <a:p>
          <a:endParaRPr lang="pt-BR"/>
        </a:p>
      </dgm:t>
    </dgm:pt>
    <dgm:pt modelId="{2022C716-DCA3-A646-B999-E9DEE875FDCE}">
      <dgm:prSet phldrT="[Text]"/>
      <dgm:spPr/>
      <dgm:t>
        <a:bodyPr/>
        <a:lstStyle/>
        <a:p>
          <a:r>
            <a:rPr lang="pt-BR" dirty="0" smtClean="0"/>
            <a:t>Parte Prática</a:t>
          </a:r>
          <a:endParaRPr lang="pt-BR" dirty="0"/>
        </a:p>
      </dgm:t>
    </dgm:pt>
    <dgm:pt modelId="{A51AA38C-C495-384D-A101-448E22BD8445}" type="sibTrans" cxnId="{6B9ED200-B346-FF4F-9510-F71EF4F0490B}">
      <dgm:prSet/>
      <dgm:spPr/>
      <dgm:t>
        <a:bodyPr/>
        <a:lstStyle/>
        <a:p>
          <a:endParaRPr lang="pt-BR"/>
        </a:p>
      </dgm:t>
    </dgm:pt>
    <dgm:pt modelId="{15DBFAD6-02FE-F04C-8294-76DE4536078A}" type="parTrans" cxnId="{6B9ED200-B346-FF4F-9510-F71EF4F0490B}">
      <dgm:prSet/>
      <dgm:spPr/>
      <dgm:t>
        <a:bodyPr/>
        <a:lstStyle/>
        <a:p>
          <a:endParaRPr lang="pt-BR"/>
        </a:p>
      </dgm:t>
    </dgm:pt>
    <dgm:pt modelId="{99A267DE-D182-054A-ACA1-ADE543733535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400" dirty="0" smtClean="0"/>
            <a:t>Conservação</a:t>
          </a:r>
        </a:p>
        <a:p>
          <a:r>
            <a:rPr lang="pt-BR" sz="1400" dirty="0" smtClean="0"/>
            <a:t>Rec. Hídricos</a:t>
          </a:r>
          <a:endParaRPr lang="pt-BR" sz="1400" dirty="0"/>
        </a:p>
      </dgm:t>
    </dgm:pt>
    <dgm:pt modelId="{0838DA45-26F1-7D44-AD7D-05E2670DAF7F}" type="parTrans" cxnId="{B146C086-C374-774D-93D4-D42017B87184}">
      <dgm:prSet/>
      <dgm:spPr/>
      <dgm:t>
        <a:bodyPr/>
        <a:lstStyle/>
        <a:p>
          <a:endParaRPr lang="pt-BR"/>
        </a:p>
      </dgm:t>
    </dgm:pt>
    <dgm:pt modelId="{AB2EDA04-B055-9F43-9A2C-C433D045A49D}" type="sibTrans" cxnId="{B146C086-C374-774D-93D4-D42017B87184}">
      <dgm:prSet/>
      <dgm:spPr/>
      <dgm:t>
        <a:bodyPr/>
        <a:lstStyle/>
        <a:p>
          <a:endParaRPr lang="pt-BR"/>
        </a:p>
      </dgm:t>
    </dgm:pt>
    <dgm:pt modelId="{1149FF92-A7E3-894A-98E8-F0942A879637}" type="pres">
      <dgm:prSet presAssocID="{AC1772B3-020E-F049-BC33-B4B5A602FAA8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1F4D023-F578-6040-8A21-DD5F41032899}" type="pres">
      <dgm:prSet presAssocID="{AC1772B3-020E-F049-BC33-B4B5A602FAA8}" presName="dummyMaxCanvas" presStyleCnt="0"/>
      <dgm:spPr/>
    </dgm:pt>
    <dgm:pt modelId="{0A383CD1-03DA-0949-9F6F-31C6864118DC}" type="pres">
      <dgm:prSet presAssocID="{AC1772B3-020E-F049-BC33-B4B5A602FAA8}" presName="parentComposite" presStyleCnt="0"/>
      <dgm:spPr/>
    </dgm:pt>
    <dgm:pt modelId="{80ABC31D-6AA8-3148-9BD5-9D9607544A0E}" type="pres">
      <dgm:prSet presAssocID="{AC1772B3-020E-F049-BC33-B4B5A602FAA8}" presName="parent1" presStyleLbl="alignAccFollowNode1" presStyleIdx="0" presStyleCnt="4" custLinFactX="-10544" custLinFactNeighborX="-100000" custLinFactNeighborY="-15926">
        <dgm:presLayoutVars>
          <dgm:chMax val="4"/>
        </dgm:presLayoutVars>
      </dgm:prSet>
      <dgm:spPr/>
      <dgm:t>
        <a:bodyPr/>
        <a:lstStyle/>
        <a:p>
          <a:endParaRPr lang="pt-BR"/>
        </a:p>
      </dgm:t>
    </dgm:pt>
    <dgm:pt modelId="{86410736-990E-B348-B5C5-55DAE83DC136}" type="pres">
      <dgm:prSet presAssocID="{AC1772B3-020E-F049-BC33-B4B5A602FAA8}" presName="parent2" presStyleLbl="alignAccFollowNode1" presStyleIdx="1" presStyleCnt="4" custLinFactNeighborX="42614">
        <dgm:presLayoutVars>
          <dgm:chMax val="4"/>
        </dgm:presLayoutVars>
      </dgm:prSet>
      <dgm:spPr/>
      <dgm:t>
        <a:bodyPr/>
        <a:lstStyle/>
        <a:p>
          <a:endParaRPr lang="pt-BR"/>
        </a:p>
      </dgm:t>
    </dgm:pt>
    <dgm:pt modelId="{369B13BB-ED11-3C40-B358-15B54303343B}" type="pres">
      <dgm:prSet presAssocID="{AC1772B3-020E-F049-BC33-B4B5A602FAA8}" presName="childrenComposite" presStyleCnt="0"/>
      <dgm:spPr/>
    </dgm:pt>
    <dgm:pt modelId="{A5157B06-CB26-F04E-A23B-8EF51F29AF7B}" type="pres">
      <dgm:prSet presAssocID="{AC1772B3-020E-F049-BC33-B4B5A602FAA8}" presName="dummyMaxCanvas_ChildArea" presStyleCnt="0"/>
      <dgm:spPr/>
    </dgm:pt>
    <dgm:pt modelId="{49E6133C-E926-7141-9FCE-62BA17036AB1}" type="pres">
      <dgm:prSet presAssocID="{AC1772B3-020E-F049-BC33-B4B5A602FAA8}" presName="fulcrum" presStyleLbl="alignAccFollowNode1" presStyleIdx="2" presStyleCnt="4"/>
      <dgm:spPr>
        <a:solidFill>
          <a:schemeClr val="accent3">
            <a:lumMod val="50000"/>
            <a:alpha val="90000"/>
          </a:schemeClr>
        </a:solidFill>
      </dgm:spPr>
    </dgm:pt>
    <dgm:pt modelId="{379F49B2-8F32-B249-B6AC-59841FCBFBAF}" type="pres">
      <dgm:prSet presAssocID="{AC1772B3-020E-F049-BC33-B4B5A602FAA8}" presName="balance_22" presStyleLbl="alignAccFollowNode1" presStyleIdx="3" presStyleCnt="4">
        <dgm:presLayoutVars>
          <dgm:bulletEnabled val="1"/>
        </dgm:presLayoutVars>
      </dgm:prSet>
      <dgm:spPr>
        <a:solidFill>
          <a:schemeClr val="accent2">
            <a:alpha val="90000"/>
          </a:schemeClr>
        </a:solidFill>
      </dgm:spPr>
      <dgm:t>
        <a:bodyPr/>
        <a:lstStyle/>
        <a:p>
          <a:endParaRPr lang="pt-BR"/>
        </a:p>
      </dgm:t>
    </dgm:pt>
    <dgm:pt modelId="{2B698020-9B8D-9D48-8DBB-F2971C6AF07F}" type="pres">
      <dgm:prSet presAssocID="{AC1772B3-020E-F049-BC33-B4B5A602FAA8}" presName="right_22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7F9369C-2445-6348-BDD4-E50F74C2D9BC}" type="pres">
      <dgm:prSet presAssocID="{AC1772B3-020E-F049-BC33-B4B5A602FAA8}" presName="right_22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DF0E17D-ACB6-804C-8907-1E6696196219}" type="pres">
      <dgm:prSet presAssocID="{AC1772B3-020E-F049-BC33-B4B5A602FAA8}" presName="left_22_1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1BC5C26-002C-8643-A185-CEDE18D3B08B}" type="pres">
      <dgm:prSet presAssocID="{AC1772B3-020E-F049-BC33-B4B5A602FAA8}" presName="left_22_2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C560F51-F269-844B-AD2C-9365A83D1AC1}" type="presOf" srcId="{99A267DE-D182-054A-ACA1-ADE543733535}" destId="{2B698020-9B8D-9D48-8DBB-F2971C6AF07F}" srcOrd="0" destOrd="0" presId="urn:microsoft.com/office/officeart/2005/8/layout/balance1"/>
    <dgm:cxn modelId="{6B9ED200-B346-FF4F-9510-F71EF4F0490B}" srcId="{AC1772B3-020E-F049-BC33-B4B5A602FAA8}" destId="{2022C716-DCA3-A646-B999-E9DEE875FDCE}" srcOrd="1" destOrd="0" parTransId="{15DBFAD6-02FE-F04C-8294-76DE4536078A}" sibTransId="{A51AA38C-C495-384D-A101-448E22BD8445}"/>
    <dgm:cxn modelId="{1ABC834D-4767-0147-AAD8-C35A9AB8C9BE}" type="presOf" srcId="{2022C716-DCA3-A646-B999-E9DEE875FDCE}" destId="{86410736-990E-B348-B5C5-55DAE83DC136}" srcOrd="0" destOrd="0" presId="urn:microsoft.com/office/officeart/2005/8/layout/balance1"/>
    <dgm:cxn modelId="{76074C8C-579F-4A43-AE07-11F0C8F958F2}" type="presOf" srcId="{ADDB38D0-33A9-4D4D-BA25-5AE81092EB06}" destId="{CDF0E17D-ACB6-804C-8907-1E6696196219}" srcOrd="0" destOrd="0" presId="urn:microsoft.com/office/officeart/2005/8/layout/balance1"/>
    <dgm:cxn modelId="{0101ABC2-27AF-7446-8466-4EB92EB13779}" type="presOf" srcId="{E6EFD749-0C40-4642-AD1D-B0C63AED9029}" destId="{71BC5C26-002C-8643-A185-CEDE18D3B08B}" srcOrd="0" destOrd="0" presId="urn:microsoft.com/office/officeart/2005/8/layout/balance1"/>
    <dgm:cxn modelId="{9399643A-BD2A-3D4C-B384-8E2841C5F96C}" srcId="{AC1772B3-020E-F049-BC33-B4B5A602FAA8}" destId="{87AF18D1-FC37-2241-8EC9-BF5455EAF1E6}" srcOrd="0" destOrd="0" parTransId="{7CA5CC68-34DC-BD43-BB64-432B6C5F2CAE}" sibTransId="{9F2C9CD1-975E-AD41-B08B-242F87CD292E}"/>
    <dgm:cxn modelId="{12BA2D20-307B-1644-BC20-9DB8B1464009}" type="presOf" srcId="{AC1772B3-020E-F049-BC33-B4B5A602FAA8}" destId="{1149FF92-A7E3-894A-98E8-F0942A879637}" srcOrd="0" destOrd="0" presId="urn:microsoft.com/office/officeart/2005/8/layout/balance1"/>
    <dgm:cxn modelId="{B146C086-C374-774D-93D4-D42017B87184}" srcId="{2022C716-DCA3-A646-B999-E9DEE875FDCE}" destId="{99A267DE-D182-054A-ACA1-ADE543733535}" srcOrd="0" destOrd="0" parTransId="{0838DA45-26F1-7D44-AD7D-05E2670DAF7F}" sibTransId="{AB2EDA04-B055-9F43-9A2C-C433D045A49D}"/>
    <dgm:cxn modelId="{E30A542B-8E7A-EA44-8A55-319D26B3F313}" type="presOf" srcId="{E8213B43-71F8-254D-94A2-4B467F175736}" destId="{27F9369C-2445-6348-BDD4-E50F74C2D9BC}" srcOrd="0" destOrd="0" presId="urn:microsoft.com/office/officeart/2005/8/layout/balance1"/>
    <dgm:cxn modelId="{26106EEC-CDE1-B34E-9F84-47427001F0E1}" srcId="{87AF18D1-FC37-2241-8EC9-BF5455EAF1E6}" destId="{ADDB38D0-33A9-4D4D-BA25-5AE81092EB06}" srcOrd="0" destOrd="0" parTransId="{C210C05F-A70F-DC4D-9C8D-3C80A767D11E}" sibTransId="{83EF3CBF-910B-3746-BA9E-C8BBC5EA9FCB}"/>
    <dgm:cxn modelId="{A823F78E-FAA8-DD4A-A5BF-66F29A42C967}" srcId="{87AF18D1-FC37-2241-8EC9-BF5455EAF1E6}" destId="{E6EFD749-0C40-4642-AD1D-B0C63AED9029}" srcOrd="1" destOrd="0" parTransId="{453322CA-65FF-0D41-B7EC-E3B8F831D6AC}" sibTransId="{1815A148-77DC-2140-A7EC-D447627782DF}"/>
    <dgm:cxn modelId="{7B97266A-10DB-0446-8A8D-FD94D9915D6A}" type="presOf" srcId="{87AF18D1-FC37-2241-8EC9-BF5455EAF1E6}" destId="{80ABC31D-6AA8-3148-9BD5-9D9607544A0E}" srcOrd="0" destOrd="0" presId="urn:microsoft.com/office/officeart/2005/8/layout/balance1"/>
    <dgm:cxn modelId="{A17B59C7-1F7F-8F47-9A6B-EB7D4728A47C}" srcId="{2022C716-DCA3-A646-B999-E9DEE875FDCE}" destId="{E8213B43-71F8-254D-94A2-4B467F175736}" srcOrd="1" destOrd="0" parTransId="{23B63DD3-A015-8443-A424-5B44DC440651}" sibTransId="{08D9FE36-3DCF-9746-BFAA-D5BA342E9956}"/>
    <dgm:cxn modelId="{9F649577-03CF-9B40-8F88-20057BC0E6BE}" type="presParOf" srcId="{1149FF92-A7E3-894A-98E8-F0942A879637}" destId="{01F4D023-F578-6040-8A21-DD5F41032899}" srcOrd="0" destOrd="0" presId="urn:microsoft.com/office/officeart/2005/8/layout/balance1"/>
    <dgm:cxn modelId="{F3CD1C30-503F-4B40-AF2D-1A6CA23FB9F3}" type="presParOf" srcId="{1149FF92-A7E3-894A-98E8-F0942A879637}" destId="{0A383CD1-03DA-0949-9F6F-31C6864118DC}" srcOrd="1" destOrd="0" presId="urn:microsoft.com/office/officeart/2005/8/layout/balance1"/>
    <dgm:cxn modelId="{90D1E3B2-2BAF-B246-A2A6-4154B318D1B7}" type="presParOf" srcId="{0A383CD1-03DA-0949-9F6F-31C6864118DC}" destId="{80ABC31D-6AA8-3148-9BD5-9D9607544A0E}" srcOrd="0" destOrd="0" presId="urn:microsoft.com/office/officeart/2005/8/layout/balance1"/>
    <dgm:cxn modelId="{4713A008-F047-0445-B66C-6B23EB20AE5C}" type="presParOf" srcId="{0A383CD1-03DA-0949-9F6F-31C6864118DC}" destId="{86410736-990E-B348-B5C5-55DAE83DC136}" srcOrd="1" destOrd="0" presId="urn:microsoft.com/office/officeart/2005/8/layout/balance1"/>
    <dgm:cxn modelId="{85BC922A-0001-5449-82A9-C4D001C71BFB}" type="presParOf" srcId="{1149FF92-A7E3-894A-98E8-F0942A879637}" destId="{369B13BB-ED11-3C40-B358-15B54303343B}" srcOrd="2" destOrd="0" presId="urn:microsoft.com/office/officeart/2005/8/layout/balance1"/>
    <dgm:cxn modelId="{93E90957-C1A4-C943-ADCA-FE5783E0A3FF}" type="presParOf" srcId="{369B13BB-ED11-3C40-B358-15B54303343B}" destId="{A5157B06-CB26-F04E-A23B-8EF51F29AF7B}" srcOrd="0" destOrd="0" presId="urn:microsoft.com/office/officeart/2005/8/layout/balance1"/>
    <dgm:cxn modelId="{6E45C383-DA35-D649-986B-75C16CB6AA39}" type="presParOf" srcId="{369B13BB-ED11-3C40-B358-15B54303343B}" destId="{49E6133C-E926-7141-9FCE-62BA17036AB1}" srcOrd="1" destOrd="0" presId="urn:microsoft.com/office/officeart/2005/8/layout/balance1"/>
    <dgm:cxn modelId="{CEFBB5F7-E685-094E-8EDA-01089D0800FE}" type="presParOf" srcId="{369B13BB-ED11-3C40-B358-15B54303343B}" destId="{379F49B2-8F32-B249-B6AC-59841FCBFBAF}" srcOrd="2" destOrd="0" presId="urn:microsoft.com/office/officeart/2005/8/layout/balance1"/>
    <dgm:cxn modelId="{7D28BACB-9316-AA44-8330-E2B3F3D9E188}" type="presParOf" srcId="{369B13BB-ED11-3C40-B358-15B54303343B}" destId="{2B698020-9B8D-9D48-8DBB-F2971C6AF07F}" srcOrd="3" destOrd="0" presId="urn:microsoft.com/office/officeart/2005/8/layout/balance1"/>
    <dgm:cxn modelId="{A92D4D20-D25F-EC48-9B51-1348895CBADA}" type="presParOf" srcId="{369B13BB-ED11-3C40-B358-15B54303343B}" destId="{27F9369C-2445-6348-BDD4-E50F74C2D9BC}" srcOrd="4" destOrd="0" presId="urn:microsoft.com/office/officeart/2005/8/layout/balance1"/>
    <dgm:cxn modelId="{BFBF103E-4233-4140-BC53-4D3A0972CAB2}" type="presParOf" srcId="{369B13BB-ED11-3C40-B358-15B54303343B}" destId="{CDF0E17D-ACB6-804C-8907-1E6696196219}" srcOrd="5" destOrd="0" presId="urn:microsoft.com/office/officeart/2005/8/layout/balance1"/>
    <dgm:cxn modelId="{E8A59E32-3D0D-0C40-88A4-B0B9AF48D2FB}" type="presParOf" srcId="{369B13BB-ED11-3C40-B358-15B54303343B}" destId="{71BC5C26-002C-8643-A185-CEDE18D3B08B}" srcOrd="6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5EF6723-09B9-5141-8D99-08E5562C0919}" type="doc">
      <dgm:prSet loTypeId="urn:microsoft.com/office/officeart/2005/8/layout/pyramid1" loCatId="" qsTypeId="urn:microsoft.com/office/officeart/2005/8/quickstyle/simple4" qsCatId="simple" csTypeId="urn:microsoft.com/office/officeart/2005/8/colors/colorful2" csCatId="colorful" phldr="1"/>
      <dgm:spPr/>
    </dgm:pt>
    <dgm:pt modelId="{B6CED502-4639-E242-B0BA-81A7996D0114}">
      <dgm:prSet phldrT="[Text]" custT="1"/>
      <dgm:spPr/>
      <dgm:t>
        <a:bodyPr/>
        <a:lstStyle/>
        <a:p>
          <a:endParaRPr lang="pt-BR" sz="3600" dirty="0" smtClean="0"/>
        </a:p>
        <a:p>
          <a:r>
            <a:rPr lang="pt-BR" sz="3600" dirty="0" smtClean="0"/>
            <a:t>Execução</a:t>
          </a:r>
          <a:endParaRPr lang="pt-BR" sz="3600" dirty="0"/>
        </a:p>
      </dgm:t>
    </dgm:pt>
    <dgm:pt modelId="{1E069F7C-27B5-6F40-A9E9-21E4967B696F}" type="parTrans" cxnId="{879C1578-66D5-3142-A3D4-1BD158D2F11E}">
      <dgm:prSet/>
      <dgm:spPr/>
      <dgm:t>
        <a:bodyPr/>
        <a:lstStyle/>
        <a:p>
          <a:endParaRPr lang="pt-BR" sz="1200"/>
        </a:p>
      </dgm:t>
    </dgm:pt>
    <dgm:pt modelId="{63109E22-67C6-CE4B-9DE1-ADCB31E70AE9}" type="sibTrans" cxnId="{879C1578-66D5-3142-A3D4-1BD158D2F11E}">
      <dgm:prSet/>
      <dgm:spPr/>
      <dgm:t>
        <a:bodyPr/>
        <a:lstStyle/>
        <a:p>
          <a:endParaRPr lang="pt-BR" sz="1200"/>
        </a:p>
      </dgm:t>
    </dgm:pt>
    <dgm:pt modelId="{A027C6EC-C802-AB4E-9AEF-C4F79004F5A6}">
      <dgm:prSet phldrT="[Text]" custT="1"/>
      <dgm:spPr>
        <a:ln w="38100" cmpd="sng">
          <a:solidFill>
            <a:schemeClr val="tx1"/>
          </a:solidFill>
        </a:ln>
      </dgm:spPr>
      <dgm:t>
        <a:bodyPr/>
        <a:lstStyle/>
        <a:p>
          <a:r>
            <a:rPr lang="pt-BR" sz="3600" dirty="0" smtClean="0"/>
            <a:t>Plano Diretor de Recomposição Florestal</a:t>
          </a:r>
          <a:endParaRPr lang="pt-BR" sz="3600" dirty="0"/>
        </a:p>
      </dgm:t>
    </dgm:pt>
    <dgm:pt modelId="{3B82D2C2-5583-914D-A6CE-09767EA15791}" type="parTrans" cxnId="{BEB37A5C-449F-3744-B6E2-9E6FAAFFE6C5}">
      <dgm:prSet/>
      <dgm:spPr/>
      <dgm:t>
        <a:bodyPr/>
        <a:lstStyle/>
        <a:p>
          <a:endParaRPr lang="pt-BR" sz="1200"/>
        </a:p>
      </dgm:t>
    </dgm:pt>
    <dgm:pt modelId="{FFC37A95-94D3-6C44-9161-D08CC744F7B2}" type="sibTrans" cxnId="{BEB37A5C-449F-3744-B6E2-9E6FAAFFE6C5}">
      <dgm:prSet/>
      <dgm:spPr/>
      <dgm:t>
        <a:bodyPr/>
        <a:lstStyle/>
        <a:p>
          <a:endParaRPr lang="pt-BR" sz="1200"/>
        </a:p>
      </dgm:t>
    </dgm:pt>
    <dgm:pt modelId="{029E523F-569F-F248-BEE7-44A5E4928C82}" type="pres">
      <dgm:prSet presAssocID="{55EF6723-09B9-5141-8D99-08E5562C0919}" presName="Name0" presStyleCnt="0">
        <dgm:presLayoutVars>
          <dgm:dir/>
          <dgm:animLvl val="lvl"/>
          <dgm:resizeHandles val="exact"/>
        </dgm:presLayoutVars>
      </dgm:prSet>
      <dgm:spPr/>
    </dgm:pt>
    <dgm:pt modelId="{313DEA8E-59EE-914F-A02C-9FEF82A79585}" type="pres">
      <dgm:prSet presAssocID="{B6CED502-4639-E242-B0BA-81A7996D0114}" presName="Name8" presStyleCnt="0"/>
      <dgm:spPr/>
    </dgm:pt>
    <dgm:pt modelId="{A1807782-2B10-1B45-BF89-A8777992B589}" type="pres">
      <dgm:prSet presAssocID="{B6CED502-4639-E242-B0BA-81A7996D0114}" presName="level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14D03F1-E39C-0E40-A9C5-F9BFA13435B0}" type="pres">
      <dgm:prSet presAssocID="{B6CED502-4639-E242-B0BA-81A7996D011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64E2A9C-3BA3-8B40-97A9-D599102F6132}" type="pres">
      <dgm:prSet presAssocID="{A027C6EC-C802-AB4E-9AEF-C4F79004F5A6}" presName="Name8" presStyleCnt="0"/>
      <dgm:spPr/>
    </dgm:pt>
    <dgm:pt modelId="{B9865E7D-A725-8044-8113-B1C2990C2015}" type="pres">
      <dgm:prSet presAssocID="{A027C6EC-C802-AB4E-9AEF-C4F79004F5A6}" presName="level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910722D-E5A0-DA43-A5F7-D53A2309F9D2}" type="pres">
      <dgm:prSet presAssocID="{A027C6EC-C802-AB4E-9AEF-C4F79004F5A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90CE8D6-31F7-4841-A406-8C79AC6D8251}" type="presOf" srcId="{55EF6723-09B9-5141-8D99-08E5562C0919}" destId="{029E523F-569F-F248-BEE7-44A5E4928C82}" srcOrd="0" destOrd="0" presId="urn:microsoft.com/office/officeart/2005/8/layout/pyramid1"/>
    <dgm:cxn modelId="{879C1578-66D5-3142-A3D4-1BD158D2F11E}" srcId="{55EF6723-09B9-5141-8D99-08E5562C0919}" destId="{B6CED502-4639-E242-B0BA-81A7996D0114}" srcOrd="0" destOrd="0" parTransId="{1E069F7C-27B5-6F40-A9E9-21E4967B696F}" sibTransId="{63109E22-67C6-CE4B-9DE1-ADCB31E70AE9}"/>
    <dgm:cxn modelId="{E6360EB9-DB3E-1243-BEF2-18D4155E4A6B}" type="presOf" srcId="{A027C6EC-C802-AB4E-9AEF-C4F79004F5A6}" destId="{B9865E7D-A725-8044-8113-B1C2990C2015}" srcOrd="0" destOrd="0" presId="urn:microsoft.com/office/officeart/2005/8/layout/pyramid1"/>
    <dgm:cxn modelId="{FDBD0E07-9CAF-1F43-A93E-D6F1286D578D}" type="presOf" srcId="{A027C6EC-C802-AB4E-9AEF-C4F79004F5A6}" destId="{B910722D-E5A0-DA43-A5F7-D53A2309F9D2}" srcOrd="1" destOrd="0" presId="urn:microsoft.com/office/officeart/2005/8/layout/pyramid1"/>
    <dgm:cxn modelId="{BEB37A5C-449F-3744-B6E2-9E6FAAFFE6C5}" srcId="{55EF6723-09B9-5141-8D99-08E5562C0919}" destId="{A027C6EC-C802-AB4E-9AEF-C4F79004F5A6}" srcOrd="1" destOrd="0" parTransId="{3B82D2C2-5583-914D-A6CE-09767EA15791}" sibTransId="{FFC37A95-94D3-6C44-9161-D08CC744F7B2}"/>
    <dgm:cxn modelId="{B4F6E7A1-025A-8243-A28C-2C652337210F}" type="presOf" srcId="{B6CED502-4639-E242-B0BA-81A7996D0114}" destId="{A1807782-2B10-1B45-BF89-A8777992B589}" srcOrd="0" destOrd="0" presId="urn:microsoft.com/office/officeart/2005/8/layout/pyramid1"/>
    <dgm:cxn modelId="{3657C587-9950-294A-AA3C-0E6A2543B94B}" type="presOf" srcId="{B6CED502-4639-E242-B0BA-81A7996D0114}" destId="{C14D03F1-E39C-0E40-A9C5-F9BFA13435B0}" srcOrd="1" destOrd="0" presId="urn:microsoft.com/office/officeart/2005/8/layout/pyramid1"/>
    <dgm:cxn modelId="{CDF68324-1F73-2041-BDE3-CCFABE90EA1C}" type="presParOf" srcId="{029E523F-569F-F248-BEE7-44A5E4928C82}" destId="{313DEA8E-59EE-914F-A02C-9FEF82A79585}" srcOrd="0" destOrd="0" presId="urn:microsoft.com/office/officeart/2005/8/layout/pyramid1"/>
    <dgm:cxn modelId="{09BE83CB-013C-E94C-AABA-22F8D67DA296}" type="presParOf" srcId="{313DEA8E-59EE-914F-A02C-9FEF82A79585}" destId="{A1807782-2B10-1B45-BF89-A8777992B589}" srcOrd="0" destOrd="0" presId="urn:microsoft.com/office/officeart/2005/8/layout/pyramid1"/>
    <dgm:cxn modelId="{685AF8A1-D0EA-0F41-832B-8DCE1DB93F75}" type="presParOf" srcId="{313DEA8E-59EE-914F-A02C-9FEF82A79585}" destId="{C14D03F1-E39C-0E40-A9C5-F9BFA13435B0}" srcOrd="1" destOrd="0" presId="urn:microsoft.com/office/officeart/2005/8/layout/pyramid1"/>
    <dgm:cxn modelId="{4ED7F66E-7B4A-5D4C-AD9C-749036D8016E}" type="presParOf" srcId="{029E523F-569F-F248-BEE7-44A5E4928C82}" destId="{764E2A9C-3BA3-8B40-97A9-D599102F6132}" srcOrd="1" destOrd="0" presId="urn:microsoft.com/office/officeart/2005/8/layout/pyramid1"/>
    <dgm:cxn modelId="{1712EA26-D4F7-0E46-8FC2-282552D90C56}" type="presParOf" srcId="{764E2A9C-3BA3-8B40-97A9-D599102F6132}" destId="{B9865E7D-A725-8044-8113-B1C2990C2015}" srcOrd="0" destOrd="0" presId="urn:microsoft.com/office/officeart/2005/8/layout/pyramid1"/>
    <dgm:cxn modelId="{6BCB58C8-DF03-7645-88AF-45C268583E10}" type="presParOf" srcId="{764E2A9C-3BA3-8B40-97A9-D599102F6132}" destId="{B910722D-E5A0-DA43-A5F7-D53A2309F9D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5EF6723-09B9-5141-8D99-08E5562C0919}" type="doc">
      <dgm:prSet loTypeId="urn:microsoft.com/office/officeart/2005/8/layout/pyramid1" loCatId="" qsTypeId="urn:microsoft.com/office/officeart/2005/8/quickstyle/simple4" qsCatId="simple" csTypeId="urn:microsoft.com/office/officeart/2005/8/colors/colorful2" csCatId="colorful" phldr="1"/>
      <dgm:spPr/>
    </dgm:pt>
    <dgm:pt modelId="{B6CED502-4639-E242-B0BA-81A7996D0114}">
      <dgm:prSet phldrT="[Text]"/>
      <dgm:spPr/>
      <dgm:t>
        <a:bodyPr/>
        <a:lstStyle/>
        <a:p>
          <a:r>
            <a:rPr lang="pt-BR" dirty="0" smtClean="0"/>
            <a:t>Execução</a:t>
          </a:r>
          <a:endParaRPr lang="pt-BR" dirty="0"/>
        </a:p>
      </dgm:t>
    </dgm:pt>
    <dgm:pt modelId="{1E069F7C-27B5-6F40-A9E9-21E4967B696F}" type="parTrans" cxnId="{879C1578-66D5-3142-A3D4-1BD158D2F11E}">
      <dgm:prSet/>
      <dgm:spPr/>
      <dgm:t>
        <a:bodyPr/>
        <a:lstStyle/>
        <a:p>
          <a:endParaRPr lang="pt-BR"/>
        </a:p>
      </dgm:t>
    </dgm:pt>
    <dgm:pt modelId="{63109E22-67C6-CE4B-9DE1-ADCB31E70AE9}" type="sibTrans" cxnId="{879C1578-66D5-3142-A3D4-1BD158D2F11E}">
      <dgm:prSet/>
      <dgm:spPr/>
      <dgm:t>
        <a:bodyPr/>
        <a:lstStyle/>
        <a:p>
          <a:endParaRPr lang="pt-BR"/>
        </a:p>
      </dgm:t>
    </dgm:pt>
    <dgm:pt modelId="{A027C6EC-C802-AB4E-9AEF-C4F79004F5A6}">
      <dgm:prSet phldrT="[Text]"/>
      <dgm:spPr>
        <a:ln w="38100" cmpd="sng">
          <a:solidFill>
            <a:schemeClr val="tx1"/>
          </a:solidFill>
        </a:ln>
      </dgm:spPr>
      <dgm:t>
        <a:bodyPr/>
        <a:lstStyle/>
        <a:p>
          <a:r>
            <a:rPr lang="pt-BR" dirty="0" smtClean="0"/>
            <a:t>Plano Diretor de Recomposição Florestal</a:t>
          </a:r>
          <a:endParaRPr lang="pt-BR" dirty="0"/>
        </a:p>
      </dgm:t>
    </dgm:pt>
    <dgm:pt modelId="{3B82D2C2-5583-914D-A6CE-09767EA15791}" type="parTrans" cxnId="{BEB37A5C-449F-3744-B6E2-9E6FAAFFE6C5}">
      <dgm:prSet/>
      <dgm:spPr/>
      <dgm:t>
        <a:bodyPr/>
        <a:lstStyle/>
        <a:p>
          <a:endParaRPr lang="pt-BR"/>
        </a:p>
      </dgm:t>
    </dgm:pt>
    <dgm:pt modelId="{FFC37A95-94D3-6C44-9161-D08CC744F7B2}" type="sibTrans" cxnId="{BEB37A5C-449F-3744-B6E2-9E6FAAFFE6C5}">
      <dgm:prSet/>
      <dgm:spPr/>
      <dgm:t>
        <a:bodyPr/>
        <a:lstStyle/>
        <a:p>
          <a:endParaRPr lang="pt-BR"/>
        </a:p>
      </dgm:t>
    </dgm:pt>
    <dgm:pt modelId="{B05156CC-607A-7746-82B0-0E9361B4647D}">
      <dgm:prSet phldrT="[Text]"/>
      <dgm:spPr/>
      <dgm:t>
        <a:bodyPr/>
        <a:lstStyle/>
        <a:p>
          <a:r>
            <a:rPr lang="pt-BR" dirty="0" smtClean="0"/>
            <a:t>Diretrizes para o PDRF</a:t>
          </a:r>
          <a:endParaRPr lang="pt-BR" dirty="0"/>
        </a:p>
      </dgm:t>
    </dgm:pt>
    <dgm:pt modelId="{C5C5FE0B-4D2A-E349-B0AA-0C89186F65BD}" type="parTrans" cxnId="{5E3B6F0F-AA9F-7B4E-BCAD-A0163FAD0849}">
      <dgm:prSet/>
      <dgm:spPr/>
      <dgm:t>
        <a:bodyPr/>
        <a:lstStyle/>
        <a:p>
          <a:endParaRPr lang="pt-BR"/>
        </a:p>
      </dgm:t>
    </dgm:pt>
    <dgm:pt modelId="{100D65EB-4862-764A-AB53-C4C79930D182}" type="sibTrans" cxnId="{5E3B6F0F-AA9F-7B4E-BCAD-A0163FAD0849}">
      <dgm:prSet/>
      <dgm:spPr/>
      <dgm:t>
        <a:bodyPr/>
        <a:lstStyle/>
        <a:p>
          <a:endParaRPr lang="pt-BR"/>
        </a:p>
      </dgm:t>
    </dgm:pt>
    <dgm:pt modelId="{5F97B464-3AA8-1646-A1DA-AEB2AF8D1605}">
      <dgm:prSet phldrT="[Text]"/>
      <dgm:spPr/>
      <dgm:t>
        <a:bodyPr/>
        <a:lstStyle/>
        <a:p>
          <a:r>
            <a:rPr lang="pt-BR" dirty="0" smtClean="0"/>
            <a:t>Projeto Executivo local</a:t>
          </a:r>
          <a:endParaRPr lang="pt-BR" dirty="0"/>
        </a:p>
      </dgm:t>
    </dgm:pt>
    <dgm:pt modelId="{0200B19A-3D0F-4849-8967-A5A768DD8A05}" type="parTrans" cxnId="{3F8C3497-C189-D84D-9558-A0AD53F552EB}">
      <dgm:prSet/>
      <dgm:spPr/>
      <dgm:t>
        <a:bodyPr/>
        <a:lstStyle/>
        <a:p>
          <a:endParaRPr lang="pt-BR"/>
        </a:p>
      </dgm:t>
    </dgm:pt>
    <dgm:pt modelId="{2B3F4A9B-1A64-1742-9B5D-1609CC14306E}" type="sibTrans" cxnId="{3F8C3497-C189-D84D-9558-A0AD53F552EB}">
      <dgm:prSet/>
      <dgm:spPr/>
      <dgm:t>
        <a:bodyPr/>
        <a:lstStyle/>
        <a:p>
          <a:endParaRPr lang="pt-BR"/>
        </a:p>
      </dgm:t>
    </dgm:pt>
    <dgm:pt modelId="{029E523F-569F-F248-BEE7-44A5E4928C82}" type="pres">
      <dgm:prSet presAssocID="{55EF6723-09B9-5141-8D99-08E5562C0919}" presName="Name0" presStyleCnt="0">
        <dgm:presLayoutVars>
          <dgm:dir/>
          <dgm:animLvl val="lvl"/>
          <dgm:resizeHandles val="exact"/>
        </dgm:presLayoutVars>
      </dgm:prSet>
      <dgm:spPr/>
    </dgm:pt>
    <dgm:pt modelId="{313DEA8E-59EE-914F-A02C-9FEF82A79585}" type="pres">
      <dgm:prSet presAssocID="{B6CED502-4639-E242-B0BA-81A7996D0114}" presName="Name8" presStyleCnt="0"/>
      <dgm:spPr/>
    </dgm:pt>
    <dgm:pt modelId="{A1807782-2B10-1B45-BF89-A8777992B589}" type="pres">
      <dgm:prSet presAssocID="{B6CED502-4639-E242-B0BA-81A7996D0114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14D03F1-E39C-0E40-A9C5-F9BFA13435B0}" type="pres">
      <dgm:prSet presAssocID="{B6CED502-4639-E242-B0BA-81A7996D011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F48F59D-4BF4-824D-BCFB-5752E4CFEE4E}" type="pres">
      <dgm:prSet presAssocID="{5F97B464-3AA8-1646-A1DA-AEB2AF8D1605}" presName="Name8" presStyleCnt="0"/>
      <dgm:spPr/>
    </dgm:pt>
    <dgm:pt modelId="{89DCA89E-0D68-0C48-9C63-622388CA8BD9}" type="pres">
      <dgm:prSet presAssocID="{5F97B464-3AA8-1646-A1DA-AEB2AF8D1605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4134535-0219-6143-9F69-547F586AF6D7}" type="pres">
      <dgm:prSet presAssocID="{5F97B464-3AA8-1646-A1DA-AEB2AF8D160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64E2A9C-3BA3-8B40-97A9-D599102F6132}" type="pres">
      <dgm:prSet presAssocID="{A027C6EC-C802-AB4E-9AEF-C4F79004F5A6}" presName="Name8" presStyleCnt="0"/>
      <dgm:spPr/>
    </dgm:pt>
    <dgm:pt modelId="{B9865E7D-A725-8044-8113-B1C2990C2015}" type="pres">
      <dgm:prSet presAssocID="{A027C6EC-C802-AB4E-9AEF-C4F79004F5A6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910722D-E5A0-DA43-A5F7-D53A2309F9D2}" type="pres">
      <dgm:prSet presAssocID="{A027C6EC-C802-AB4E-9AEF-C4F79004F5A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6B8454A-AA64-914D-A2C3-04AA8F16B88D}" type="pres">
      <dgm:prSet presAssocID="{B05156CC-607A-7746-82B0-0E9361B4647D}" presName="Name8" presStyleCnt="0"/>
      <dgm:spPr/>
    </dgm:pt>
    <dgm:pt modelId="{F82A1848-D0D6-6341-AF28-2F40383694ED}" type="pres">
      <dgm:prSet presAssocID="{B05156CC-607A-7746-82B0-0E9361B4647D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0B7C0C4-3E73-F246-A0FE-8E7E3F806701}" type="pres">
      <dgm:prSet presAssocID="{B05156CC-607A-7746-82B0-0E9361B4647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10D14F5-F4FF-2E46-B4AD-8550660D3064}" type="presOf" srcId="{B6CED502-4639-E242-B0BA-81A7996D0114}" destId="{C14D03F1-E39C-0E40-A9C5-F9BFA13435B0}" srcOrd="1" destOrd="0" presId="urn:microsoft.com/office/officeart/2005/8/layout/pyramid1"/>
    <dgm:cxn modelId="{5E3B6F0F-AA9F-7B4E-BCAD-A0163FAD0849}" srcId="{55EF6723-09B9-5141-8D99-08E5562C0919}" destId="{B05156CC-607A-7746-82B0-0E9361B4647D}" srcOrd="3" destOrd="0" parTransId="{C5C5FE0B-4D2A-E349-B0AA-0C89186F65BD}" sibTransId="{100D65EB-4862-764A-AB53-C4C79930D182}"/>
    <dgm:cxn modelId="{879C1578-66D5-3142-A3D4-1BD158D2F11E}" srcId="{55EF6723-09B9-5141-8D99-08E5562C0919}" destId="{B6CED502-4639-E242-B0BA-81A7996D0114}" srcOrd="0" destOrd="0" parTransId="{1E069F7C-27B5-6F40-A9E9-21E4967B696F}" sibTransId="{63109E22-67C6-CE4B-9DE1-ADCB31E70AE9}"/>
    <dgm:cxn modelId="{E98961E5-ED88-2245-BA9B-AFB90D5DA986}" type="presOf" srcId="{5F97B464-3AA8-1646-A1DA-AEB2AF8D1605}" destId="{89DCA89E-0D68-0C48-9C63-622388CA8BD9}" srcOrd="0" destOrd="0" presId="urn:microsoft.com/office/officeart/2005/8/layout/pyramid1"/>
    <dgm:cxn modelId="{3F8C3497-C189-D84D-9558-A0AD53F552EB}" srcId="{55EF6723-09B9-5141-8D99-08E5562C0919}" destId="{5F97B464-3AA8-1646-A1DA-AEB2AF8D1605}" srcOrd="1" destOrd="0" parTransId="{0200B19A-3D0F-4849-8967-A5A768DD8A05}" sibTransId="{2B3F4A9B-1A64-1742-9B5D-1609CC14306E}"/>
    <dgm:cxn modelId="{8CCF0092-7AAC-5D4B-9DD7-20A0DA70DBA8}" type="presOf" srcId="{A027C6EC-C802-AB4E-9AEF-C4F79004F5A6}" destId="{B910722D-E5A0-DA43-A5F7-D53A2309F9D2}" srcOrd="1" destOrd="0" presId="urn:microsoft.com/office/officeart/2005/8/layout/pyramid1"/>
    <dgm:cxn modelId="{BEB37A5C-449F-3744-B6E2-9E6FAAFFE6C5}" srcId="{55EF6723-09B9-5141-8D99-08E5562C0919}" destId="{A027C6EC-C802-AB4E-9AEF-C4F79004F5A6}" srcOrd="2" destOrd="0" parTransId="{3B82D2C2-5583-914D-A6CE-09767EA15791}" sibTransId="{FFC37A95-94D3-6C44-9161-D08CC744F7B2}"/>
    <dgm:cxn modelId="{E057731E-54FF-364F-96CC-FD6A3AA3ED84}" type="presOf" srcId="{B6CED502-4639-E242-B0BA-81A7996D0114}" destId="{A1807782-2B10-1B45-BF89-A8777992B589}" srcOrd="0" destOrd="0" presId="urn:microsoft.com/office/officeart/2005/8/layout/pyramid1"/>
    <dgm:cxn modelId="{588E06B6-BCF6-B74E-98B1-72105E9AF338}" type="presOf" srcId="{A027C6EC-C802-AB4E-9AEF-C4F79004F5A6}" destId="{B9865E7D-A725-8044-8113-B1C2990C2015}" srcOrd="0" destOrd="0" presId="urn:microsoft.com/office/officeart/2005/8/layout/pyramid1"/>
    <dgm:cxn modelId="{25C4C7CC-E5D3-8D45-9FDB-591879A11ABF}" type="presOf" srcId="{5F97B464-3AA8-1646-A1DA-AEB2AF8D1605}" destId="{54134535-0219-6143-9F69-547F586AF6D7}" srcOrd="1" destOrd="0" presId="urn:microsoft.com/office/officeart/2005/8/layout/pyramid1"/>
    <dgm:cxn modelId="{89645125-BF2D-644F-A6B1-EBCF0F26B8D6}" type="presOf" srcId="{55EF6723-09B9-5141-8D99-08E5562C0919}" destId="{029E523F-569F-F248-BEE7-44A5E4928C82}" srcOrd="0" destOrd="0" presId="urn:microsoft.com/office/officeart/2005/8/layout/pyramid1"/>
    <dgm:cxn modelId="{30B7BE72-ED71-EC4E-8228-C0D5F128117A}" type="presOf" srcId="{B05156CC-607A-7746-82B0-0E9361B4647D}" destId="{E0B7C0C4-3E73-F246-A0FE-8E7E3F806701}" srcOrd="1" destOrd="0" presId="urn:microsoft.com/office/officeart/2005/8/layout/pyramid1"/>
    <dgm:cxn modelId="{005B1D4E-787E-394E-9F9A-7550F4099008}" type="presOf" srcId="{B05156CC-607A-7746-82B0-0E9361B4647D}" destId="{F82A1848-D0D6-6341-AF28-2F40383694ED}" srcOrd="0" destOrd="0" presId="urn:microsoft.com/office/officeart/2005/8/layout/pyramid1"/>
    <dgm:cxn modelId="{D7FC91DC-76CF-CB41-97E3-E876AE94B98F}" type="presParOf" srcId="{029E523F-569F-F248-BEE7-44A5E4928C82}" destId="{313DEA8E-59EE-914F-A02C-9FEF82A79585}" srcOrd="0" destOrd="0" presId="urn:microsoft.com/office/officeart/2005/8/layout/pyramid1"/>
    <dgm:cxn modelId="{64323B5C-4D61-A54A-8562-9074B72713C8}" type="presParOf" srcId="{313DEA8E-59EE-914F-A02C-9FEF82A79585}" destId="{A1807782-2B10-1B45-BF89-A8777992B589}" srcOrd="0" destOrd="0" presId="urn:microsoft.com/office/officeart/2005/8/layout/pyramid1"/>
    <dgm:cxn modelId="{6CEBDDA6-A8A4-E94E-8569-63446FD7D7C4}" type="presParOf" srcId="{313DEA8E-59EE-914F-A02C-9FEF82A79585}" destId="{C14D03F1-E39C-0E40-A9C5-F9BFA13435B0}" srcOrd="1" destOrd="0" presId="urn:microsoft.com/office/officeart/2005/8/layout/pyramid1"/>
    <dgm:cxn modelId="{85CD7FE5-44E8-2544-9D4B-29C4A593B36F}" type="presParOf" srcId="{029E523F-569F-F248-BEE7-44A5E4928C82}" destId="{6F48F59D-4BF4-824D-BCFB-5752E4CFEE4E}" srcOrd="1" destOrd="0" presId="urn:microsoft.com/office/officeart/2005/8/layout/pyramid1"/>
    <dgm:cxn modelId="{6AA1C853-3324-8243-9F5F-11EB95E3439F}" type="presParOf" srcId="{6F48F59D-4BF4-824D-BCFB-5752E4CFEE4E}" destId="{89DCA89E-0D68-0C48-9C63-622388CA8BD9}" srcOrd="0" destOrd="0" presId="urn:microsoft.com/office/officeart/2005/8/layout/pyramid1"/>
    <dgm:cxn modelId="{18C74580-7830-6A45-9C70-0EA19AE0F6E3}" type="presParOf" srcId="{6F48F59D-4BF4-824D-BCFB-5752E4CFEE4E}" destId="{54134535-0219-6143-9F69-547F586AF6D7}" srcOrd="1" destOrd="0" presId="urn:microsoft.com/office/officeart/2005/8/layout/pyramid1"/>
    <dgm:cxn modelId="{D4DA8BA9-FCC0-1047-93DA-62D645A02D3C}" type="presParOf" srcId="{029E523F-569F-F248-BEE7-44A5E4928C82}" destId="{764E2A9C-3BA3-8B40-97A9-D599102F6132}" srcOrd="2" destOrd="0" presId="urn:microsoft.com/office/officeart/2005/8/layout/pyramid1"/>
    <dgm:cxn modelId="{1A927C32-6779-6246-8EC7-AB9D11A667E2}" type="presParOf" srcId="{764E2A9C-3BA3-8B40-97A9-D599102F6132}" destId="{B9865E7D-A725-8044-8113-B1C2990C2015}" srcOrd="0" destOrd="0" presId="urn:microsoft.com/office/officeart/2005/8/layout/pyramid1"/>
    <dgm:cxn modelId="{B6613365-5336-2147-A87F-9AC6BC3125B9}" type="presParOf" srcId="{764E2A9C-3BA3-8B40-97A9-D599102F6132}" destId="{B910722D-E5A0-DA43-A5F7-D53A2309F9D2}" srcOrd="1" destOrd="0" presId="urn:microsoft.com/office/officeart/2005/8/layout/pyramid1"/>
    <dgm:cxn modelId="{279F2A3E-CE52-3542-BE71-FB50CA7A3FA7}" type="presParOf" srcId="{029E523F-569F-F248-BEE7-44A5E4928C82}" destId="{B6B8454A-AA64-914D-A2C3-04AA8F16B88D}" srcOrd="3" destOrd="0" presId="urn:microsoft.com/office/officeart/2005/8/layout/pyramid1"/>
    <dgm:cxn modelId="{F2A3AA05-FBC3-3748-AFA4-320138FABDF3}" type="presParOf" srcId="{B6B8454A-AA64-914D-A2C3-04AA8F16B88D}" destId="{F82A1848-D0D6-6341-AF28-2F40383694ED}" srcOrd="0" destOrd="0" presId="urn:microsoft.com/office/officeart/2005/8/layout/pyramid1"/>
    <dgm:cxn modelId="{D5F5ACFB-40E5-E744-85B4-4143D82E5A2A}" type="presParOf" srcId="{B6B8454A-AA64-914D-A2C3-04AA8F16B88D}" destId="{E0B7C0C4-3E73-F246-A0FE-8E7E3F806701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890322-1436-45BA-BB70-2CF73DAE8398}" type="datetimeFigureOut">
              <a:rPr lang="pt-BR" smtClean="0"/>
              <a:t>12/01/2016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A0158-30F4-41E0-8B17-0765D1DA2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0319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0158-30F4-41E0-8B17-0765D1DA2692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0612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0158-30F4-41E0-8B17-0765D1DA2692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31104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0158-30F4-41E0-8B17-0765D1DA2692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53737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0158-30F4-41E0-8B17-0765D1DA2692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14706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0158-30F4-41E0-8B17-0765D1DA2692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5765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0158-30F4-41E0-8B17-0765D1DA2692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11660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0158-30F4-41E0-8B17-0765D1DA2692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88249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0158-30F4-41E0-8B17-0765D1DA2692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50330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0158-30F4-41E0-8B17-0765D1DA2692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1002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0158-30F4-41E0-8B17-0765D1DA2692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25809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0158-30F4-41E0-8B17-0765D1DA2692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993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0158-30F4-41E0-8B17-0765D1DA2692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4675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0158-30F4-41E0-8B17-0765D1DA2692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6553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0158-30F4-41E0-8B17-0765D1DA2692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7398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0158-30F4-41E0-8B17-0765D1DA2692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50536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0158-30F4-41E0-8B17-0765D1DA2692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38309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0158-30F4-41E0-8B17-0765D1DA2692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0620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26FD-8ACD-374C-A2E3-0EFA060A8B2C}" type="datetimeFigureOut">
              <a:rPr lang="en-US" smtClean="0"/>
              <a:pPr/>
              <a:t>1/12/2016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397FC-4F22-E340-92DE-94A5F4CE0D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57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26FD-8ACD-374C-A2E3-0EFA060A8B2C}" type="datetimeFigureOut">
              <a:rPr lang="en-US" smtClean="0"/>
              <a:pPr/>
              <a:t>1/12/2016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397FC-4F22-E340-92DE-94A5F4CE0D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6550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26FD-8ACD-374C-A2E3-0EFA060A8B2C}" type="datetimeFigureOut">
              <a:rPr lang="en-US" smtClean="0"/>
              <a:pPr/>
              <a:t>1/12/2016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397FC-4F22-E340-92DE-94A5F4CE0D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4095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26FD-8ACD-374C-A2E3-0EFA060A8B2C}" type="datetimeFigureOut">
              <a:rPr lang="en-US" smtClean="0"/>
              <a:pPr/>
              <a:t>1/12/2016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397FC-4F22-E340-92DE-94A5F4CE0D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5243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26FD-8ACD-374C-A2E3-0EFA060A8B2C}" type="datetimeFigureOut">
              <a:rPr lang="en-US" smtClean="0"/>
              <a:pPr/>
              <a:t>1/12/2016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397FC-4F22-E340-92DE-94A5F4CE0D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5005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26FD-8ACD-374C-A2E3-0EFA060A8B2C}" type="datetimeFigureOut">
              <a:rPr lang="en-US" smtClean="0"/>
              <a:pPr/>
              <a:t>1/12/2016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397FC-4F22-E340-92DE-94A5F4CE0D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997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26FD-8ACD-374C-A2E3-0EFA060A8B2C}" type="datetimeFigureOut">
              <a:rPr lang="en-US" smtClean="0"/>
              <a:pPr/>
              <a:t>1/12/2016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397FC-4F22-E340-92DE-94A5F4CE0D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5568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26FD-8ACD-374C-A2E3-0EFA060A8B2C}" type="datetimeFigureOut">
              <a:rPr lang="en-US" smtClean="0"/>
              <a:pPr/>
              <a:t>1/12/2016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397FC-4F22-E340-92DE-94A5F4CE0D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9103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26FD-8ACD-374C-A2E3-0EFA060A8B2C}" type="datetimeFigureOut">
              <a:rPr lang="en-US" smtClean="0"/>
              <a:pPr/>
              <a:t>1/12/2016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397FC-4F22-E340-92DE-94A5F4CE0D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7517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26FD-8ACD-374C-A2E3-0EFA060A8B2C}" type="datetimeFigureOut">
              <a:rPr lang="en-US" smtClean="0"/>
              <a:pPr/>
              <a:t>1/12/2016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397FC-4F22-E340-92DE-94A5F4CE0D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3514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26FD-8ACD-374C-A2E3-0EFA060A8B2C}" type="datetimeFigureOut">
              <a:rPr lang="en-US" smtClean="0"/>
              <a:pPr/>
              <a:t>1/12/2016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397FC-4F22-E340-92DE-94A5F4CE0D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0890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26FD-8ACD-374C-A2E3-0EFA060A8B2C}" type="datetimeFigureOut">
              <a:rPr lang="en-US" smtClean="0"/>
              <a:pPr/>
              <a:t>1/12/2016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397FC-4F22-E340-92DE-94A5F4CE0D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1193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8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" y="173182"/>
            <a:ext cx="3284682" cy="171872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Termo de Referência do </a:t>
            </a:r>
            <a:br>
              <a:rPr lang="pt-BR" dirty="0"/>
            </a:br>
            <a:r>
              <a:rPr lang="pt-BR" dirty="0"/>
              <a:t>novo Plano Diretor de Recomposição Florestal (PDRF</a:t>
            </a:r>
            <a:r>
              <a:rPr lang="pt-BR" dirty="0" smtClean="0"/>
              <a:t>)</a:t>
            </a:r>
            <a:br>
              <a:rPr lang="pt-BR" dirty="0" smtClean="0"/>
            </a:br>
            <a:r>
              <a:rPr lang="pt-BR" dirty="0" smtClean="0"/>
              <a:t>Relatório 2</a:t>
            </a:r>
            <a:endParaRPr lang="pt-BR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 algn="r"/>
            <a:r>
              <a:rPr lang="pt-BR" sz="2000" dirty="0" smtClean="0"/>
              <a:t>Equipe:</a:t>
            </a:r>
          </a:p>
          <a:p>
            <a:pPr algn="r"/>
            <a:r>
              <a:rPr lang="pt-BR" sz="2000" dirty="0" smtClean="0"/>
              <a:t>Prof. Silvio Ferraz</a:t>
            </a:r>
          </a:p>
          <a:p>
            <a:pPr algn="r"/>
            <a:r>
              <a:rPr lang="pt-BR" sz="2000" dirty="0" smtClean="0"/>
              <a:t>Prof. Walter de Paula Lima</a:t>
            </a:r>
          </a:p>
          <a:p>
            <a:pPr algn="r"/>
            <a:r>
              <a:rPr lang="pt-BR" sz="2000" dirty="0" err="1" smtClean="0"/>
              <a:t>Msc</a:t>
            </a:r>
            <a:r>
              <a:rPr lang="pt-BR" sz="2000" dirty="0" smtClean="0"/>
              <a:t>: Carolina B. Rodrigues</a:t>
            </a:r>
          </a:p>
          <a:p>
            <a:pPr algn="r"/>
            <a:r>
              <a:rPr lang="pt-BR" sz="2000" dirty="0" smtClean="0"/>
              <a:t>Dr. Rafael </a:t>
            </a:r>
            <a:r>
              <a:rPr lang="pt-BR" sz="2000" dirty="0" err="1" smtClean="0"/>
              <a:t>Mingotti</a:t>
            </a:r>
            <a:endParaRPr lang="pt-BR" sz="2000" dirty="0" smtClean="0"/>
          </a:p>
          <a:p>
            <a:pPr algn="r"/>
            <a:r>
              <a:rPr lang="pt-BR" sz="2000" dirty="0" smtClean="0"/>
              <a:t>Dra. Maria José B. </a:t>
            </a:r>
            <a:r>
              <a:rPr lang="pt-BR" sz="2000" dirty="0" err="1" smtClean="0"/>
              <a:t>Zakia</a:t>
            </a:r>
            <a:endParaRPr lang="pt-BR" sz="2000" dirty="0" smtClean="0"/>
          </a:p>
          <a:p>
            <a:pPr algn="r"/>
            <a:endParaRPr lang="pt-BR" sz="2000" dirty="0"/>
          </a:p>
        </p:txBody>
      </p:sp>
      <p:pic>
        <p:nvPicPr>
          <p:cNvPr id="7" name="Picture 6" descr="logo_LHF_2013_corrigido_rotacionado.t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1182" y="0"/>
            <a:ext cx="2112817" cy="225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23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1º PDRF do PCJ</a:t>
            </a:r>
            <a:endParaRPr lang="pt-BR" dirty="0"/>
          </a:p>
        </p:txBody>
      </p:sp>
      <p:pic>
        <p:nvPicPr>
          <p:cNvPr id="6" name="Picture 5" descr="screensho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9649"/>
            <a:ext cx="9144000" cy="4615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923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sho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4699"/>
            <a:ext cx="9144000" cy="4550602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1º PDRF do PCJ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36360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Pontos a serem melhorados no novo PDRF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Ajuste de escala</a:t>
            </a:r>
          </a:p>
          <a:p>
            <a:r>
              <a:rPr lang="pt-BR" dirty="0" smtClean="0"/>
              <a:t>Definição de objetivos da recomposição</a:t>
            </a:r>
          </a:p>
          <a:p>
            <a:r>
              <a:rPr lang="pt-BR" dirty="0" smtClean="0"/>
              <a:t>Priorização: flexibilidade / distribuição espacial / por função</a:t>
            </a:r>
          </a:p>
          <a:p>
            <a:r>
              <a:rPr lang="pt-BR" dirty="0" smtClean="0"/>
              <a:t>Incorporação de outros objetivos</a:t>
            </a:r>
          </a:p>
          <a:p>
            <a:r>
              <a:rPr lang="pt-BR" dirty="0" smtClean="0"/>
              <a:t>Dificuldade de articulação / execução</a:t>
            </a:r>
          </a:p>
          <a:p>
            <a:r>
              <a:rPr lang="pt-BR" dirty="0" smtClean="0"/>
              <a:t>Possibilidade de ajuste “timing” / demanda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719496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1º PDRF</a:t>
            </a:r>
            <a:endParaRPr lang="pt-BR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63784700"/>
              </p:ext>
            </p:extLst>
          </p:nvPr>
        </p:nvGraphicFramePr>
        <p:xfrm>
          <a:off x="1408545" y="183572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25076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Estruturação do novo PDRF</a:t>
            </a:r>
            <a:endParaRPr lang="pt-BR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38227630"/>
              </p:ext>
            </p:extLst>
          </p:nvPr>
        </p:nvGraphicFramePr>
        <p:xfrm>
          <a:off x="1408545" y="183572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17678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Atualização do PDRF</a:t>
            </a:r>
            <a:endParaRPr lang="pt-BR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662293"/>
              </p:ext>
            </p:extLst>
          </p:nvPr>
        </p:nvGraphicFramePr>
        <p:xfrm>
          <a:off x="457200" y="1600198"/>
          <a:ext cx="8229600" cy="5047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88824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1º</a:t>
                      </a:r>
                      <a:r>
                        <a:rPr lang="pt-BR" baseline="0" dirty="0" smtClean="0"/>
                        <a:t> </a:t>
                      </a:r>
                      <a:r>
                        <a:rPr lang="pt-BR" dirty="0" smtClean="0"/>
                        <a:t>PDRF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Novo PDRF</a:t>
                      </a:r>
                      <a:endParaRPr lang="pt-BR" dirty="0"/>
                    </a:p>
                  </a:txBody>
                  <a:tcPr/>
                </a:tc>
              </a:tr>
              <a:tr h="688824">
                <a:tc>
                  <a:txBody>
                    <a:bodyPr/>
                    <a:lstStyle/>
                    <a:p>
                      <a:r>
                        <a:rPr lang="pt-BR" dirty="0" smtClean="0"/>
                        <a:t>Escala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Macro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Macro/</a:t>
                      </a:r>
                      <a:r>
                        <a:rPr lang="pt-BR" dirty="0" err="1" smtClean="0"/>
                        <a:t>Meso</a:t>
                      </a:r>
                      <a:r>
                        <a:rPr lang="pt-BR" dirty="0" smtClean="0"/>
                        <a:t>/Micro</a:t>
                      </a:r>
                      <a:endParaRPr lang="pt-BR" dirty="0"/>
                    </a:p>
                  </a:txBody>
                  <a:tcPr/>
                </a:tc>
              </a:tr>
              <a:tr h="688824">
                <a:tc>
                  <a:txBody>
                    <a:bodyPr/>
                    <a:lstStyle/>
                    <a:p>
                      <a:r>
                        <a:rPr lang="pt-BR" dirty="0" smtClean="0"/>
                        <a:t>Objetivos hidrológicos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Vários</a:t>
                      </a:r>
                      <a:endParaRPr lang="pt-BR" dirty="0"/>
                    </a:p>
                  </a:txBody>
                  <a:tcPr/>
                </a:tc>
              </a:tr>
              <a:tr h="688824">
                <a:tc>
                  <a:txBody>
                    <a:bodyPr/>
                    <a:lstStyle/>
                    <a:p>
                      <a:r>
                        <a:rPr lang="pt-BR" dirty="0" smtClean="0"/>
                        <a:t>Critérios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Globais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Globais/Locais</a:t>
                      </a:r>
                      <a:endParaRPr lang="pt-BR" dirty="0"/>
                    </a:p>
                  </a:txBody>
                  <a:tcPr/>
                </a:tc>
              </a:tr>
              <a:tr h="688824">
                <a:tc>
                  <a:txBody>
                    <a:bodyPr/>
                    <a:lstStyle/>
                    <a:p>
                      <a:r>
                        <a:rPr lang="pt-BR" dirty="0" smtClean="0"/>
                        <a:t>Demandas/Problemas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Globais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Globais/Locais</a:t>
                      </a:r>
                      <a:endParaRPr lang="pt-BR" dirty="0"/>
                    </a:p>
                  </a:txBody>
                  <a:tcPr/>
                </a:tc>
              </a:tr>
              <a:tr h="688824">
                <a:tc>
                  <a:txBody>
                    <a:bodyPr/>
                    <a:lstStyle/>
                    <a:p>
                      <a:r>
                        <a:rPr lang="pt-BR" dirty="0" smtClean="0"/>
                        <a:t>Potencial de resolução do(</a:t>
                      </a:r>
                      <a:r>
                        <a:rPr lang="pt-BR" dirty="0" err="1" smtClean="0"/>
                        <a:t>s</a:t>
                      </a:r>
                      <a:r>
                        <a:rPr lang="pt-BR" dirty="0" smtClean="0"/>
                        <a:t>) objetivo(</a:t>
                      </a:r>
                      <a:r>
                        <a:rPr lang="pt-BR" dirty="0" err="1" smtClean="0"/>
                        <a:t>s</a:t>
                      </a:r>
                      <a:r>
                        <a:rPr lang="pt-BR" dirty="0" smtClean="0"/>
                        <a:t>)</a:t>
                      </a:r>
                      <a:r>
                        <a:rPr lang="pt-BR" baseline="0" dirty="0" smtClean="0"/>
                        <a:t> proposto(</a:t>
                      </a:r>
                      <a:r>
                        <a:rPr lang="pt-BR" baseline="0" dirty="0" err="1" smtClean="0"/>
                        <a:t>s</a:t>
                      </a:r>
                      <a:r>
                        <a:rPr lang="pt-BR" baseline="0" dirty="0" smtClean="0"/>
                        <a:t>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Alto/local</a:t>
                      </a:r>
                    </a:p>
                    <a:p>
                      <a:pPr algn="ctr"/>
                      <a:r>
                        <a:rPr lang="pt-BR" dirty="0" smtClean="0"/>
                        <a:t>Baixo/global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Médio</a:t>
                      </a:r>
                      <a:endParaRPr lang="pt-BR" baseline="0" dirty="0" smtClean="0"/>
                    </a:p>
                    <a:p>
                      <a:pPr algn="ctr"/>
                      <a:r>
                        <a:rPr lang="pt-BR" baseline="0" dirty="0" smtClean="0"/>
                        <a:t>(local/global)</a:t>
                      </a:r>
                      <a:endParaRPr lang="pt-BR" dirty="0" smtClean="0"/>
                    </a:p>
                  </a:txBody>
                  <a:tcPr/>
                </a:tc>
              </a:tr>
              <a:tr h="688824">
                <a:tc>
                  <a:txBody>
                    <a:bodyPr/>
                    <a:lstStyle/>
                    <a:p>
                      <a:r>
                        <a:rPr lang="pt-BR" dirty="0" smtClean="0"/>
                        <a:t>Exequibilidade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Baixa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Média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18829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Freeform 6"/>
          <p:cNvSpPr>
            <a:spLocks/>
          </p:cNvSpPr>
          <p:nvPr/>
        </p:nvSpPr>
        <p:spPr bwMode="auto">
          <a:xfrm>
            <a:off x="6742113" y="3933825"/>
            <a:ext cx="720725" cy="142875"/>
          </a:xfrm>
          <a:custGeom>
            <a:avLst/>
            <a:gdLst>
              <a:gd name="T0" fmla="*/ 0 w 454"/>
              <a:gd name="T1" fmla="*/ 0 h 90"/>
              <a:gd name="T2" fmla="*/ 2147483647 w 454"/>
              <a:gd name="T3" fmla="*/ 2147483647 h 90"/>
              <a:gd name="T4" fmla="*/ 2147483647 w 454"/>
              <a:gd name="T5" fmla="*/ 2147483647 h 90"/>
              <a:gd name="T6" fmla="*/ 2147483647 w 454"/>
              <a:gd name="T7" fmla="*/ 0 h 90"/>
              <a:gd name="T8" fmla="*/ 0 w 454"/>
              <a:gd name="T9" fmla="*/ 0 h 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54" h="90">
                <a:moveTo>
                  <a:pt x="0" y="0"/>
                </a:moveTo>
                <a:lnTo>
                  <a:pt x="182" y="90"/>
                </a:lnTo>
                <a:lnTo>
                  <a:pt x="318" y="90"/>
                </a:lnTo>
                <a:lnTo>
                  <a:pt x="454" y="0"/>
                </a:lnTo>
                <a:lnTo>
                  <a:pt x="0" y="0"/>
                </a:lnTo>
                <a:close/>
              </a:path>
            </a:pathLst>
          </a:cu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7410" name="Freeform 4"/>
          <p:cNvSpPr>
            <a:spLocks/>
          </p:cNvSpPr>
          <p:nvPr/>
        </p:nvSpPr>
        <p:spPr bwMode="auto">
          <a:xfrm>
            <a:off x="909638" y="2206625"/>
            <a:ext cx="6121400" cy="1870075"/>
          </a:xfrm>
          <a:custGeom>
            <a:avLst/>
            <a:gdLst>
              <a:gd name="T0" fmla="*/ 0 w 3856"/>
              <a:gd name="T1" fmla="*/ 2147483647 h 1178"/>
              <a:gd name="T2" fmla="*/ 0 w 3856"/>
              <a:gd name="T3" fmla="*/ 2147483647 h 1178"/>
              <a:gd name="T4" fmla="*/ 2147483647 w 3856"/>
              <a:gd name="T5" fmla="*/ 2147483647 h 1178"/>
              <a:gd name="T6" fmla="*/ 2147483647 w 3856"/>
              <a:gd name="T7" fmla="*/ 2147483647 h 1178"/>
              <a:gd name="T8" fmla="*/ 0 w 3856"/>
              <a:gd name="T9" fmla="*/ 2147483647 h 11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56" h="1178">
                <a:moveTo>
                  <a:pt x="0" y="1178"/>
                </a:moveTo>
                <a:lnTo>
                  <a:pt x="0" y="104"/>
                </a:lnTo>
                <a:cubicBezTo>
                  <a:pt x="322" y="0"/>
                  <a:pt x="1457" y="146"/>
                  <a:pt x="1930" y="552"/>
                </a:cubicBezTo>
                <a:cubicBezTo>
                  <a:pt x="2403" y="958"/>
                  <a:pt x="3648" y="934"/>
                  <a:pt x="3856" y="1178"/>
                </a:cubicBezTo>
                <a:cubicBezTo>
                  <a:pt x="1927" y="1178"/>
                  <a:pt x="0" y="1178"/>
                  <a:pt x="0" y="1178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7411" name="Freeform 5"/>
          <p:cNvSpPr>
            <a:spLocks/>
          </p:cNvSpPr>
          <p:nvPr/>
        </p:nvSpPr>
        <p:spPr bwMode="auto">
          <a:xfrm>
            <a:off x="900113" y="2970213"/>
            <a:ext cx="6369050" cy="1108075"/>
          </a:xfrm>
          <a:custGeom>
            <a:avLst/>
            <a:gdLst>
              <a:gd name="T0" fmla="*/ 2147483647 w 4012"/>
              <a:gd name="T1" fmla="*/ 2147483647 h 698"/>
              <a:gd name="T2" fmla="*/ 0 w 4012"/>
              <a:gd name="T3" fmla="*/ 2147483647 h 698"/>
              <a:gd name="T4" fmla="*/ 2147483647 w 4012"/>
              <a:gd name="T5" fmla="*/ 2147483647 h 698"/>
              <a:gd name="T6" fmla="*/ 2147483647 w 4012"/>
              <a:gd name="T7" fmla="*/ 2147483647 h 698"/>
              <a:gd name="T8" fmla="*/ 2147483647 w 4012"/>
              <a:gd name="T9" fmla="*/ 2147483647 h 69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12" h="698">
                <a:moveTo>
                  <a:pt x="6" y="697"/>
                </a:moveTo>
                <a:lnTo>
                  <a:pt x="0" y="56"/>
                </a:lnTo>
                <a:cubicBezTo>
                  <a:pt x="322" y="0"/>
                  <a:pt x="1267" y="253"/>
                  <a:pt x="1936" y="360"/>
                </a:cubicBezTo>
                <a:cubicBezTo>
                  <a:pt x="2575" y="545"/>
                  <a:pt x="3639" y="646"/>
                  <a:pt x="4012" y="698"/>
                </a:cubicBezTo>
                <a:cubicBezTo>
                  <a:pt x="2083" y="698"/>
                  <a:pt x="6" y="697"/>
                  <a:pt x="6" y="697"/>
                </a:cubicBezTo>
                <a:close/>
              </a:path>
            </a:pathLst>
          </a:cu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grpSp>
        <p:nvGrpSpPr>
          <p:cNvPr id="17412" name="Group 166"/>
          <p:cNvGrpSpPr>
            <a:grpSpLocks/>
          </p:cNvGrpSpPr>
          <p:nvPr/>
        </p:nvGrpSpPr>
        <p:grpSpPr bwMode="auto">
          <a:xfrm>
            <a:off x="1485900" y="1557338"/>
            <a:ext cx="431800" cy="835025"/>
            <a:chOff x="1519" y="1117"/>
            <a:chExt cx="454" cy="798"/>
          </a:xfrm>
        </p:grpSpPr>
        <p:sp>
          <p:nvSpPr>
            <p:cNvPr id="53437" name="AutoShape 11"/>
            <p:cNvSpPr>
              <a:spLocks noChangeAspect="1" noChangeArrowheads="1" noTextEdit="1"/>
            </p:cNvSpPr>
            <p:nvPr/>
          </p:nvSpPr>
          <p:spPr bwMode="auto">
            <a:xfrm>
              <a:off x="1519" y="1117"/>
              <a:ext cx="454" cy="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38" name="Freeform 17"/>
            <p:cNvSpPr>
              <a:spLocks/>
            </p:cNvSpPr>
            <p:nvPr/>
          </p:nvSpPr>
          <p:spPr bwMode="auto">
            <a:xfrm>
              <a:off x="1536" y="1144"/>
              <a:ext cx="409" cy="507"/>
            </a:xfrm>
            <a:custGeom>
              <a:avLst/>
              <a:gdLst>
                <a:gd name="T0" fmla="*/ 0 w 1561"/>
                <a:gd name="T1" fmla="*/ 0 h 1533"/>
                <a:gd name="T2" fmla="*/ 0 w 1561"/>
                <a:gd name="T3" fmla="*/ 0 h 1533"/>
                <a:gd name="T4" fmla="*/ 0 w 1561"/>
                <a:gd name="T5" fmla="*/ 0 h 1533"/>
                <a:gd name="T6" fmla="*/ 0 w 1561"/>
                <a:gd name="T7" fmla="*/ 0 h 1533"/>
                <a:gd name="T8" fmla="*/ 0 w 1561"/>
                <a:gd name="T9" fmla="*/ 0 h 1533"/>
                <a:gd name="T10" fmla="*/ 0 w 1561"/>
                <a:gd name="T11" fmla="*/ 0 h 1533"/>
                <a:gd name="T12" fmla="*/ 0 w 1561"/>
                <a:gd name="T13" fmla="*/ 0 h 1533"/>
                <a:gd name="T14" fmla="*/ 0 w 1561"/>
                <a:gd name="T15" fmla="*/ 0 h 1533"/>
                <a:gd name="T16" fmla="*/ 0 w 1561"/>
                <a:gd name="T17" fmla="*/ 0 h 1533"/>
                <a:gd name="T18" fmla="*/ 0 w 1561"/>
                <a:gd name="T19" fmla="*/ 0 h 1533"/>
                <a:gd name="T20" fmla="*/ 0 w 1561"/>
                <a:gd name="T21" fmla="*/ 0 h 1533"/>
                <a:gd name="T22" fmla="*/ 0 w 1561"/>
                <a:gd name="T23" fmla="*/ 0 h 1533"/>
                <a:gd name="T24" fmla="*/ 0 w 1561"/>
                <a:gd name="T25" fmla="*/ 0 h 1533"/>
                <a:gd name="T26" fmla="*/ 0 w 1561"/>
                <a:gd name="T27" fmla="*/ 0 h 1533"/>
                <a:gd name="T28" fmla="*/ 0 w 1561"/>
                <a:gd name="T29" fmla="*/ 0 h 1533"/>
                <a:gd name="T30" fmla="*/ 0 w 1561"/>
                <a:gd name="T31" fmla="*/ 0 h 1533"/>
                <a:gd name="T32" fmla="*/ 0 w 1561"/>
                <a:gd name="T33" fmla="*/ 0 h 1533"/>
                <a:gd name="T34" fmla="*/ 0 w 1561"/>
                <a:gd name="T35" fmla="*/ 0 h 1533"/>
                <a:gd name="T36" fmla="*/ 0 w 1561"/>
                <a:gd name="T37" fmla="*/ 0 h 1533"/>
                <a:gd name="T38" fmla="*/ 0 w 1561"/>
                <a:gd name="T39" fmla="*/ 0 h 1533"/>
                <a:gd name="T40" fmla="*/ 0 w 1561"/>
                <a:gd name="T41" fmla="*/ 0 h 1533"/>
                <a:gd name="T42" fmla="*/ 0 w 1561"/>
                <a:gd name="T43" fmla="*/ 0 h 1533"/>
                <a:gd name="T44" fmla="*/ 0 w 1561"/>
                <a:gd name="T45" fmla="*/ 0 h 1533"/>
                <a:gd name="T46" fmla="*/ 0 w 1561"/>
                <a:gd name="T47" fmla="*/ 0 h 1533"/>
                <a:gd name="T48" fmla="*/ 0 w 1561"/>
                <a:gd name="T49" fmla="*/ 0 h 1533"/>
                <a:gd name="T50" fmla="*/ 0 w 1561"/>
                <a:gd name="T51" fmla="*/ 0 h 1533"/>
                <a:gd name="T52" fmla="*/ 0 w 1561"/>
                <a:gd name="T53" fmla="*/ 0 h 1533"/>
                <a:gd name="T54" fmla="*/ 0 w 1561"/>
                <a:gd name="T55" fmla="*/ 0 h 1533"/>
                <a:gd name="T56" fmla="*/ 0 w 1561"/>
                <a:gd name="T57" fmla="*/ 0 h 1533"/>
                <a:gd name="T58" fmla="*/ 0 w 1561"/>
                <a:gd name="T59" fmla="*/ 0 h 1533"/>
                <a:gd name="T60" fmla="*/ 0 w 1561"/>
                <a:gd name="T61" fmla="*/ 0 h 1533"/>
                <a:gd name="T62" fmla="*/ 0 w 1561"/>
                <a:gd name="T63" fmla="*/ 0 h 1533"/>
                <a:gd name="T64" fmla="*/ 0 w 1561"/>
                <a:gd name="T65" fmla="*/ 0 h 1533"/>
                <a:gd name="T66" fmla="*/ 0 w 1561"/>
                <a:gd name="T67" fmla="*/ 0 h 1533"/>
                <a:gd name="T68" fmla="*/ 0 w 1561"/>
                <a:gd name="T69" fmla="*/ 0 h 1533"/>
                <a:gd name="T70" fmla="*/ 0 w 1561"/>
                <a:gd name="T71" fmla="*/ 0 h 1533"/>
                <a:gd name="T72" fmla="*/ 0 w 1561"/>
                <a:gd name="T73" fmla="*/ 0 h 1533"/>
                <a:gd name="T74" fmla="*/ 0 w 1561"/>
                <a:gd name="T75" fmla="*/ 0 h 1533"/>
                <a:gd name="T76" fmla="*/ 0 w 1561"/>
                <a:gd name="T77" fmla="*/ 0 h 1533"/>
                <a:gd name="T78" fmla="*/ 0 w 1561"/>
                <a:gd name="T79" fmla="*/ 0 h 1533"/>
                <a:gd name="T80" fmla="*/ 0 w 1561"/>
                <a:gd name="T81" fmla="*/ 0 h 1533"/>
                <a:gd name="T82" fmla="*/ 0 w 1561"/>
                <a:gd name="T83" fmla="*/ 0 h 1533"/>
                <a:gd name="T84" fmla="*/ 0 w 1561"/>
                <a:gd name="T85" fmla="*/ 0 h 1533"/>
                <a:gd name="T86" fmla="*/ 0 w 1561"/>
                <a:gd name="T87" fmla="*/ 0 h 1533"/>
                <a:gd name="T88" fmla="*/ 0 w 1561"/>
                <a:gd name="T89" fmla="*/ 0 h 1533"/>
                <a:gd name="T90" fmla="*/ 0 w 1561"/>
                <a:gd name="T91" fmla="*/ 0 h 1533"/>
                <a:gd name="T92" fmla="*/ 0 w 1561"/>
                <a:gd name="T93" fmla="*/ 0 h 1533"/>
                <a:gd name="T94" fmla="*/ 0 w 1561"/>
                <a:gd name="T95" fmla="*/ 0 h 1533"/>
                <a:gd name="T96" fmla="*/ 0 w 1561"/>
                <a:gd name="T97" fmla="*/ 0 h 1533"/>
                <a:gd name="T98" fmla="*/ 0 w 1561"/>
                <a:gd name="T99" fmla="*/ 0 h 1533"/>
                <a:gd name="T100" fmla="*/ 0 w 1561"/>
                <a:gd name="T101" fmla="*/ 0 h 1533"/>
                <a:gd name="T102" fmla="*/ 0 w 1561"/>
                <a:gd name="T103" fmla="*/ 0 h 1533"/>
                <a:gd name="T104" fmla="*/ 0 w 1561"/>
                <a:gd name="T105" fmla="*/ 0 h 1533"/>
                <a:gd name="T106" fmla="*/ 0 w 1561"/>
                <a:gd name="T107" fmla="*/ 0 h 1533"/>
                <a:gd name="T108" fmla="*/ 0 w 1561"/>
                <a:gd name="T109" fmla="*/ 0 h 1533"/>
                <a:gd name="T110" fmla="*/ 0 w 1561"/>
                <a:gd name="T111" fmla="*/ 0 h 1533"/>
                <a:gd name="T112" fmla="*/ 0 w 1561"/>
                <a:gd name="T113" fmla="*/ 0 h 1533"/>
                <a:gd name="T114" fmla="*/ 0 w 1561"/>
                <a:gd name="T115" fmla="*/ 0 h 1533"/>
                <a:gd name="T116" fmla="*/ 0 w 1561"/>
                <a:gd name="T117" fmla="*/ 0 h 1533"/>
                <a:gd name="T118" fmla="*/ 0 w 1561"/>
                <a:gd name="T119" fmla="*/ 0 h 1533"/>
                <a:gd name="T120" fmla="*/ 0 w 1561"/>
                <a:gd name="T121" fmla="*/ 0 h 153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561" h="1533">
                  <a:moveTo>
                    <a:pt x="819" y="47"/>
                  </a:moveTo>
                  <a:lnTo>
                    <a:pt x="824" y="46"/>
                  </a:lnTo>
                  <a:lnTo>
                    <a:pt x="830" y="45"/>
                  </a:lnTo>
                  <a:lnTo>
                    <a:pt x="836" y="44"/>
                  </a:lnTo>
                  <a:lnTo>
                    <a:pt x="843" y="42"/>
                  </a:lnTo>
                  <a:lnTo>
                    <a:pt x="849" y="41"/>
                  </a:lnTo>
                  <a:lnTo>
                    <a:pt x="854" y="40"/>
                  </a:lnTo>
                  <a:lnTo>
                    <a:pt x="860" y="41"/>
                  </a:lnTo>
                  <a:lnTo>
                    <a:pt x="867" y="42"/>
                  </a:lnTo>
                  <a:lnTo>
                    <a:pt x="876" y="46"/>
                  </a:lnTo>
                  <a:lnTo>
                    <a:pt x="884" y="52"/>
                  </a:lnTo>
                  <a:lnTo>
                    <a:pt x="892" y="57"/>
                  </a:lnTo>
                  <a:lnTo>
                    <a:pt x="899" y="64"/>
                  </a:lnTo>
                  <a:lnTo>
                    <a:pt x="910" y="60"/>
                  </a:lnTo>
                  <a:lnTo>
                    <a:pt x="921" y="55"/>
                  </a:lnTo>
                  <a:lnTo>
                    <a:pt x="932" y="50"/>
                  </a:lnTo>
                  <a:lnTo>
                    <a:pt x="943" y="46"/>
                  </a:lnTo>
                  <a:lnTo>
                    <a:pt x="955" y="41"/>
                  </a:lnTo>
                  <a:lnTo>
                    <a:pt x="966" y="37"/>
                  </a:lnTo>
                  <a:lnTo>
                    <a:pt x="978" y="32"/>
                  </a:lnTo>
                  <a:lnTo>
                    <a:pt x="989" y="29"/>
                  </a:lnTo>
                  <a:lnTo>
                    <a:pt x="1001" y="26"/>
                  </a:lnTo>
                  <a:lnTo>
                    <a:pt x="1013" y="24"/>
                  </a:lnTo>
                  <a:lnTo>
                    <a:pt x="1025" y="23"/>
                  </a:lnTo>
                  <a:lnTo>
                    <a:pt x="1037" y="23"/>
                  </a:lnTo>
                  <a:lnTo>
                    <a:pt x="1048" y="24"/>
                  </a:lnTo>
                  <a:lnTo>
                    <a:pt x="1061" y="26"/>
                  </a:lnTo>
                  <a:lnTo>
                    <a:pt x="1072" y="30"/>
                  </a:lnTo>
                  <a:lnTo>
                    <a:pt x="1084" y="35"/>
                  </a:lnTo>
                  <a:lnTo>
                    <a:pt x="1092" y="42"/>
                  </a:lnTo>
                  <a:lnTo>
                    <a:pt x="1100" y="49"/>
                  </a:lnTo>
                  <a:lnTo>
                    <a:pt x="1106" y="56"/>
                  </a:lnTo>
                  <a:lnTo>
                    <a:pt x="1113" y="64"/>
                  </a:lnTo>
                  <a:lnTo>
                    <a:pt x="1118" y="74"/>
                  </a:lnTo>
                  <a:lnTo>
                    <a:pt x="1123" y="82"/>
                  </a:lnTo>
                  <a:lnTo>
                    <a:pt x="1128" y="91"/>
                  </a:lnTo>
                  <a:lnTo>
                    <a:pt x="1132" y="100"/>
                  </a:lnTo>
                  <a:lnTo>
                    <a:pt x="1140" y="101"/>
                  </a:lnTo>
                  <a:lnTo>
                    <a:pt x="1147" y="103"/>
                  </a:lnTo>
                  <a:lnTo>
                    <a:pt x="1155" y="106"/>
                  </a:lnTo>
                  <a:lnTo>
                    <a:pt x="1163" y="108"/>
                  </a:lnTo>
                  <a:lnTo>
                    <a:pt x="1171" y="110"/>
                  </a:lnTo>
                  <a:lnTo>
                    <a:pt x="1179" y="112"/>
                  </a:lnTo>
                  <a:lnTo>
                    <a:pt x="1188" y="110"/>
                  </a:lnTo>
                  <a:lnTo>
                    <a:pt x="1196" y="109"/>
                  </a:lnTo>
                  <a:lnTo>
                    <a:pt x="1204" y="100"/>
                  </a:lnTo>
                  <a:lnTo>
                    <a:pt x="1214" y="97"/>
                  </a:lnTo>
                  <a:lnTo>
                    <a:pt x="1226" y="95"/>
                  </a:lnTo>
                  <a:lnTo>
                    <a:pt x="1237" y="97"/>
                  </a:lnTo>
                  <a:lnTo>
                    <a:pt x="1249" y="98"/>
                  </a:lnTo>
                  <a:lnTo>
                    <a:pt x="1259" y="98"/>
                  </a:lnTo>
                  <a:lnTo>
                    <a:pt x="1269" y="94"/>
                  </a:lnTo>
                  <a:lnTo>
                    <a:pt x="1279" y="86"/>
                  </a:lnTo>
                  <a:lnTo>
                    <a:pt x="1284" y="84"/>
                  </a:lnTo>
                  <a:lnTo>
                    <a:pt x="1290" y="83"/>
                  </a:lnTo>
                  <a:lnTo>
                    <a:pt x="1297" y="83"/>
                  </a:lnTo>
                  <a:lnTo>
                    <a:pt x="1303" y="83"/>
                  </a:lnTo>
                  <a:lnTo>
                    <a:pt x="1310" y="84"/>
                  </a:lnTo>
                  <a:lnTo>
                    <a:pt x="1315" y="84"/>
                  </a:lnTo>
                  <a:lnTo>
                    <a:pt x="1321" y="86"/>
                  </a:lnTo>
                  <a:lnTo>
                    <a:pt x="1327" y="87"/>
                  </a:lnTo>
                  <a:lnTo>
                    <a:pt x="1351" y="109"/>
                  </a:lnTo>
                  <a:lnTo>
                    <a:pt x="1357" y="109"/>
                  </a:lnTo>
                  <a:lnTo>
                    <a:pt x="1362" y="109"/>
                  </a:lnTo>
                  <a:lnTo>
                    <a:pt x="1367" y="108"/>
                  </a:lnTo>
                  <a:lnTo>
                    <a:pt x="1373" y="108"/>
                  </a:lnTo>
                  <a:lnTo>
                    <a:pt x="1379" y="108"/>
                  </a:lnTo>
                  <a:lnTo>
                    <a:pt x="1385" y="108"/>
                  </a:lnTo>
                  <a:lnTo>
                    <a:pt x="1389" y="110"/>
                  </a:lnTo>
                  <a:lnTo>
                    <a:pt x="1394" y="113"/>
                  </a:lnTo>
                  <a:lnTo>
                    <a:pt x="1405" y="122"/>
                  </a:lnTo>
                  <a:lnTo>
                    <a:pt x="1410" y="133"/>
                  </a:lnTo>
                  <a:lnTo>
                    <a:pt x="1412" y="146"/>
                  </a:lnTo>
                  <a:lnTo>
                    <a:pt x="1413" y="161"/>
                  </a:lnTo>
                  <a:lnTo>
                    <a:pt x="1415" y="175"/>
                  </a:lnTo>
                  <a:lnTo>
                    <a:pt x="1418" y="186"/>
                  </a:lnTo>
                  <a:lnTo>
                    <a:pt x="1425" y="196"/>
                  </a:lnTo>
                  <a:lnTo>
                    <a:pt x="1439" y="200"/>
                  </a:lnTo>
                  <a:lnTo>
                    <a:pt x="1447" y="209"/>
                  </a:lnTo>
                  <a:lnTo>
                    <a:pt x="1456" y="214"/>
                  </a:lnTo>
                  <a:lnTo>
                    <a:pt x="1466" y="215"/>
                  </a:lnTo>
                  <a:lnTo>
                    <a:pt x="1477" y="215"/>
                  </a:lnTo>
                  <a:lnTo>
                    <a:pt x="1487" y="216"/>
                  </a:lnTo>
                  <a:lnTo>
                    <a:pt x="1498" y="219"/>
                  </a:lnTo>
                  <a:lnTo>
                    <a:pt x="1504" y="224"/>
                  </a:lnTo>
                  <a:lnTo>
                    <a:pt x="1510" y="235"/>
                  </a:lnTo>
                  <a:lnTo>
                    <a:pt x="1511" y="245"/>
                  </a:lnTo>
                  <a:lnTo>
                    <a:pt x="1516" y="254"/>
                  </a:lnTo>
                  <a:lnTo>
                    <a:pt x="1523" y="262"/>
                  </a:lnTo>
                  <a:lnTo>
                    <a:pt x="1531" y="269"/>
                  </a:lnTo>
                  <a:lnTo>
                    <a:pt x="1539" y="277"/>
                  </a:lnTo>
                  <a:lnTo>
                    <a:pt x="1546" y="285"/>
                  </a:lnTo>
                  <a:lnTo>
                    <a:pt x="1551" y="295"/>
                  </a:lnTo>
                  <a:lnTo>
                    <a:pt x="1553" y="305"/>
                  </a:lnTo>
                  <a:lnTo>
                    <a:pt x="1552" y="320"/>
                  </a:lnTo>
                  <a:lnTo>
                    <a:pt x="1548" y="334"/>
                  </a:lnTo>
                  <a:lnTo>
                    <a:pt x="1543" y="348"/>
                  </a:lnTo>
                  <a:lnTo>
                    <a:pt x="1532" y="358"/>
                  </a:lnTo>
                  <a:lnTo>
                    <a:pt x="1531" y="365"/>
                  </a:lnTo>
                  <a:lnTo>
                    <a:pt x="1529" y="371"/>
                  </a:lnTo>
                  <a:lnTo>
                    <a:pt x="1526" y="378"/>
                  </a:lnTo>
                  <a:lnTo>
                    <a:pt x="1521" y="381"/>
                  </a:lnTo>
                  <a:lnTo>
                    <a:pt x="1511" y="381"/>
                  </a:lnTo>
                  <a:lnTo>
                    <a:pt x="1501" y="381"/>
                  </a:lnTo>
                  <a:lnTo>
                    <a:pt x="1492" y="381"/>
                  </a:lnTo>
                  <a:lnTo>
                    <a:pt x="1483" y="382"/>
                  </a:lnTo>
                  <a:lnTo>
                    <a:pt x="1475" y="385"/>
                  </a:lnTo>
                  <a:lnTo>
                    <a:pt x="1465" y="387"/>
                  </a:lnTo>
                  <a:lnTo>
                    <a:pt x="1457" y="391"/>
                  </a:lnTo>
                  <a:lnTo>
                    <a:pt x="1450" y="397"/>
                  </a:lnTo>
                  <a:lnTo>
                    <a:pt x="1455" y="404"/>
                  </a:lnTo>
                  <a:lnTo>
                    <a:pt x="1461" y="410"/>
                  </a:lnTo>
                  <a:lnTo>
                    <a:pt x="1468" y="417"/>
                  </a:lnTo>
                  <a:lnTo>
                    <a:pt x="1473" y="423"/>
                  </a:lnTo>
                  <a:lnTo>
                    <a:pt x="1478" y="429"/>
                  </a:lnTo>
                  <a:lnTo>
                    <a:pt x="1481" y="437"/>
                  </a:lnTo>
                  <a:lnTo>
                    <a:pt x="1481" y="446"/>
                  </a:lnTo>
                  <a:lnTo>
                    <a:pt x="1479" y="455"/>
                  </a:lnTo>
                  <a:lnTo>
                    <a:pt x="1465" y="470"/>
                  </a:lnTo>
                  <a:lnTo>
                    <a:pt x="1471" y="477"/>
                  </a:lnTo>
                  <a:lnTo>
                    <a:pt x="1478" y="485"/>
                  </a:lnTo>
                  <a:lnTo>
                    <a:pt x="1481" y="494"/>
                  </a:lnTo>
                  <a:lnTo>
                    <a:pt x="1479" y="504"/>
                  </a:lnTo>
                  <a:lnTo>
                    <a:pt x="1477" y="509"/>
                  </a:lnTo>
                  <a:lnTo>
                    <a:pt x="1473" y="515"/>
                  </a:lnTo>
                  <a:lnTo>
                    <a:pt x="1469" y="518"/>
                  </a:lnTo>
                  <a:lnTo>
                    <a:pt x="1463" y="522"/>
                  </a:lnTo>
                  <a:lnTo>
                    <a:pt x="1458" y="522"/>
                  </a:lnTo>
                  <a:lnTo>
                    <a:pt x="1454" y="522"/>
                  </a:lnTo>
                  <a:lnTo>
                    <a:pt x="1448" y="522"/>
                  </a:lnTo>
                  <a:lnTo>
                    <a:pt x="1443" y="520"/>
                  </a:lnTo>
                  <a:lnTo>
                    <a:pt x="1439" y="520"/>
                  </a:lnTo>
                  <a:lnTo>
                    <a:pt x="1433" y="520"/>
                  </a:lnTo>
                  <a:lnTo>
                    <a:pt x="1428" y="522"/>
                  </a:lnTo>
                  <a:lnTo>
                    <a:pt x="1424" y="524"/>
                  </a:lnTo>
                  <a:lnTo>
                    <a:pt x="1419" y="526"/>
                  </a:lnTo>
                  <a:lnTo>
                    <a:pt x="1415" y="527"/>
                  </a:lnTo>
                  <a:lnTo>
                    <a:pt x="1409" y="528"/>
                  </a:lnTo>
                  <a:lnTo>
                    <a:pt x="1403" y="530"/>
                  </a:lnTo>
                  <a:lnTo>
                    <a:pt x="1397" y="530"/>
                  </a:lnTo>
                  <a:lnTo>
                    <a:pt x="1392" y="530"/>
                  </a:lnTo>
                  <a:lnTo>
                    <a:pt x="1386" y="527"/>
                  </a:lnTo>
                  <a:lnTo>
                    <a:pt x="1381" y="525"/>
                  </a:lnTo>
                  <a:lnTo>
                    <a:pt x="1380" y="533"/>
                  </a:lnTo>
                  <a:lnTo>
                    <a:pt x="1378" y="542"/>
                  </a:lnTo>
                  <a:lnTo>
                    <a:pt x="1375" y="549"/>
                  </a:lnTo>
                  <a:lnTo>
                    <a:pt x="1370" y="556"/>
                  </a:lnTo>
                  <a:lnTo>
                    <a:pt x="1355" y="565"/>
                  </a:lnTo>
                  <a:lnTo>
                    <a:pt x="1360" y="572"/>
                  </a:lnTo>
                  <a:lnTo>
                    <a:pt x="1367" y="578"/>
                  </a:lnTo>
                  <a:lnTo>
                    <a:pt x="1373" y="586"/>
                  </a:lnTo>
                  <a:lnTo>
                    <a:pt x="1378" y="593"/>
                  </a:lnTo>
                  <a:lnTo>
                    <a:pt x="1382" y="600"/>
                  </a:lnTo>
                  <a:lnTo>
                    <a:pt x="1385" y="608"/>
                  </a:lnTo>
                  <a:lnTo>
                    <a:pt x="1385" y="616"/>
                  </a:lnTo>
                  <a:lnTo>
                    <a:pt x="1382" y="625"/>
                  </a:lnTo>
                  <a:lnTo>
                    <a:pt x="1372" y="634"/>
                  </a:lnTo>
                  <a:lnTo>
                    <a:pt x="1362" y="644"/>
                  </a:lnTo>
                  <a:lnTo>
                    <a:pt x="1355" y="655"/>
                  </a:lnTo>
                  <a:lnTo>
                    <a:pt x="1354" y="668"/>
                  </a:lnTo>
                  <a:lnTo>
                    <a:pt x="1365" y="678"/>
                  </a:lnTo>
                  <a:lnTo>
                    <a:pt x="1380" y="684"/>
                  </a:lnTo>
                  <a:lnTo>
                    <a:pt x="1395" y="686"/>
                  </a:lnTo>
                  <a:lnTo>
                    <a:pt x="1411" y="689"/>
                  </a:lnTo>
                  <a:lnTo>
                    <a:pt x="1427" y="691"/>
                  </a:lnTo>
                  <a:lnTo>
                    <a:pt x="1441" y="696"/>
                  </a:lnTo>
                  <a:lnTo>
                    <a:pt x="1451" y="705"/>
                  </a:lnTo>
                  <a:lnTo>
                    <a:pt x="1460" y="720"/>
                  </a:lnTo>
                  <a:lnTo>
                    <a:pt x="1464" y="723"/>
                  </a:lnTo>
                  <a:lnTo>
                    <a:pt x="1470" y="724"/>
                  </a:lnTo>
                  <a:lnTo>
                    <a:pt x="1476" y="725"/>
                  </a:lnTo>
                  <a:lnTo>
                    <a:pt x="1483" y="725"/>
                  </a:lnTo>
                  <a:lnTo>
                    <a:pt x="1488" y="727"/>
                  </a:lnTo>
                  <a:lnTo>
                    <a:pt x="1494" y="728"/>
                  </a:lnTo>
                  <a:lnTo>
                    <a:pt x="1499" y="731"/>
                  </a:lnTo>
                  <a:lnTo>
                    <a:pt x="1502" y="736"/>
                  </a:lnTo>
                  <a:lnTo>
                    <a:pt x="1503" y="744"/>
                  </a:lnTo>
                  <a:lnTo>
                    <a:pt x="1504" y="753"/>
                  </a:lnTo>
                  <a:lnTo>
                    <a:pt x="1504" y="761"/>
                  </a:lnTo>
                  <a:lnTo>
                    <a:pt x="1501" y="768"/>
                  </a:lnTo>
                  <a:lnTo>
                    <a:pt x="1496" y="773"/>
                  </a:lnTo>
                  <a:lnTo>
                    <a:pt x="1491" y="776"/>
                  </a:lnTo>
                  <a:lnTo>
                    <a:pt x="1484" y="780"/>
                  </a:lnTo>
                  <a:lnTo>
                    <a:pt x="1478" y="782"/>
                  </a:lnTo>
                  <a:lnTo>
                    <a:pt x="1472" y="784"/>
                  </a:lnTo>
                  <a:lnTo>
                    <a:pt x="1466" y="788"/>
                  </a:lnTo>
                  <a:lnTo>
                    <a:pt x="1461" y="791"/>
                  </a:lnTo>
                  <a:lnTo>
                    <a:pt x="1456" y="796"/>
                  </a:lnTo>
                  <a:lnTo>
                    <a:pt x="1460" y="806"/>
                  </a:lnTo>
                  <a:lnTo>
                    <a:pt x="1461" y="818"/>
                  </a:lnTo>
                  <a:lnTo>
                    <a:pt x="1463" y="829"/>
                  </a:lnTo>
                  <a:lnTo>
                    <a:pt x="1470" y="837"/>
                  </a:lnTo>
                  <a:lnTo>
                    <a:pt x="1478" y="837"/>
                  </a:lnTo>
                  <a:lnTo>
                    <a:pt x="1486" y="836"/>
                  </a:lnTo>
                  <a:lnTo>
                    <a:pt x="1494" y="835"/>
                  </a:lnTo>
                  <a:lnTo>
                    <a:pt x="1502" y="834"/>
                  </a:lnTo>
                  <a:lnTo>
                    <a:pt x="1510" y="834"/>
                  </a:lnTo>
                  <a:lnTo>
                    <a:pt x="1518" y="834"/>
                  </a:lnTo>
                  <a:lnTo>
                    <a:pt x="1526" y="837"/>
                  </a:lnTo>
                  <a:lnTo>
                    <a:pt x="1533" y="842"/>
                  </a:lnTo>
                  <a:lnTo>
                    <a:pt x="1546" y="854"/>
                  </a:lnTo>
                  <a:lnTo>
                    <a:pt x="1555" y="869"/>
                  </a:lnTo>
                  <a:lnTo>
                    <a:pt x="1561" y="887"/>
                  </a:lnTo>
                  <a:lnTo>
                    <a:pt x="1560" y="904"/>
                  </a:lnTo>
                  <a:lnTo>
                    <a:pt x="1555" y="907"/>
                  </a:lnTo>
                  <a:lnTo>
                    <a:pt x="1549" y="910"/>
                  </a:lnTo>
                  <a:lnTo>
                    <a:pt x="1544" y="912"/>
                  </a:lnTo>
                  <a:lnTo>
                    <a:pt x="1538" y="914"/>
                  </a:lnTo>
                  <a:lnTo>
                    <a:pt x="1532" y="918"/>
                  </a:lnTo>
                  <a:lnTo>
                    <a:pt x="1528" y="921"/>
                  </a:lnTo>
                  <a:lnTo>
                    <a:pt x="1525" y="927"/>
                  </a:lnTo>
                  <a:lnTo>
                    <a:pt x="1525" y="934"/>
                  </a:lnTo>
                  <a:lnTo>
                    <a:pt x="1519" y="940"/>
                  </a:lnTo>
                  <a:lnTo>
                    <a:pt x="1513" y="944"/>
                  </a:lnTo>
                  <a:lnTo>
                    <a:pt x="1504" y="948"/>
                  </a:lnTo>
                  <a:lnTo>
                    <a:pt x="1498" y="952"/>
                  </a:lnTo>
                  <a:lnTo>
                    <a:pt x="1500" y="960"/>
                  </a:lnTo>
                  <a:lnTo>
                    <a:pt x="1504" y="968"/>
                  </a:lnTo>
                  <a:lnTo>
                    <a:pt x="1508" y="977"/>
                  </a:lnTo>
                  <a:lnTo>
                    <a:pt x="1507" y="986"/>
                  </a:lnTo>
                  <a:lnTo>
                    <a:pt x="1502" y="990"/>
                  </a:lnTo>
                  <a:lnTo>
                    <a:pt x="1496" y="995"/>
                  </a:lnTo>
                  <a:lnTo>
                    <a:pt x="1492" y="998"/>
                  </a:lnTo>
                  <a:lnTo>
                    <a:pt x="1486" y="1001"/>
                  </a:lnTo>
                  <a:lnTo>
                    <a:pt x="1480" y="1004"/>
                  </a:lnTo>
                  <a:lnTo>
                    <a:pt x="1475" y="1008"/>
                  </a:lnTo>
                  <a:lnTo>
                    <a:pt x="1470" y="1011"/>
                  </a:lnTo>
                  <a:lnTo>
                    <a:pt x="1466" y="1017"/>
                  </a:lnTo>
                  <a:lnTo>
                    <a:pt x="1468" y="1024"/>
                  </a:lnTo>
                  <a:lnTo>
                    <a:pt x="1470" y="1032"/>
                  </a:lnTo>
                  <a:lnTo>
                    <a:pt x="1469" y="1039"/>
                  </a:lnTo>
                  <a:lnTo>
                    <a:pt x="1462" y="1042"/>
                  </a:lnTo>
                  <a:lnTo>
                    <a:pt x="1454" y="1045"/>
                  </a:lnTo>
                  <a:lnTo>
                    <a:pt x="1446" y="1049"/>
                  </a:lnTo>
                  <a:lnTo>
                    <a:pt x="1439" y="1056"/>
                  </a:lnTo>
                  <a:lnTo>
                    <a:pt x="1432" y="1063"/>
                  </a:lnTo>
                  <a:lnTo>
                    <a:pt x="1425" y="1069"/>
                  </a:lnTo>
                  <a:lnTo>
                    <a:pt x="1418" y="1073"/>
                  </a:lnTo>
                  <a:lnTo>
                    <a:pt x="1410" y="1076"/>
                  </a:lnTo>
                  <a:lnTo>
                    <a:pt x="1401" y="1073"/>
                  </a:lnTo>
                  <a:lnTo>
                    <a:pt x="1395" y="1071"/>
                  </a:lnTo>
                  <a:lnTo>
                    <a:pt x="1389" y="1069"/>
                  </a:lnTo>
                  <a:lnTo>
                    <a:pt x="1385" y="1065"/>
                  </a:lnTo>
                  <a:lnTo>
                    <a:pt x="1380" y="1062"/>
                  </a:lnTo>
                  <a:lnTo>
                    <a:pt x="1375" y="1057"/>
                  </a:lnTo>
                  <a:lnTo>
                    <a:pt x="1371" y="1054"/>
                  </a:lnTo>
                  <a:lnTo>
                    <a:pt x="1366" y="1049"/>
                  </a:lnTo>
                  <a:lnTo>
                    <a:pt x="1363" y="1045"/>
                  </a:lnTo>
                  <a:lnTo>
                    <a:pt x="1356" y="1042"/>
                  </a:lnTo>
                  <a:lnTo>
                    <a:pt x="1349" y="1043"/>
                  </a:lnTo>
                  <a:lnTo>
                    <a:pt x="1343" y="1046"/>
                  </a:lnTo>
                  <a:lnTo>
                    <a:pt x="1336" y="1048"/>
                  </a:lnTo>
                  <a:lnTo>
                    <a:pt x="1329" y="1051"/>
                  </a:lnTo>
                  <a:lnTo>
                    <a:pt x="1324" y="1056"/>
                  </a:lnTo>
                  <a:lnTo>
                    <a:pt x="1317" y="1058"/>
                  </a:lnTo>
                  <a:lnTo>
                    <a:pt x="1310" y="1061"/>
                  </a:lnTo>
                  <a:lnTo>
                    <a:pt x="1295" y="1062"/>
                  </a:lnTo>
                  <a:lnTo>
                    <a:pt x="1281" y="1058"/>
                  </a:lnTo>
                  <a:lnTo>
                    <a:pt x="1268" y="1050"/>
                  </a:lnTo>
                  <a:lnTo>
                    <a:pt x="1257" y="1041"/>
                  </a:lnTo>
                  <a:lnTo>
                    <a:pt x="1245" y="1032"/>
                  </a:lnTo>
                  <a:lnTo>
                    <a:pt x="1232" y="1026"/>
                  </a:lnTo>
                  <a:lnTo>
                    <a:pt x="1219" y="1025"/>
                  </a:lnTo>
                  <a:lnTo>
                    <a:pt x="1204" y="1030"/>
                  </a:lnTo>
                  <a:lnTo>
                    <a:pt x="1211" y="1039"/>
                  </a:lnTo>
                  <a:lnTo>
                    <a:pt x="1211" y="1050"/>
                  </a:lnTo>
                  <a:lnTo>
                    <a:pt x="1209" y="1063"/>
                  </a:lnTo>
                  <a:lnTo>
                    <a:pt x="1212" y="1073"/>
                  </a:lnTo>
                  <a:lnTo>
                    <a:pt x="1244" y="1100"/>
                  </a:lnTo>
                  <a:lnTo>
                    <a:pt x="1239" y="1104"/>
                  </a:lnTo>
                  <a:lnTo>
                    <a:pt x="1234" y="1109"/>
                  </a:lnTo>
                  <a:lnTo>
                    <a:pt x="1228" y="1112"/>
                  </a:lnTo>
                  <a:lnTo>
                    <a:pt x="1222" y="1117"/>
                  </a:lnTo>
                  <a:lnTo>
                    <a:pt x="1216" y="1121"/>
                  </a:lnTo>
                  <a:lnTo>
                    <a:pt x="1212" y="1125"/>
                  </a:lnTo>
                  <a:lnTo>
                    <a:pt x="1208" y="1132"/>
                  </a:lnTo>
                  <a:lnTo>
                    <a:pt x="1207" y="1139"/>
                  </a:lnTo>
                  <a:lnTo>
                    <a:pt x="1213" y="1142"/>
                  </a:lnTo>
                  <a:lnTo>
                    <a:pt x="1219" y="1145"/>
                  </a:lnTo>
                  <a:lnTo>
                    <a:pt x="1223" y="1149"/>
                  </a:lnTo>
                  <a:lnTo>
                    <a:pt x="1226" y="1155"/>
                  </a:lnTo>
                  <a:lnTo>
                    <a:pt x="1222" y="1165"/>
                  </a:lnTo>
                  <a:lnTo>
                    <a:pt x="1217" y="1174"/>
                  </a:lnTo>
                  <a:lnTo>
                    <a:pt x="1209" y="1178"/>
                  </a:lnTo>
                  <a:lnTo>
                    <a:pt x="1201" y="1182"/>
                  </a:lnTo>
                  <a:lnTo>
                    <a:pt x="1192" y="1184"/>
                  </a:lnTo>
                  <a:lnTo>
                    <a:pt x="1182" y="1186"/>
                  </a:lnTo>
                  <a:lnTo>
                    <a:pt x="1173" y="1189"/>
                  </a:lnTo>
                  <a:lnTo>
                    <a:pt x="1164" y="1192"/>
                  </a:lnTo>
                  <a:lnTo>
                    <a:pt x="1173" y="1197"/>
                  </a:lnTo>
                  <a:lnTo>
                    <a:pt x="1182" y="1200"/>
                  </a:lnTo>
                  <a:lnTo>
                    <a:pt x="1192" y="1205"/>
                  </a:lnTo>
                  <a:lnTo>
                    <a:pt x="1201" y="1208"/>
                  </a:lnTo>
                  <a:lnTo>
                    <a:pt x="1211" y="1213"/>
                  </a:lnTo>
                  <a:lnTo>
                    <a:pt x="1217" y="1220"/>
                  </a:lnTo>
                  <a:lnTo>
                    <a:pt x="1223" y="1228"/>
                  </a:lnTo>
                  <a:lnTo>
                    <a:pt x="1226" y="1238"/>
                  </a:lnTo>
                  <a:lnTo>
                    <a:pt x="1221" y="1248"/>
                  </a:lnTo>
                  <a:lnTo>
                    <a:pt x="1215" y="1259"/>
                  </a:lnTo>
                  <a:lnTo>
                    <a:pt x="1212" y="1269"/>
                  </a:lnTo>
                  <a:lnTo>
                    <a:pt x="1216" y="1280"/>
                  </a:lnTo>
                  <a:lnTo>
                    <a:pt x="1221" y="1289"/>
                  </a:lnTo>
                  <a:lnTo>
                    <a:pt x="1223" y="1299"/>
                  </a:lnTo>
                  <a:lnTo>
                    <a:pt x="1223" y="1309"/>
                  </a:lnTo>
                  <a:lnTo>
                    <a:pt x="1219" y="1319"/>
                  </a:lnTo>
                  <a:lnTo>
                    <a:pt x="1209" y="1324"/>
                  </a:lnTo>
                  <a:lnTo>
                    <a:pt x="1200" y="1332"/>
                  </a:lnTo>
                  <a:lnTo>
                    <a:pt x="1194" y="1342"/>
                  </a:lnTo>
                  <a:lnTo>
                    <a:pt x="1192" y="1353"/>
                  </a:lnTo>
                  <a:lnTo>
                    <a:pt x="1190" y="1368"/>
                  </a:lnTo>
                  <a:lnTo>
                    <a:pt x="1183" y="1369"/>
                  </a:lnTo>
                  <a:lnTo>
                    <a:pt x="1175" y="1370"/>
                  </a:lnTo>
                  <a:lnTo>
                    <a:pt x="1166" y="1370"/>
                  </a:lnTo>
                  <a:lnTo>
                    <a:pt x="1159" y="1368"/>
                  </a:lnTo>
                  <a:lnTo>
                    <a:pt x="1155" y="1364"/>
                  </a:lnTo>
                  <a:lnTo>
                    <a:pt x="1151" y="1359"/>
                  </a:lnTo>
                  <a:lnTo>
                    <a:pt x="1145" y="1357"/>
                  </a:lnTo>
                  <a:lnTo>
                    <a:pt x="1138" y="1358"/>
                  </a:lnTo>
                  <a:lnTo>
                    <a:pt x="1135" y="1360"/>
                  </a:lnTo>
                  <a:lnTo>
                    <a:pt x="1130" y="1362"/>
                  </a:lnTo>
                  <a:lnTo>
                    <a:pt x="1126" y="1365"/>
                  </a:lnTo>
                  <a:lnTo>
                    <a:pt x="1122" y="1367"/>
                  </a:lnTo>
                  <a:lnTo>
                    <a:pt x="1117" y="1368"/>
                  </a:lnTo>
                  <a:lnTo>
                    <a:pt x="1113" y="1369"/>
                  </a:lnTo>
                  <a:lnTo>
                    <a:pt x="1108" y="1368"/>
                  </a:lnTo>
                  <a:lnTo>
                    <a:pt x="1102" y="1367"/>
                  </a:lnTo>
                  <a:lnTo>
                    <a:pt x="1091" y="1357"/>
                  </a:lnTo>
                  <a:lnTo>
                    <a:pt x="1078" y="1351"/>
                  </a:lnTo>
                  <a:lnTo>
                    <a:pt x="1064" y="1347"/>
                  </a:lnTo>
                  <a:lnTo>
                    <a:pt x="1049" y="1345"/>
                  </a:lnTo>
                  <a:lnTo>
                    <a:pt x="1034" y="1346"/>
                  </a:lnTo>
                  <a:lnTo>
                    <a:pt x="1018" y="1347"/>
                  </a:lnTo>
                  <a:lnTo>
                    <a:pt x="1003" y="1349"/>
                  </a:lnTo>
                  <a:lnTo>
                    <a:pt x="989" y="1351"/>
                  </a:lnTo>
                  <a:lnTo>
                    <a:pt x="985" y="1353"/>
                  </a:lnTo>
                  <a:lnTo>
                    <a:pt x="982" y="1358"/>
                  </a:lnTo>
                  <a:lnTo>
                    <a:pt x="982" y="1364"/>
                  </a:lnTo>
                  <a:lnTo>
                    <a:pt x="984" y="1368"/>
                  </a:lnTo>
                  <a:lnTo>
                    <a:pt x="988" y="1372"/>
                  </a:lnTo>
                  <a:lnTo>
                    <a:pt x="995" y="1375"/>
                  </a:lnTo>
                  <a:lnTo>
                    <a:pt x="1002" y="1377"/>
                  </a:lnTo>
                  <a:lnTo>
                    <a:pt x="1009" y="1380"/>
                  </a:lnTo>
                  <a:lnTo>
                    <a:pt x="1015" y="1383"/>
                  </a:lnTo>
                  <a:lnTo>
                    <a:pt x="1018" y="1387"/>
                  </a:lnTo>
                  <a:lnTo>
                    <a:pt x="1020" y="1394"/>
                  </a:lnTo>
                  <a:lnTo>
                    <a:pt x="1018" y="1402"/>
                  </a:lnTo>
                  <a:lnTo>
                    <a:pt x="1011" y="1409"/>
                  </a:lnTo>
                  <a:lnTo>
                    <a:pt x="1007" y="1417"/>
                  </a:lnTo>
                  <a:lnTo>
                    <a:pt x="1005" y="1425"/>
                  </a:lnTo>
                  <a:lnTo>
                    <a:pt x="1009" y="1434"/>
                  </a:lnTo>
                  <a:lnTo>
                    <a:pt x="1013" y="1444"/>
                  </a:lnTo>
                  <a:lnTo>
                    <a:pt x="1019" y="1455"/>
                  </a:lnTo>
                  <a:lnTo>
                    <a:pt x="1019" y="1465"/>
                  </a:lnTo>
                  <a:lnTo>
                    <a:pt x="1011" y="1474"/>
                  </a:lnTo>
                  <a:lnTo>
                    <a:pt x="1003" y="1483"/>
                  </a:lnTo>
                  <a:lnTo>
                    <a:pt x="997" y="1494"/>
                  </a:lnTo>
                  <a:lnTo>
                    <a:pt x="995" y="1504"/>
                  </a:lnTo>
                  <a:lnTo>
                    <a:pt x="995" y="1517"/>
                  </a:lnTo>
                  <a:lnTo>
                    <a:pt x="989" y="1521"/>
                  </a:lnTo>
                  <a:lnTo>
                    <a:pt x="982" y="1526"/>
                  </a:lnTo>
                  <a:lnTo>
                    <a:pt x="975" y="1529"/>
                  </a:lnTo>
                  <a:lnTo>
                    <a:pt x="969" y="1533"/>
                  </a:lnTo>
                  <a:lnTo>
                    <a:pt x="958" y="1529"/>
                  </a:lnTo>
                  <a:lnTo>
                    <a:pt x="947" y="1528"/>
                  </a:lnTo>
                  <a:lnTo>
                    <a:pt x="934" y="1529"/>
                  </a:lnTo>
                  <a:lnTo>
                    <a:pt x="922" y="1529"/>
                  </a:lnTo>
                  <a:lnTo>
                    <a:pt x="911" y="1529"/>
                  </a:lnTo>
                  <a:lnTo>
                    <a:pt x="899" y="1527"/>
                  </a:lnTo>
                  <a:lnTo>
                    <a:pt x="890" y="1523"/>
                  </a:lnTo>
                  <a:lnTo>
                    <a:pt x="882" y="1513"/>
                  </a:lnTo>
                  <a:lnTo>
                    <a:pt x="880" y="1504"/>
                  </a:lnTo>
                  <a:lnTo>
                    <a:pt x="879" y="1494"/>
                  </a:lnTo>
                  <a:lnTo>
                    <a:pt x="876" y="1485"/>
                  </a:lnTo>
                  <a:lnTo>
                    <a:pt x="868" y="1479"/>
                  </a:lnTo>
                  <a:lnTo>
                    <a:pt x="864" y="1476"/>
                  </a:lnTo>
                  <a:lnTo>
                    <a:pt x="861" y="1474"/>
                  </a:lnTo>
                  <a:lnTo>
                    <a:pt x="859" y="1470"/>
                  </a:lnTo>
                  <a:lnTo>
                    <a:pt x="857" y="1466"/>
                  </a:lnTo>
                  <a:lnTo>
                    <a:pt x="857" y="1449"/>
                  </a:lnTo>
                  <a:lnTo>
                    <a:pt x="860" y="1430"/>
                  </a:lnTo>
                  <a:lnTo>
                    <a:pt x="859" y="1415"/>
                  </a:lnTo>
                  <a:lnTo>
                    <a:pt x="845" y="1404"/>
                  </a:lnTo>
                  <a:lnTo>
                    <a:pt x="797" y="1358"/>
                  </a:lnTo>
                  <a:lnTo>
                    <a:pt x="797" y="1351"/>
                  </a:lnTo>
                  <a:lnTo>
                    <a:pt x="797" y="1344"/>
                  </a:lnTo>
                  <a:lnTo>
                    <a:pt x="795" y="1337"/>
                  </a:lnTo>
                  <a:lnTo>
                    <a:pt x="792" y="1331"/>
                  </a:lnTo>
                  <a:lnTo>
                    <a:pt x="789" y="1337"/>
                  </a:lnTo>
                  <a:lnTo>
                    <a:pt x="785" y="1344"/>
                  </a:lnTo>
                  <a:lnTo>
                    <a:pt x="782" y="1351"/>
                  </a:lnTo>
                  <a:lnTo>
                    <a:pt x="778" y="1358"/>
                  </a:lnTo>
                  <a:lnTo>
                    <a:pt x="774" y="1365"/>
                  </a:lnTo>
                  <a:lnTo>
                    <a:pt x="769" y="1368"/>
                  </a:lnTo>
                  <a:lnTo>
                    <a:pt x="762" y="1370"/>
                  </a:lnTo>
                  <a:lnTo>
                    <a:pt x="753" y="1369"/>
                  </a:lnTo>
                  <a:lnTo>
                    <a:pt x="747" y="1366"/>
                  </a:lnTo>
                  <a:lnTo>
                    <a:pt x="743" y="1362"/>
                  </a:lnTo>
                  <a:lnTo>
                    <a:pt x="737" y="1359"/>
                  </a:lnTo>
                  <a:lnTo>
                    <a:pt x="731" y="1356"/>
                  </a:lnTo>
                  <a:lnTo>
                    <a:pt x="725" y="1353"/>
                  </a:lnTo>
                  <a:lnTo>
                    <a:pt x="720" y="1351"/>
                  </a:lnTo>
                  <a:lnTo>
                    <a:pt x="713" y="1351"/>
                  </a:lnTo>
                  <a:lnTo>
                    <a:pt x="706" y="1353"/>
                  </a:lnTo>
                  <a:lnTo>
                    <a:pt x="700" y="1350"/>
                  </a:lnTo>
                  <a:lnTo>
                    <a:pt x="695" y="1344"/>
                  </a:lnTo>
                  <a:lnTo>
                    <a:pt x="691" y="1339"/>
                  </a:lnTo>
                  <a:lnTo>
                    <a:pt x="686" y="1335"/>
                  </a:lnTo>
                  <a:lnTo>
                    <a:pt x="678" y="1341"/>
                  </a:lnTo>
                  <a:lnTo>
                    <a:pt x="668" y="1344"/>
                  </a:lnTo>
                  <a:lnTo>
                    <a:pt x="660" y="1350"/>
                  </a:lnTo>
                  <a:lnTo>
                    <a:pt x="660" y="1360"/>
                  </a:lnTo>
                  <a:lnTo>
                    <a:pt x="676" y="1387"/>
                  </a:lnTo>
                  <a:lnTo>
                    <a:pt x="669" y="1395"/>
                  </a:lnTo>
                  <a:lnTo>
                    <a:pt x="663" y="1403"/>
                  </a:lnTo>
                  <a:lnTo>
                    <a:pt x="656" y="1411"/>
                  </a:lnTo>
                  <a:lnTo>
                    <a:pt x="649" y="1418"/>
                  </a:lnTo>
                  <a:lnTo>
                    <a:pt x="644" y="1425"/>
                  </a:lnTo>
                  <a:lnTo>
                    <a:pt x="635" y="1432"/>
                  </a:lnTo>
                  <a:lnTo>
                    <a:pt x="627" y="1437"/>
                  </a:lnTo>
                  <a:lnTo>
                    <a:pt x="619" y="1443"/>
                  </a:lnTo>
                  <a:lnTo>
                    <a:pt x="611" y="1445"/>
                  </a:lnTo>
                  <a:lnTo>
                    <a:pt x="604" y="1444"/>
                  </a:lnTo>
                  <a:lnTo>
                    <a:pt x="599" y="1442"/>
                  </a:lnTo>
                  <a:lnTo>
                    <a:pt x="592" y="1438"/>
                  </a:lnTo>
                  <a:lnTo>
                    <a:pt x="586" y="1435"/>
                  </a:lnTo>
                  <a:lnTo>
                    <a:pt x="579" y="1432"/>
                  </a:lnTo>
                  <a:lnTo>
                    <a:pt x="572" y="1430"/>
                  </a:lnTo>
                  <a:lnTo>
                    <a:pt x="565" y="1432"/>
                  </a:lnTo>
                  <a:lnTo>
                    <a:pt x="561" y="1435"/>
                  </a:lnTo>
                  <a:lnTo>
                    <a:pt x="556" y="1437"/>
                  </a:lnTo>
                  <a:lnTo>
                    <a:pt x="551" y="1440"/>
                  </a:lnTo>
                  <a:lnTo>
                    <a:pt x="546" y="1442"/>
                  </a:lnTo>
                  <a:lnTo>
                    <a:pt x="541" y="1443"/>
                  </a:lnTo>
                  <a:lnTo>
                    <a:pt x="535" y="1443"/>
                  </a:lnTo>
                  <a:lnTo>
                    <a:pt x="531" y="1442"/>
                  </a:lnTo>
                  <a:lnTo>
                    <a:pt x="525" y="1441"/>
                  </a:lnTo>
                  <a:lnTo>
                    <a:pt x="508" y="1427"/>
                  </a:lnTo>
                  <a:lnTo>
                    <a:pt x="501" y="1406"/>
                  </a:lnTo>
                  <a:lnTo>
                    <a:pt x="497" y="1383"/>
                  </a:lnTo>
                  <a:lnTo>
                    <a:pt x="494" y="1361"/>
                  </a:lnTo>
                  <a:lnTo>
                    <a:pt x="487" y="1360"/>
                  </a:lnTo>
                  <a:lnTo>
                    <a:pt x="480" y="1359"/>
                  </a:lnTo>
                  <a:lnTo>
                    <a:pt x="473" y="1358"/>
                  </a:lnTo>
                  <a:lnTo>
                    <a:pt x="466" y="1354"/>
                  </a:lnTo>
                  <a:lnTo>
                    <a:pt x="459" y="1352"/>
                  </a:lnTo>
                  <a:lnTo>
                    <a:pt x="455" y="1347"/>
                  </a:lnTo>
                  <a:lnTo>
                    <a:pt x="450" y="1342"/>
                  </a:lnTo>
                  <a:lnTo>
                    <a:pt x="446" y="1335"/>
                  </a:lnTo>
                  <a:lnTo>
                    <a:pt x="441" y="1334"/>
                  </a:lnTo>
                  <a:lnTo>
                    <a:pt x="434" y="1332"/>
                  </a:lnTo>
                  <a:lnTo>
                    <a:pt x="427" y="1332"/>
                  </a:lnTo>
                  <a:lnTo>
                    <a:pt x="421" y="1330"/>
                  </a:lnTo>
                  <a:lnTo>
                    <a:pt x="412" y="1327"/>
                  </a:lnTo>
                  <a:lnTo>
                    <a:pt x="403" y="1321"/>
                  </a:lnTo>
                  <a:lnTo>
                    <a:pt x="395" y="1314"/>
                  </a:lnTo>
                  <a:lnTo>
                    <a:pt x="388" y="1306"/>
                  </a:lnTo>
                  <a:lnTo>
                    <a:pt x="384" y="1293"/>
                  </a:lnTo>
                  <a:lnTo>
                    <a:pt x="384" y="1280"/>
                  </a:lnTo>
                  <a:lnTo>
                    <a:pt x="388" y="1267"/>
                  </a:lnTo>
                  <a:lnTo>
                    <a:pt x="392" y="1253"/>
                  </a:lnTo>
                  <a:lnTo>
                    <a:pt x="396" y="1241"/>
                  </a:lnTo>
                  <a:lnTo>
                    <a:pt x="396" y="1230"/>
                  </a:lnTo>
                  <a:lnTo>
                    <a:pt x="391" y="1220"/>
                  </a:lnTo>
                  <a:lnTo>
                    <a:pt x="378" y="1210"/>
                  </a:lnTo>
                  <a:lnTo>
                    <a:pt x="373" y="1206"/>
                  </a:lnTo>
                  <a:lnTo>
                    <a:pt x="369" y="1199"/>
                  </a:lnTo>
                  <a:lnTo>
                    <a:pt x="363" y="1194"/>
                  </a:lnTo>
                  <a:lnTo>
                    <a:pt x="357" y="1192"/>
                  </a:lnTo>
                  <a:lnTo>
                    <a:pt x="344" y="1194"/>
                  </a:lnTo>
                  <a:lnTo>
                    <a:pt x="335" y="1199"/>
                  </a:lnTo>
                  <a:lnTo>
                    <a:pt x="328" y="1207"/>
                  </a:lnTo>
                  <a:lnTo>
                    <a:pt x="323" y="1216"/>
                  </a:lnTo>
                  <a:lnTo>
                    <a:pt x="317" y="1227"/>
                  </a:lnTo>
                  <a:lnTo>
                    <a:pt x="312" y="1237"/>
                  </a:lnTo>
                  <a:lnTo>
                    <a:pt x="305" y="1245"/>
                  </a:lnTo>
                  <a:lnTo>
                    <a:pt x="295" y="1252"/>
                  </a:lnTo>
                  <a:lnTo>
                    <a:pt x="287" y="1255"/>
                  </a:lnTo>
                  <a:lnTo>
                    <a:pt x="278" y="1256"/>
                  </a:lnTo>
                  <a:lnTo>
                    <a:pt x="269" y="1258"/>
                  </a:lnTo>
                  <a:lnTo>
                    <a:pt x="260" y="1256"/>
                  </a:lnTo>
                  <a:lnTo>
                    <a:pt x="252" y="1255"/>
                  </a:lnTo>
                  <a:lnTo>
                    <a:pt x="242" y="1253"/>
                  </a:lnTo>
                  <a:lnTo>
                    <a:pt x="234" y="1250"/>
                  </a:lnTo>
                  <a:lnTo>
                    <a:pt x="227" y="1245"/>
                  </a:lnTo>
                  <a:lnTo>
                    <a:pt x="223" y="1239"/>
                  </a:lnTo>
                  <a:lnTo>
                    <a:pt x="218" y="1232"/>
                  </a:lnTo>
                  <a:lnTo>
                    <a:pt x="214" y="1228"/>
                  </a:lnTo>
                  <a:lnTo>
                    <a:pt x="206" y="1225"/>
                  </a:lnTo>
                  <a:lnTo>
                    <a:pt x="193" y="1225"/>
                  </a:lnTo>
                  <a:lnTo>
                    <a:pt x="180" y="1232"/>
                  </a:lnTo>
                  <a:lnTo>
                    <a:pt x="169" y="1241"/>
                  </a:lnTo>
                  <a:lnTo>
                    <a:pt x="157" y="1251"/>
                  </a:lnTo>
                  <a:lnTo>
                    <a:pt x="146" y="1259"/>
                  </a:lnTo>
                  <a:lnTo>
                    <a:pt x="135" y="1261"/>
                  </a:lnTo>
                  <a:lnTo>
                    <a:pt x="125" y="1255"/>
                  </a:lnTo>
                  <a:lnTo>
                    <a:pt x="114" y="1239"/>
                  </a:lnTo>
                  <a:lnTo>
                    <a:pt x="108" y="1209"/>
                  </a:lnTo>
                  <a:lnTo>
                    <a:pt x="104" y="1177"/>
                  </a:lnTo>
                  <a:lnTo>
                    <a:pt x="106" y="1145"/>
                  </a:lnTo>
                  <a:lnTo>
                    <a:pt x="114" y="1115"/>
                  </a:lnTo>
                  <a:lnTo>
                    <a:pt x="119" y="1110"/>
                  </a:lnTo>
                  <a:lnTo>
                    <a:pt x="125" y="1108"/>
                  </a:lnTo>
                  <a:lnTo>
                    <a:pt x="132" y="1106"/>
                  </a:lnTo>
                  <a:lnTo>
                    <a:pt x="138" y="1104"/>
                  </a:lnTo>
                  <a:lnTo>
                    <a:pt x="143" y="1100"/>
                  </a:lnTo>
                  <a:lnTo>
                    <a:pt x="148" y="1095"/>
                  </a:lnTo>
                  <a:lnTo>
                    <a:pt x="153" y="1089"/>
                  </a:lnTo>
                  <a:lnTo>
                    <a:pt x="157" y="1084"/>
                  </a:lnTo>
                  <a:lnTo>
                    <a:pt x="162" y="1079"/>
                  </a:lnTo>
                  <a:lnTo>
                    <a:pt x="166" y="1074"/>
                  </a:lnTo>
                  <a:lnTo>
                    <a:pt x="171" y="1070"/>
                  </a:lnTo>
                  <a:lnTo>
                    <a:pt x="178" y="1068"/>
                  </a:lnTo>
                  <a:lnTo>
                    <a:pt x="181" y="1058"/>
                  </a:lnTo>
                  <a:lnTo>
                    <a:pt x="181" y="1048"/>
                  </a:lnTo>
                  <a:lnTo>
                    <a:pt x="180" y="1039"/>
                  </a:lnTo>
                  <a:lnTo>
                    <a:pt x="182" y="1028"/>
                  </a:lnTo>
                  <a:lnTo>
                    <a:pt x="185" y="1018"/>
                  </a:lnTo>
                  <a:lnTo>
                    <a:pt x="189" y="1007"/>
                  </a:lnTo>
                  <a:lnTo>
                    <a:pt x="195" y="997"/>
                  </a:lnTo>
                  <a:lnTo>
                    <a:pt x="203" y="989"/>
                  </a:lnTo>
                  <a:lnTo>
                    <a:pt x="209" y="987"/>
                  </a:lnTo>
                  <a:lnTo>
                    <a:pt x="216" y="985"/>
                  </a:lnTo>
                  <a:lnTo>
                    <a:pt x="222" y="982"/>
                  </a:lnTo>
                  <a:lnTo>
                    <a:pt x="229" y="981"/>
                  </a:lnTo>
                  <a:lnTo>
                    <a:pt x="236" y="979"/>
                  </a:lnTo>
                  <a:lnTo>
                    <a:pt x="241" y="975"/>
                  </a:lnTo>
                  <a:lnTo>
                    <a:pt x="246" y="972"/>
                  </a:lnTo>
                  <a:lnTo>
                    <a:pt x="250" y="966"/>
                  </a:lnTo>
                  <a:lnTo>
                    <a:pt x="255" y="950"/>
                  </a:lnTo>
                  <a:lnTo>
                    <a:pt x="256" y="933"/>
                  </a:lnTo>
                  <a:lnTo>
                    <a:pt x="260" y="918"/>
                  </a:lnTo>
                  <a:lnTo>
                    <a:pt x="271" y="906"/>
                  </a:lnTo>
                  <a:lnTo>
                    <a:pt x="280" y="905"/>
                  </a:lnTo>
                  <a:lnTo>
                    <a:pt x="289" y="903"/>
                  </a:lnTo>
                  <a:lnTo>
                    <a:pt x="297" y="898"/>
                  </a:lnTo>
                  <a:lnTo>
                    <a:pt x="305" y="895"/>
                  </a:lnTo>
                  <a:lnTo>
                    <a:pt x="313" y="891"/>
                  </a:lnTo>
                  <a:lnTo>
                    <a:pt x="321" y="888"/>
                  </a:lnTo>
                  <a:lnTo>
                    <a:pt x="329" y="888"/>
                  </a:lnTo>
                  <a:lnTo>
                    <a:pt x="338" y="889"/>
                  </a:lnTo>
                  <a:lnTo>
                    <a:pt x="343" y="887"/>
                  </a:lnTo>
                  <a:lnTo>
                    <a:pt x="345" y="883"/>
                  </a:lnTo>
                  <a:lnTo>
                    <a:pt x="347" y="879"/>
                  </a:lnTo>
                  <a:lnTo>
                    <a:pt x="350" y="875"/>
                  </a:lnTo>
                  <a:lnTo>
                    <a:pt x="340" y="866"/>
                  </a:lnTo>
                  <a:lnTo>
                    <a:pt x="333" y="857"/>
                  </a:lnTo>
                  <a:lnTo>
                    <a:pt x="328" y="846"/>
                  </a:lnTo>
                  <a:lnTo>
                    <a:pt x="325" y="835"/>
                  </a:lnTo>
                  <a:lnTo>
                    <a:pt x="320" y="836"/>
                  </a:lnTo>
                  <a:lnTo>
                    <a:pt x="313" y="838"/>
                  </a:lnTo>
                  <a:lnTo>
                    <a:pt x="307" y="839"/>
                  </a:lnTo>
                  <a:lnTo>
                    <a:pt x="300" y="841"/>
                  </a:lnTo>
                  <a:lnTo>
                    <a:pt x="294" y="841"/>
                  </a:lnTo>
                  <a:lnTo>
                    <a:pt x="287" y="841"/>
                  </a:lnTo>
                  <a:lnTo>
                    <a:pt x="282" y="838"/>
                  </a:lnTo>
                  <a:lnTo>
                    <a:pt x="276" y="836"/>
                  </a:lnTo>
                  <a:lnTo>
                    <a:pt x="272" y="831"/>
                  </a:lnTo>
                  <a:lnTo>
                    <a:pt x="270" y="826"/>
                  </a:lnTo>
                  <a:lnTo>
                    <a:pt x="269" y="820"/>
                  </a:lnTo>
                  <a:lnTo>
                    <a:pt x="267" y="814"/>
                  </a:lnTo>
                  <a:lnTo>
                    <a:pt x="256" y="806"/>
                  </a:lnTo>
                  <a:lnTo>
                    <a:pt x="250" y="796"/>
                  </a:lnTo>
                  <a:lnTo>
                    <a:pt x="247" y="784"/>
                  </a:lnTo>
                  <a:lnTo>
                    <a:pt x="244" y="773"/>
                  </a:lnTo>
                  <a:lnTo>
                    <a:pt x="240" y="785"/>
                  </a:lnTo>
                  <a:lnTo>
                    <a:pt x="238" y="799"/>
                  </a:lnTo>
                  <a:lnTo>
                    <a:pt x="233" y="812"/>
                  </a:lnTo>
                  <a:lnTo>
                    <a:pt x="224" y="822"/>
                  </a:lnTo>
                  <a:lnTo>
                    <a:pt x="215" y="825"/>
                  </a:lnTo>
                  <a:lnTo>
                    <a:pt x="208" y="823"/>
                  </a:lnTo>
                  <a:lnTo>
                    <a:pt x="201" y="820"/>
                  </a:lnTo>
                  <a:lnTo>
                    <a:pt x="194" y="815"/>
                  </a:lnTo>
                  <a:lnTo>
                    <a:pt x="188" y="810"/>
                  </a:lnTo>
                  <a:lnTo>
                    <a:pt x="181" y="806"/>
                  </a:lnTo>
                  <a:lnTo>
                    <a:pt x="173" y="804"/>
                  </a:lnTo>
                  <a:lnTo>
                    <a:pt x="165" y="806"/>
                  </a:lnTo>
                  <a:lnTo>
                    <a:pt x="156" y="808"/>
                  </a:lnTo>
                  <a:lnTo>
                    <a:pt x="150" y="815"/>
                  </a:lnTo>
                  <a:lnTo>
                    <a:pt x="147" y="823"/>
                  </a:lnTo>
                  <a:lnTo>
                    <a:pt x="146" y="833"/>
                  </a:lnTo>
                  <a:lnTo>
                    <a:pt x="143" y="841"/>
                  </a:lnTo>
                  <a:lnTo>
                    <a:pt x="140" y="849"/>
                  </a:lnTo>
                  <a:lnTo>
                    <a:pt x="133" y="852"/>
                  </a:lnTo>
                  <a:lnTo>
                    <a:pt x="121" y="853"/>
                  </a:lnTo>
                  <a:lnTo>
                    <a:pt x="114" y="851"/>
                  </a:lnTo>
                  <a:lnTo>
                    <a:pt x="106" y="849"/>
                  </a:lnTo>
                  <a:lnTo>
                    <a:pt x="100" y="844"/>
                  </a:lnTo>
                  <a:lnTo>
                    <a:pt x="94" y="839"/>
                  </a:lnTo>
                  <a:lnTo>
                    <a:pt x="87" y="834"/>
                  </a:lnTo>
                  <a:lnTo>
                    <a:pt x="82" y="828"/>
                  </a:lnTo>
                  <a:lnTo>
                    <a:pt x="78" y="821"/>
                  </a:lnTo>
                  <a:lnTo>
                    <a:pt x="75" y="814"/>
                  </a:lnTo>
                  <a:lnTo>
                    <a:pt x="76" y="793"/>
                  </a:lnTo>
                  <a:lnTo>
                    <a:pt x="79" y="772"/>
                  </a:lnTo>
                  <a:lnTo>
                    <a:pt x="74" y="752"/>
                  </a:lnTo>
                  <a:lnTo>
                    <a:pt x="59" y="738"/>
                  </a:lnTo>
                  <a:lnTo>
                    <a:pt x="50" y="735"/>
                  </a:lnTo>
                  <a:lnTo>
                    <a:pt x="41" y="731"/>
                  </a:lnTo>
                  <a:lnTo>
                    <a:pt x="32" y="727"/>
                  </a:lnTo>
                  <a:lnTo>
                    <a:pt x="22" y="722"/>
                  </a:lnTo>
                  <a:lnTo>
                    <a:pt x="14" y="715"/>
                  </a:lnTo>
                  <a:lnTo>
                    <a:pt x="8" y="708"/>
                  </a:lnTo>
                  <a:lnTo>
                    <a:pt x="5" y="699"/>
                  </a:lnTo>
                  <a:lnTo>
                    <a:pt x="4" y="689"/>
                  </a:lnTo>
                  <a:lnTo>
                    <a:pt x="5" y="675"/>
                  </a:lnTo>
                  <a:lnTo>
                    <a:pt x="7" y="661"/>
                  </a:lnTo>
                  <a:lnTo>
                    <a:pt x="12" y="649"/>
                  </a:lnTo>
                  <a:lnTo>
                    <a:pt x="18" y="638"/>
                  </a:lnTo>
                  <a:lnTo>
                    <a:pt x="15" y="629"/>
                  </a:lnTo>
                  <a:lnTo>
                    <a:pt x="15" y="619"/>
                  </a:lnTo>
                  <a:lnTo>
                    <a:pt x="15" y="610"/>
                  </a:lnTo>
                  <a:lnTo>
                    <a:pt x="19" y="602"/>
                  </a:lnTo>
                  <a:lnTo>
                    <a:pt x="33" y="586"/>
                  </a:lnTo>
                  <a:lnTo>
                    <a:pt x="33" y="579"/>
                  </a:lnTo>
                  <a:lnTo>
                    <a:pt x="34" y="572"/>
                  </a:lnTo>
                  <a:lnTo>
                    <a:pt x="37" y="565"/>
                  </a:lnTo>
                  <a:lnTo>
                    <a:pt x="41" y="560"/>
                  </a:lnTo>
                  <a:lnTo>
                    <a:pt x="46" y="555"/>
                  </a:lnTo>
                  <a:lnTo>
                    <a:pt x="51" y="552"/>
                  </a:lnTo>
                  <a:lnTo>
                    <a:pt x="57" y="549"/>
                  </a:lnTo>
                  <a:lnTo>
                    <a:pt x="64" y="548"/>
                  </a:lnTo>
                  <a:lnTo>
                    <a:pt x="58" y="538"/>
                  </a:lnTo>
                  <a:lnTo>
                    <a:pt x="52" y="526"/>
                  </a:lnTo>
                  <a:lnTo>
                    <a:pt x="49" y="514"/>
                  </a:lnTo>
                  <a:lnTo>
                    <a:pt x="50" y="501"/>
                  </a:lnTo>
                  <a:lnTo>
                    <a:pt x="55" y="497"/>
                  </a:lnTo>
                  <a:lnTo>
                    <a:pt x="60" y="496"/>
                  </a:lnTo>
                  <a:lnTo>
                    <a:pt x="66" y="496"/>
                  </a:lnTo>
                  <a:lnTo>
                    <a:pt x="73" y="495"/>
                  </a:lnTo>
                  <a:lnTo>
                    <a:pt x="78" y="494"/>
                  </a:lnTo>
                  <a:lnTo>
                    <a:pt x="82" y="492"/>
                  </a:lnTo>
                  <a:lnTo>
                    <a:pt x="83" y="486"/>
                  </a:lnTo>
                  <a:lnTo>
                    <a:pt x="82" y="479"/>
                  </a:lnTo>
                  <a:lnTo>
                    <a:pt x="72" y="469"/>
                  </a:lnTo>
                  <a:lnTo>
                    <a:pt x="59" y="458"/>
                  </a:lnTo>
                  <a:lnTo>
                    <a:pt x="44" y="449"/>
                  </a:lnTo>
                  <a:lnTo>
                    <a:pt x="30" y="440"/>
                  </a:lnTo>
                  <a:lnTo>
                    <a:pt x="19" y="429"/>
                  </a:lnTo>
                  <a:lnTo>
                    <a:pt x="12" y="417"/>
                  </a:lnTo>
                  <a:lnTo>
                    <a:pt x="11" y="403"/>
                  </a:lnTo>
                  <a:lnTo>
                    <a:pt x="18" y="386"/>
                  </a:lnTo>
                  <a:lnTo>
                    <a:pt x="26" y="380"/>
                  </a:lnTo>
                  <a:lnTo>
                    <a:pt x="33" y="373"/>
                  </a:lnTo>
                  <a:lnTo>
                    <a:pt x="37" y="366"/>
                  </a:lnTo>
                  <a:lnTo>
                    <a:pt x="38" y="357"/>
                  </a:lnTo>
                  <a:lnTo>
                    <a:pt x="33" y="351"/>
                  </a:lnTo>
                  <a:lnTo>
                    <a:pt x="26" y="345"/>
                  </a:lnTo>
                  <a:lnTo>
                    <a:pt x="19" y="340"/>
                  </a:lnTo>
                  <a:lnTo>
                    <a:pt x="12" y="333"/>
                  </a:lnTo>
                  <a:lnTo>
                    <a:pt x="6" y="326"/>
                  </a:lnTo>
                  <a:lnTo>
                    <a:pt x="2" y="318"/>
                  </a:lnTo>
                  <a:lnTo>
                    <a:pt x="0" y="310"/>
                  </a:lnTo>
                  <a:lnTo>
                    <a:pt x="2" y="299"/>
                  </a:lnTo>
                  <a:lnTo>
                    <a:pt x="4" y="291"/>
                  </a:lnTo>
                  <a:lnTo>
                    <a:pt x="7" y="282"/>
                  </a:lnTo>
                  <a:lnTo>
                    <a:pt x="12" y="274"/>
                  </a:lnTo>
                  <a:lnTo>
                    <a:pt x="18" y="267"/>
                  </a:lnTo>
                  <a:lnTo>
                    <a:pt x="25" y="260"/>
                  </a:lnTo>
                  <a:lnTo>
                    <a:pt x="33" y="254"/>
                  </a:lnTo>
                  <a:lnTo>
                    <a:pt x="41" y="251"/>
                  </a:lnTo>
                  <a:lnTo>
                    <a:pt x="49" y="247"/>
                  </a:lnTo>
                  <a:lnTo>
                    <a:pt x="76" y="245"/>
                  </a:lnTo>
                  <a:lnTo>
                    <a:pt x="85" y="236"/>
                  </a:lnTo>
                  <a:lnTo>
                    <a:pt x="93" y="230"/>
                  </a:lnTo>
                  <a:lnTo>
                    <a:pt x="103" y="226"/>
                  </a:lnTo>
                  <a:lnTo>
                    <a:pt x="113" y="222"/>
                  </a:lnTo>
                  <a:lnTo>
                    <a:pt x="124" y="219"/>
                  </a:lnTo>
                  <a:lnTo>
                    <a:pt x="134" y="215"/>
                  </a:lnTo>
                  <a:lnTo>
                    <a:pt x="144" y="211"/>
                  </a:lnTo>
                  <a:lnTo>
                    <a:pt x="154" y="204"/>
                  </a:lnTo>
                  <a:lnTo>
                    <a:pt x="161" y="204"/>
                  </a:lnTo>
                  <a:lnTo>
                    <a:pt x="168" y="206"/>
                  </a:lnTo>
                  <a:lnTo>
                    <a:pt x="174" y="207"/>
                  </a:lnTo>
                  <a:lnTo>
                    <a:pt x="181" y="206"/>
                  </a:lnTo>
                  <a:lnTo>
                    <a:pt x="187" y="199"/>
                  </a:lnTo>
                  <a:lnTo>
                    <a:pt x="189" y="191"/>
                  </a:lnTo>
                  <a:lnTo>
                    <a:pt x="191" y="182"/>
                  </a:lnTo>
                  <a:lnTo>
                    <a:pt x="193" y="174"/>
                  </a:lnTo>
                  <a:lnTo>
                    <a:pt x="202" y="163"/>
                  </a:lnTo>
                  <a:lnTo>
                    <a:pt x="212" y="154"/>
                  </a:lnTo>
                  <a:lnTo>
                    <a:pt x="224" y="146"/>
                  </a:lnTo>
                  <a:lnTo>
                    <a:pt x="236" y="139"/>
                  </a:lnTo>
                  <a:lnTo>
                    <a:pt x="248" y="135"/>
                  </a:lnTo>
                  <a:lnTo>
                    <a:pt x="261" y="131"/>
                  </a:lnTo>
                  <a:lnTo>
                    <a:pt x="274" y="130"/>
                  </a:lnTo>
                  <a:lnTo>
                    <a:pt x="287" y="131"/>
                  </a:lnTo>
                  <a:lnTo>
                    <a:pt x="294" y="133"/>
                  </a:lnTo>
                  <a:lnTo>
                    <a:pt x="301" y="137"/>
                  </a:lnTo>
                  <a:lnTo>
                    <a:pt x="307" y="141"/>
                  </a:lnTo>
                  <a:lnTo>
                    <a:pt x="314" y="146"/>
                  </a:lnTo>
                  <a:lnTo>
                    <a:pt x="320" y="151"/>
                  </a:lnTo>
                  <a:lnTo>
                    <a:pt x="325" y="155"/>
                  </a:lnTo>
                  <a:lnTo>
                    <a:pt x="332" y="160"/>
                  </a:lnTo>
                  <a:lnTo>
                    <a:pt x="338" y="164"/>
                  </a:lnTo>
                  <a:lnTo>
                    <a:pt x="348" y="152"/>
                  </a:lnTo>
                  <a:lnTo>
                    <a:pt x="353" y="137"/>
                  </a:lnTo>
                  <a:lnTo>
                    <a:pt x="357" y="122"/>
                  </a:lnTo>
                  <a:lnTo>
                    <a:pt x="367" y="109"/>
                  </a:lnTo>
                  <a:lnTo>
                    <a:pt x="384" y="97"/>
                  </a:lnTo>
                  <a:lnTo>
                    <a:pt x="403" y="87"/>
                  </a:lnTo>
                  <a:lnTo>
                    <a:pt x="423" y="79"/>
                  </a:lnTo>
                  <a:lnTo>
                    <a:pt x="444" y="75"/>
                  </a:lnTo>
                  <a:lnTo>
                    <a:pt x="466" y="74"/>
                  </a:lnTo>
                  <a:lnTo>
                    <a:pt x="488" y="75"/>
                  </a:lnTo>
                  <a:lnTo>
                    <a:pt x="509" y="80"/>
                  </a:lnTo>
                  <a:lnTo>
                    <a:pt x="528" y="90"/>
                  </a:lnTo>
                  <a:lnTo>
                    <a:pt x="535" y="94"/>
                  </a:lnTo>
                  <a:lnTo>
                    <a:pt x="542" y="98"/>
                  </a:lnTo>
                  <a:lnTo>
                    <a:pt x="549" y="98"/>
                  </a:lnTo>
                  <a:lnTo>
                    <a:pt x="557" y="94"/>
                  </a:lnTo>
                  <a:lnTo>
                    <a:pt x="570" y="88"/>
                  </a:lnTo>
                  <a:lnTo>
                    <a:pt x="578" y="79"/>
                  </a:lnTo>
                  <a:lnTo>
                    <a:pt x="585" y="70"/>
                  </a:lnTo>
                  <a:lnTo>
                    <a:pt x="591" y="59"/>
                  </a:lnTo>
                  <a:lnTo>
                    <a:pt x="596" y="48"/>
                  </a:lnTo>
                  <a:lnTo>
                    <a:pt x="603" y="38"/>
                  </a:lnTo>
                  <a:lnTo>
                    <a:pt x="612" y="30"/>
                  </a:lnTo>
                  <a:lnTo>
                    <a:pt x="624" y="23"/>
                  </a:lnTo>
                  <a:lnTo>
                    <a:pt x="640" y="16"/>
                  </a:lnTo>
                  <a:lnTo>
                    <a:pt x="657" y="10"/>
                  </a:lnTo>
                  <a:lnTo>
                    <a:pt x="676" y="4"/>
                  </a:lnTo>
                  <a:lnTo>
                    <a:pt x="694" y="1"/>
                  </a:lnTo>
                  <a:lnTo>
                    <a:pt x="713" y="0"/>
                  </a:lnTo>
                  <a:lnTo>
                    <a:pt x="731" y="1"/>
                  </a:lnTo>
                  <a:lnTo>
                    <a:pt x="750" y="4"/>
                  </a:lnTo>
                  <a:lnTo>
                    <a:pt x="767" y="10"/>
                  </a:lnTo>
                  <a:lnTo>
                    <a:pt x="774" y="14"/>
                  </a:lnTo>
                  <a:lnTo>
                    <a:pt x="781" y="17"/>
                  </a:lnTo>
                  <a:lnTo>
                    <a:pt x="788" y="22"/>
                  </a:lnTo>
                  <a:lnTo>
                    <a:pt x="795" y="26"/>
                  </a:lnTo>
                  <a:lnTo>
                    <a:pt x="800" y="31"/>
                  </a:lnTo>
                  <a:lnTo>
                    <a:pt x="807" y="35"/>
                  </a:lnTo>
                  <a:lnTo>
                    <a:pt x="813" y="41"/>
                  </a:lnTo>
                  <a:lnTo>
                    <a:pt x="819" y="47"/>
                  </a:ln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53439" name="Freeform 18"/>
            <p:cNvSpPr>
              <a:spLocks/>
            </p:cNvSpPr>
            <p:nvPr/>
          </p:nvSpPr>
          <p:spPr bwMode="auto">
            <a:xfrm>
              <a:off x="1703" y="1169"/>
              <a:ext cx="16" cy="11"/>
            </a:xfrm>
            <a:custGeom>
              <a:avLst/>
              <a:gdLst>
                <a:gd name="T0" fmla="*/ 0 w 63"/>
                <a:gd name="T1" fmla="*/ 0 h 31"/>
                <a:gd name="T2" fmla="*/ 0 w 63"/>
                <a:gd name="T3" fmla="*/ 0 h 31"/>
                <a:gd name="T4" fmla="*/ 0 w 63"/>
                <a:gd name="T5" fmla="*/ 0 h 31"/>
                <a:gd name="T6" fmla="*/ 0 w 63"/>
                <a:gd name="T7" fmla="*/ 0 h 31"/>
                <a:gd name="T8" fmla="*/ 0 w 63"/>
                <a:gd name="T9" fmla="*/ 0 h 31"/>
                <a:gd name="T10" fmla="*/ 0 w 63"/>
                <a:gd name="T11" fmla="*/ 0 h 31"/>
                <a:gd name="T12" fmla="*/ 0 w 63"/>
                <a:gd name="T13" fmla="*/ 0 h 31"/>
                <a:gd name="T14" fmla="*/ 0 w 63"/>
                <a:gd name="T15" fmla="*/ 0 h 31"/>
                <a:gd name="T16" fmla="*/ 0 w 63"/>
                <a:gd name="T17" fmla="*/ 0 h 31"/>
                <a:gd name="T18" fmla="*/ 0 w 63"/>
                <a:gd name="T19" fmla="*/ 0 h 31"/>
                <a:gd name="T20" fmla="*/ 0 w 63"/>
                <a:gd name="T21" fmla="*/ 0 h 31"/>
                <a:gd name="T22" fmla="*/ 0 w 63"/>
                <a:gd name="T23" fmla="*/ 0 h 31"/>
                <a:gd name="T24" fmla="*/ 0 w 63"/>
                <a:gd name="T25" fmla="*/ 0 h 31"/>
                <a:gd name="T26" fmla="*/ 0 w 63"/>
                <a:gd name="T27" fmla="*/ 0 h 31"/>
                <a:gd name="T28" fmla="*/ 0 w 63"/>
                <a:gd name="T29" fmla="*/ 0 h 31"/>
                <a:gd name="T30" fmla="*/ 0 w 63"/>
                <a:gd name="T31" fmla="*/ 0 h 31"/>
                <a:gd name="T32" fmla="*/ 0 w 63"/>
                <a:gd name="T33" fmla="*/ 0 h 31"/>
                <a:gd name="T34" fmla="*/ 0 w 63"/>
                <a:gd name="T35" fmla="*/ 0 h 31"/>
                <a:gd name="T36" fmla="*/ 0 w 63"/>
                <a:gd name="T37" fmla="*/ 0 h 31"/>
                <a:gd name="T38" fmla="*/ 0 w 63"/>
                <a:gd name="T39" fmla="*/ 0 h 31"/>
                <a:gd name="T40" fmla="*/ 0 w 63"/>
                <a:gd name="T41" fmla="*/ 0 h 31"/>
                <a:gd name="T42" fmla="*/ 0 w 63"/>
                <a:gd name="T43" fmla="*/ 0 h 3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3" h="31">
                  <a:moveTo>
                    <a:pt x="63" y="6"/>
                  </a:moveTo>
                  <a:lnTo>
                    <a:pt x="61" y="13"/>
                  </a:lnTo>
                  <a:lnTo>
                    <a:pt x="56" y="18"/>
                  </a:lnTo>
                  <a:lnTo>
                    <a:pt x="51" y="23"/>
                  </a:lnTo>
                  <a:lnTo>
                    <a:pt x="46" y="28"/>
                  </a:lnTo>
                  <a:lnTo>
                    <a:pt x="40" y="30"/>
                  </a:lnTo>
                  <a:lnTo>
                    <a:pt x="34" y="31"/>
                  </a:lnTo>
                  <a:lnTo>
                    <a:pt x="28" y="31"/>
                  </a:lnTo>
                  <a:lnTo>
                    <a:pt x="23" y="31"/>
                  </a:lnTo>
                  <a:lnTo>
                    <a:pt x="17" y="31"/>
                  </a:lnTo>
                  <a:lnTo>
                    <a:pt x="10" y="30"/>
                  </a:lnTo>
                  <a:lnTo>
                    <a:pt x="5" y="28"/>
                  </a:lnTo>
                  <a:lnTo>
                    <a:pt x="0" y="25"/>
                  </a:lnTo>
                  <a:lnTo>
                    <a:pt x="5" y="21"/>
                  </a:lnTo>
                  <a:lnTo>
                    <a:pt x="11" y="16"/>
                  </a:lnTo>
                  <a:lnTo>
                    <a:pt x="18" y="11"/>
                  </a:lnTo>
                  <a:lnTo>
                    <a:pt x="26" y="7"/>
                  </a:lnTo>
                  <a:lnTo>
                    <a:pt x="33" y="5"/>
                  </a:lnTo>
                  <a:lnTo>
                    <a:pt x="41" y="1"/>
                  </a:lnTo>
                  <a:lnTo>
                    <a:pt x="50" y="0"/>
                  </a:lnTo>
                  <a:lnTo>
                    <a:pt x="58" y="0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40" name="Freeform 19"/>
            <p:cNvSpPr>
              <a:spLocks/>
            </p:cNvSpPr>
            <p:nvPr/>
          </p:nvSpPr>
          <p:spPr bwMode="auto">
            <a:xfrm>
              <a:off x="1774" y="1177"/>
              <a:ext cx="24" cy="13"/>
            </a:xfrm>
            <a:custGeom>
              <a:avLst/>
              <a:gdLst>
                <a:gd name="T0" fmla="*/ 0 w 95"/>
                <a:gd name="T1" fmla="*/ 0 h 41"/>
                <a:gd name="T2" fmla="*/ 0 w 95"/>
                <a:gd name="T3" fmla="*/ 0 h 41"/>
                <a:gd name="T4" fmla="*/ 0 w 95"/>
                <a:gd name="T5" fmla="*/ 0 h 41"/>
                <a:gd name="T6" fmla="*/ 0 w 95"/>
                <a:gd name="T7" fmla="*/ 0 h 41"/>
                <a:gd name="T8" fmla="*/ 0 w 95"/>
                <a:gd name="T9" fmla="*/ 0 h 41"/>
                <a:gd name="T10" fmla="*/ 0 w 95"/>
                <a:gd name="T11" fmla="*/ 0 h 41"/>
                <a:gd name="T12" fmla="*/ 0 w 95"/>
                <a:gd name="T13" fmla="*/ 0 h 41"/>
                <a:gd name="T14" fmla="*/ 0 w 95"/>
                <a:gd name="T15" fmla="*/ 0 h 41"/>
                <a:gd name="T16" fmla="*/ 0 w 95"/>
                <a:gd name="T17" fmla="*/ 0 h 41"/>
                <a:gd name="T18" fmla="*/ 0 w 95"/>
                <a:gd name="T19" fmla="*/ 0 h 41"/>
                <a:gd name="T20" fmla="*/ 0 w 95"/>
                <a:gd name="T21" fmla="*/ 0 h 41"/>
                <a:gd name="T22" fmla="*/ 0 w 95"/>
                <a:gd name="T23" fmla="*/ 0 h 41"/>
                <a:gd name="T24" fmla="*/ 0 w 95"/>
                <a:gd name="T25" fmla="*/ 0 h 41"/>
                <a:gd name="T26" fmla="*/ 0 w 95"/>
                <a:gd name="T27" fmla="*/ 0 h 41"/>
                <a:gd name="T28" fmla="*/ 0 w 95"/>
                <a:gd name="T29" fmla="*/ 0 h 41"/>
                <a:gd name="T30" fmla="*/ 0 w 95"/>
                <a:gd name="T31" fmla="*/ 0 h 41"/>
                <a:gd name="T32" fmla="*/ 0 w 95"/>
                <a:gd name="T33" fmla="*/ 0 h 41"/>
                <a:gd name="T34" fmla="*/ 0 w 95"/>
                <a:gd name="T35" fmla="*/ 0 h 41"/>
                <a:gd name="T36" fmla="*/ 0 w 95"/>
                <a:gd name="T37" fmla="*/ 0 h 41"/>
                <a:gd name="T38" fmla="*/ 0 w 95"/>
                <a:gd name="T39" fmla="*/ 0 h 41"/>
                <a:gd name="T40" fmla="*/ 0 w 95"/>
                <a:gd name="T41" fmla="*/ 0 h 41"/>
                <a:gd name="T42" fmla="*/ 0 w 95"/>
                <a:gd name="T43" fmla="*/ 0 h 41"/>
                <a:gd name="T44" fmla="*/ 0 w 95"/>
                <a:gd name="T45" fmla="*/ 0 h 41"/>
                <a:gd name="T46" fmla="*/ 0 w 95"/>
                <a:gd name="T47" fmla="*/ 0 h 41"/>
                <a:gd name="T48" fmla="*/ 0 w 95"/>
                <a:gd name="T49" fmla="*/ 0 h 4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5" h="41">
                  <a:moveTo>
                    <a:pt x="95" y="9"/>
                  </a:moveTo>
                  <a:lnTo>
                    <a:pt x="87" y="17"/>
                  </a:lnTo>
                  <a:lnTo>
                    <a:pt x="79" y="25"/>
                  </a:lnTo>
                  <a:lnTo>
                    <a:pt x="69" y="31"/>
                  </a:lnTo>
                  <a:lnTo>
                    <a:pt x="59" y="36"/>
                  </a:lnTo>
                  <a:lnTo>
                    <a:pt x="49" y="39"/>
                  </a:lnTo>
                  <a:lnTo>
                    <a:pt x="37" y="41"/>
                  </a:lnTo>
                  <a:lnTo>
                    <a:pt x="26" y="40"/>
                  </a:lnTo>
                  <a:lnTo>
                    <a:pt x="14" y="38"/>
                  </a:lnTo>
                  <a:lnTo>
                    <a:pt x="10" y="36"/>
                  </a:lnTo>
                  <a:lnTo>
                    <a:pt x="6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7" y="21"/>
                  </a:lnTo>
                  <a:lnTo>
                    <a:pt x="14" y="17"/>
                  </a:lnTo>
                  <a:lnTo>
                    <a:pt x="21" y="14"/>
                  </a:lnTo>
                  <a:lnTo>
                    <a:pt x="29" y="10"/>
                  </a:lnTo>
                  <a:lnTo>
                    <a:pt x="37" y="7"/>
                  </a:lnTo>
                  <a:lnTo>
                    <a:pt x="46" y="4"/>
                  </a:lnTo>
                  <a:lnTo>
                    <a:pt x="54" y="2"/>
                  </a:lnTo>
                  <a:lnTo>
                    <a:pt x="63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5" y="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41" name="Freeform 20"/>
            <p:cNvSpPr>
              <a:spLocks/>
            </p:cNvSpPr>
            <p:nvPr/>
          </p:nvSpPr>
          <p:spPr bwMode="auto">
            <a:xfrm>
              <a:off x="1712" y="1177"/>
              <a:ext cx="26" cy="19"/>
            </a:xfrm>
            <a:custGeom>
              <a:avLst/>
              <a:gdLst>
                <a:gd name="T0" fmla="*/ 0 w 104"/>
                <a:gd name="T1" fmla="*/ 0 h 55"/>
                <a:gd name="T2" fmla="*/ 0 w 104"/>
                <a:gd name="T3" fmla="*/ 0 h 55"/>
                <a:gd name="T4" fmla="*/ 0 w 104"/>
                <a:gd name="T5" fmla="*/ 0 h 55"/>
                <a:gd name="T6" fmla="*/ 0 w 104"/>
                <a:gd name="T7" fmla="*/ 0 h 55"/>
                <a:gd name="T8" fmla="*/ 0 w 104"/>
                <a:gd name="T9" fmla="*/ 0 h 55"/>
                <a:gd name="T10" fmla="*/ 0 w 104"/>
                <a:gd name="T11" fmla="*/ 0 h 55"/>
                <a:gd name="T12" fmla="*/ 0 w 104"/>
                <a:gd name="T13" fmla="*/ 0 h 55"/>
                <a:gd name="T14" fmla="*/ 0 w 104"/>
                <a:gd name="T15" fmla="*/ 0 h 55"/>
                <a:gd name="T16" fmla="*/ 0 w 104"/>
                <a:gd name="T17" fmla="*/ 0 h 55"/>
                <a:gd name="T18" fmla="*/ 0 w 104"/>
                <a:gd name="T19" fmla="*/ 0 h 55"/>
                <a:gd name="T20" fmla="*/ 0 w 104"/>
                <a:gd name="T21" fmla="*/ 0 h 55"/>
                <a:gd name="T22" fmla="*/ 0 w 104"/>
                <a:gd name="T23" fmla="*/ 0 h 55"/>
                <a:gd name="T24" fmla="*/ 0 w 104"/>
                <a:gd name="T25" fmla="*/ 0 h 55"/>
                <a:gd name="T26" fmla="*/ 0 w 104"/>
                <a:gd name="T27" fmla="*/ 0 h 55"/>
                <a:gd name="T28" fmla="*/ 0 w 104"/>
                <a:gd name="T29" fmla="*/ 0 h 55"/>
                <a:gd name="T30" fmla="*/ 0 w 104"/>
                <a:gd name="T31" fmla="*/ 0 h 55"/>
                <a:gd name="T32" fmla="*/ 0 w 104"/>
                <a:gd name="T33" fmla="*/ 0 h 55"/>
                <a:gd name="T34" fmla="*/ 0 w 104"/>
                <a:gd name="T35" fmla="*/ 0 h 55"/>
                <a:gd name="T36" fmla="*/ 0 w 104"/>
                <a:gd name="T37" fmla="*/ 0 h 55"/>
                <a:gd name="T38" fmla="*/ 0 w 104"/>
                <a:gd name="T39" fmla="*/ 0 h 55"/>
                <a:gd name="T40" fmla="*/ 0 w 104"/>
                <a:gd name="T41" fmla="*/ 0 h 55"/>
                <a:gd name="T42" fmla="*/ 0 w 104"/>
                <a:gd name="T43" fmla="*/ 0 h 55"/>
                <a:gd name="T44" fmla="*/ 0 w 104"/>
                <a:gd name="T45" fmla="*/ 0 h 55"/>
                <a:gd name="T46" fmla="*/ 0 w 104"/>
                <a:gd name="T47" fmla="*/ 0 h 55"/>
                <a:gd name="T48" fmla="*/ 0 w 104"/>
                <a:gd name="T49" fmla="*/ 0 h 55"/>
                <a:gd name="T50" fmla="*/ 0 w 104"/>
                <a:gd name="T51" fmla="*/ 0 h 55"/>
                <a:gd name="T52" fmla="*/ 0 w 104"/>
                <a:gd name="T53" fmla="*/ 0 h 55"/>
                <a:gd name="T54" fmla="*/ 0 w 104"/>
                <a:gd name="T55" fmla="*/ 0 h 55"/>
                <a:gd name="T56" fmla="*/ 0 w 104"/>
                <a:gd name="T57" fmla="*/ 0 h 5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04" h="55">
                  <a:moveTo>
                    <a:pt x="104" y="14"/>
                  </a:moveTo>
                  <a:lnTo>
                    <a:pt x="93" y="20"/>
                  </a:lnTo>
                  <a:lnTo>
                    <a:pt x="83" y="24"/>
                  </a:lnTo>
                  <a:lnTo>
                    <a:pt x="73" y="29"/>
                  </a:lnTo>
                  <a:lnTo>
                    <a:pt x="62" y="32"/>
                  </a:lnTo>
                  <a:lnTo>
                    <a:pt x="52" y="37"/>
                  </a:lnTo>
                  <a:lnTo>
                    <a:pt x="42" y="41"/>
                  </a:lnTo>
                  <a:lnTo>
                    <a:pt x="31" y="47"/>
                  </a:lnTo>
                  <a:lnTo>
                    <a:pt x="22" y="53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7" y="55"/>
                  </a:lnTo>
                  <a:lnTo>
                    <a:pt x="2" y="53"/>
                  </a:lnTo>
                  <a:lnTo>
                    <a:pt x="0" y="51"/>
                  </a:lnTo>
                  <a:lnTo>
                    <a:pt x="0" y="47"/>
                  </a:lnTo>
                  <a:lnTo>
                    <a:pt x="1" y="45"/>
                  </a:lnTo>
                  <a:lnTo>
                    <a:pt x="2" y="41"/>
                  </a:lnTo>
                  <a:lnTo>
                    <a:pt x="10" y="32"/>
                  </a:lnTo>
                  <a:lnTo>
                    <a:pt x="20" y="24"/>
                  </a:lnTo>
                  <a:lnTo>
                    <a:pt x="29" y="16"/>
                  </a:lnTo>
                  <a:lnTo>
                    <a:pt x="38" y="9"/>
                  </a:lnTo>
                  <a:lnTo>
                    <a:pt x="48" y="5"/>
                  </a:lnTo>
                  <a:lnTo>
                    <a:pt x="59" y="1"/>
                  </a:lnTo>
                  <a:lnTo>
                    <a:pt x="70" y="0"/>
                  </a:lnTo>
                  <a:lnTo>
                    <a:pt x="83" y="1"/>
                  </a:lnTo>
                  <a:lnTo>
                    <a:pt x="89" y="3"/>
                  </a:lnTo>
                  <a:lnTo>
                    <a:pt x="93" y="7"/>
                  </a:lnTo>
                  <a:lnTo>
                    <a:pt x="99" y="10"/>
                  </a:lnTo>
                  <a:lnTo>
                    <a:pt x="104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42" name="Freeform 21"/>
            <p:cNvSpPr>
              <a:spLocks/>
            </p:cNvSpPr>
            <p:nvPr/>
          </p:nvSpPr>
          <p:spPr bwMode="auto">
            <a:xfrm>
              <a:off x="1802" y="1177"/>
              <a:ext cx="14" cy="21"/>
            </a:xfrm>
            <a:custGeom>
              <a:avLst/>
              <a:gdLst>
                <a:gd name="T0" fmla="*/ 0 w 52"/>
                <a:gd name="T1" fmla="*/ 0 h 63"/>
                <a:gd name="T2" fmla="*/ 0 w 52"/>
                <a:gd name="T3" fmla="*/ 0 h 63"/>
                <a:gd name="T4" fmla="*/ 0 w 52"/>
                <a:gd name="T5" fmla="*/ 0 h 63"/>
                <a:gd name="T6" fmla="*/ 0 w 52"/>
                <a:gd name="T7" fmla="*/ 0 h 63"/>
                <a:gd name="T8" fmla="*/ 0 w 52"/>
                <a:gd name="T9" fmla="*/ 0 h 63"/>
                <a:gd name="T10" fmla="*/ 0 w 52"/>
                <a:gd name="T11" fmla="*/ 0 h 63"/>
                <a:gd name="T12" fmla="*/ 0 w 52"/>
                <a:gd name="T13" fmla="*/ 0 h 63"/>
                <a:gd name="T14" fmla="*/ 0 w 52"/>
                <a:gd name="T15" fmla="*/ 0 h 63"/>
                <a:gd name="T16" fmla="*/ 0 w 52"/>
                <a:gd name="T17" fmla="*/ 0 h 63"/>
                <a:gd name="T18" fmla="*/ 0 w 52"/>
                <a:gd name="T19" fmla="*/ 0 h 63"/>
                <a:gd name="T20" fmla="*/ 0 w 52"/>
                <a:gd name="T21" fmla="*/ 0 h 63"/>
                <a:gd name="T22" fmla="*/ 0 w 52"/>
                <a:gd name="T23" fmla="*/ 0 h 63"/>
                <a:gd name="T24" fmla="*/ 0 w 52"/>
                <a:gd name="T25" fmla="*/ 0 h 63"/>
                <a:gd name="T26" fmla="*/ 0 w 52"/>
                <a:gd name="T27" fmla="*/ 0 h 63"/>
                <a:gd name="T28" fmla="*/ 0 w 52"/>
                <a:gd name="T29" fmla="*/ 0 h 63"/>
                <a:gd name="T30" fmla="*/ 0 w 52"/>
                <a:gd name="T31" fmla="*/ 0 h 63"/>
                <a:gd name="T32" fmla="*/ 0 w 52"/>
                <a:gd name="T33" fmla="*/ 0 h 63"/>
                <a:gd name="T34" fmla="*/ 0 w 52"/>
                <a:gd name="T35" fmla="*/ 0 h 63"/>
                <a:gd name="T36" fmla="*/ 0 w 52"/>
                <a:gd name="T37" fmla="*/ 0 h 63"/>
                <a:gd name="T38" fmla="*/ 0 w 52"/>
                <a:gd name="T39" fmla="*/ 0 h 63"/>
                <a:gd name="T40" fmla="*/ 0 w 52"/>
                <a:gd name="T41" fmla="*/ 0 h 6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2" h="63">
                  <a:moveTo>
                    <a:pt x="52" y="14"/>
                  </a:moveTo>
                  <a:lnTo>
                    <a:pt x="51" y="26"/>
                  </a:lnTo>
                  <a:lnTo>
                    <a:pt x="45" y="38"/>
                  </a:lnTo>
                  <a:lnTo>
                    <a:pt x="37" y="48"/>
                  </a:lnTo>
                  <a:lnTo>
                    <a:pt x="28" y="56"/>
                  </a:lnTo>
                  <a:lnTo>
                    <a:pt x="22" y="60"/>
                  </a:lnTo>
                  <a:lnTo>
                    <a:pt x="17" y="62"/>
                  </a:lnTo>
                  <a:lnTo>
                    <a:pt x="11" y="63"/>
                  </a:lnTo>
                  <a:lnTo>
                    <a:pt x="6" y="62"/>
                  </a:lnTo>
                  <a:lnTo>
                    <a:pt x="1" y="58"/>
                  </a:lnTo>
                  <a:lnTo>
                    <a:pt x="0" y="52"/>
                  </a:lnTo>
                  <a:lnTo>
                    <a:pt x="1" y="45"/>
                  </a:lnTo>
                  <a:lnTo>
                    <a:pt x="1" y="38"/>
                  </a:lnTo>
                  <a:lnTo>
                    <a:pt x="6" y="26"/>
                  </a:lnTo>
                  <a:lnTo>
                    <a:pt x="14" y="17"/>
                  </a:lnTo>
                  <a:lnTo>
                    <a:pt x="23" y="8"/>
                  </a:lnTo>
                  <a:lnTo>
                    <a:pt x="33" y="0"/>
                  </a:lnTo>
                  <a:lnTo>
                    <a:pt x="38" y="3"/>
                  </a:lnTo>
                  <a:lnTo>
                    <a:pt x="43" y="6"/>
                  </a:lnTo>
                  <a:lnTo>
                    <a:pt x="48" y="9"/>
                  </a:lnTo>
                  <a:lnTo>
                    <a:pt x="52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43" name="Freeform 22"/>
            <p:cNvSpPr>
              <a:spLocks/>
            </p:cNvSpPr>
            <p:nvPr/>
          </p:nvSpPr>
          <p:spPr bwMode="auto">
            <a:xfrm>
              <a:off x="1750" y="1178"/>
              <a:ext cx="10" cy="14"/>
            </a:xfrm>
            <a:custGeom>
              <a:avLst/>
              <a:gdLst>
                <a:gd name="T0" fmla="*/ 0 w 36"/>
                <a:gd name="T1" fmla="*/ 0 h 42"/>
                <a:gd name="T2" fmla="*/ 0 w 36"/>
                <a:gd name="T3" fmla="*/ 0 h 42"/>
                <a:gd name="T4" fmla="*/ 0 w 36"/>
                <a:gd name="T5" fmla="*/ 0 h 42"/>
                <a:gd name="T6" fmla="*/ 0 w 36"/>
                <a:gd name="T7" fmla="*/ 0 h 42"/>
                <a:gd name="T8" fmla="*/ 0 w 36"/>
                <a:gd name="T9" fmla="*/ 0 h 42"/>
                <a:gd name="T10" fmla="*/ 0 w 36"/>
                <a:gd name="T11" fmla="*/ 0 h 42"/>
                <a:gd name="T12" fmla="*/ 0 w 36"/>
                <a:gd name="T13" fmla="*/ 0 h 42"/>
                <a:gd name="T14" fmla="*/ 0 w 36"/>
                <a:gd name="T15" fmla="*/ 0 h 42"/>
                <a:gd name="T16" fmla="*/ 0 w 36"/>
                <a:gd name="T17" fmla="*/ 0 h 42"/>
                <a:gd name="T18" fmla="*/ 0 w 36"/>
                <a:gd name="T19" fmla="*/ 0 h 42"/>
                <a:gd name="T20" fmla="*/ 0 w 36"/>
                <a:gd name="T21" fmla="*/ 0 h 42"/>
                <a:gd name="T22" fmla="*/ 0 w 36"/>
                <a:gd name="T23" fmla="*/ 0 h 42"/>
                <a:gd name="T24" fmla="*/ 0 w 36"/>
                <a:gd name="T25" fmla="*/ 0 h 42"/>
                <a:gd name="T26" fmla="*/ 0 w 36"/>
                <a:gd name="T27" fmla="*/ 0 h 42"/>
                <a:gd name="T28" fmla="*/ 0 w 36"/>
                <a:gd name="T29" fmla="*/ 0 h 42"/>
                <a:gd name="T30" fmla="*/ 0 w 36"/>
                <a:gd name="T31" fmla="*/ 0 h 42"/>
                <a:gd name="T32" fmla="*/ 0 w 36"/>
                <a:gd name="T33" fmla="*/ 0 h 42"/>
                <a:gd name="T34" fmla="*/ 0 w 36"/>
                <a:gd name="T35" fmla="*/ 0 h 42"/>
                <a:gd name="T36" fmla="*/ 0 w 36"/>
                <a:gd name="T37" fmla="*/ 0 h 42"/>
                <a:gd name="T38" fmla="*/ 0 w 36"/>
                <a:gd name="T39" fmla="*/ 0 h 42"/>
                <a:gd name="T40" fmla="*/ 0 w 36"/>
                <a:gd name="T41" fmla="*/ 0 h 42"/>
                <a:gd name="T42" fmla="*/ 0 w 36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6" h="42">
                  <a:moveTo>
                    <a:pt x="33" y="20"/>
                  </a:moveTo>
                  <a:lnTo>
                    <a:pt x="36" y="29"/>
                  </a:lnTo>
                  <a:lnTo>
                    <a:pt x="31" y="33"/>
                  </a:lnTo>
                  <a:lnTo>
                    <a:pt x="26" y="35"/>
                  </a:lnTo>
                  <a:lnTo>
                    <a:pt x="20" y="38"/>
                  </a:lnTo>
                  <a:lnTo>
                    <a:pt x="16" y="42"/>
                  </a:lnTo>
                  <a:lnTo>
                    <a:pt x="16" y="41"/>
                  </a:lnTo>
                  <a:lnTo>
                    <a:pt x="16" y="39"/>
                  </a:lnTo>
                  <a:lnTo>
                    <a:pt x="16" y="38"/>
                  </a:lnTo>
                  <a:lnTo>
                    <a:pt x="16" y="37"/>
                  </a:lnTo>
                  <a:lnTo>
                    <a:pt x="11" y="36"/>
                  </a:lnTo>
                  <a:lnTo>
                    <a:pt x="8" y="37"/>
                  </a:lnTo>
                  <a:lnTo>
                    <a:pt x="4" y="38"/>
                  </a:lnTo>
                  <a:lnTo>
                    <a:pt x="1" y="39"/>
                  </a:lnTo>
                  <a:lnTo>
                    <a:pt x="0" y="29"/>
                  </a:lnTo>
                  <a:lnTo>
                    <a:pt x="0" y="20"/>
                  </a:lnTo>
                  <a:lnTo>
                    <a:pt x="1" y="10"/>
                  </a:lnTo>
                  <a:lnTo>
                    <a:pt x="3" y="0"/>
                  </a:lnTo>
                  <a:lnTo>
                    <a:pt x="11" y="3"/>
                  </a:lnTo>
                  <a:lnTo>
                    <a:pt x="20" y="6"/>
                  </a:lnTo>
                  <a:lnTo>
                    <a:pt x="27" y="12"/>
                  </a:lnTo>
                  <a:lnTo>
                    <a:pt x="33" y="20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44" name="Freeform 23"/>
            <p:cNvSpPr>
              <a:spLocks/>
            </p:cNvSpPr>
            <p:nvPr/>
          </p:nvSpPr>
          <p:spPr bwMode="auto">
            <a:xfrm>
              <a:off x="1683" y="1181"/>
              <a:ext cx="12" cy="13"/>
            </a:xfrm>
            <a:custGeom>
              <a:avLst/>
              <a:gdLst>
                <a:gd name="T0" fmla="*/ 0 w 45"/>
                <a:gd name="T1" fmla="*/ 0 h 41"/>
                <a:gd name="T2" fmla="*/ 0 w 45"/>
                <a:gd name="T3" fmla="*/ 0 h 41"/>
                <a:gd name="T4" fmla="*/ 0 w 45"/>
                <a:gd name="T5" fmla="*/ 0 h 41"/>
                <a:gd name="T6" fmla="*/ 0 w 45"/>
                <a:gd name="T7" fmla="*/ 0 h 41"/>
                <a:gd name="T8" fmla="*/ 0 w 45"/>
                <a:gd name="T9" fmla="*/ 0 h 41"/>
                <a:gd name="T10" fmla="*/ 0 w 45"/>
                <a:gd name="T11" fmla="*/ 0 h 41"/>
                <a:gd name="T12" fmla="*/ 0 w 45"/>
                <a:gd name="T13" fmla="*/ 0 h 41"/>
                <a:gd name="T14" fmla="*/ 0 w 45"/>
                <a:gd name="T15" fmla="*/ 0 h 41"/>
                <a:gd name="T16" fmla="*/ 0 w 45"/>
                <a:gd name="T17" fmla="*/ 0 h 41"/>
                <a:gd name="T18" fmla="*/ 0 w 45"/>
                <a:gd name="T19" fmla="*/ 0 h 41"/>
                <a:gd name="T20" fmla="*/ 0 w 45"/>
                <a:gd name="T21" fmla="*/ 0 h 41"/>
                <a:gd name="T22" fmla="*/ 0 w 45"/>
                <a:gd name="T23" fmla="*/ 0 h 41"/>
                <a:gd name="T24" fmla="*/ 0 w 45"/>
                <a:gd name="T25" fmla="*/ 0 h 41"/>
                <a:gd name="T26" fmla="*/ 0 w 45"/>
                <a:gd name="T27" fmla="*/ 0 h 41"/>
                <a:gd name="T28" fmla="*/ 0 w 45"/>
                <a:gd name="T29" fmla="*/ 0 h 41"/>
                <a:gd name="T30" fmla="*/ 0 w 45"/>
                <a:gd name="T31" fmla="*/ 0 h 41"/>
                <a:gd name="T32" fmla="*/ 0 w 45"/>
                <a:gd name="T33" fmla="*/ 0 h 41"/>
                <a:gd name="T34" fmla="*/ 0 w 45"/>
                <a:gd name="T35" fmla="*/ 0 h 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" h="41">
                  <a:moveTo>
                    <a:pt x="45" y="12"/>
                  </a:moveTo>
                  <a:lnTo>
                    <a:pt x="45" y="19"/>
                  </a:lnTo>
                  <a:lnTo>
                    <a:pt x="43" y="25"/>
                  </a:lnTo>
                  <a:lnTo>
                    <a:pt x="38" y="29"/>
                  </a:lnTo>
                  <a:lnTo>
                    <a:pt x="32" y="34"/>
                  </a:lnTo>
                  <a:lnTo>
                    <a:pt x="27" y="37"/>
                  </a:lnTo>
                  <a:lnTo>
                    <a:pt x="20" y="40"/>
                  </a:lnTo>
                  <a:lnTo>
                    <a:pt x="13" y="41"/>
                  </a:lnTo>
                  <a:lnTo>
                    <a:pt x="5" y="40"/>
                  </a:lnTo>
                  <a:lnTo>
                    <a:pt x="0" y="35"/>
                  </a:lnTo>
                  <a:lnTo>
                    <a:pt x="1" y="28"/>
                  </a:lnTo>
                  <a:lnTo>
                    <a:pt x="2" y="22"/>
                  </a:lnTo>
                  <a:lnTo>
                    <a:pt x="5" y="16"/>
                  </a:lnTo>
                  <a:lnTo>
                    <a:pt x="16" y="0"/>
                  </a:lnTo>
                  <a:lnTo>
                    <a:pt x="24" y="3"/>
                  </a:lnTo>
                  <a:lnTo>
                    <a:pt x="31" y="5"/>
                  </a:lnTo>
                  <a:lnTo>
                    <a:pt x="38" y="7"/>
                  </a:lnTo>
                  <a:lnTo>
                    <a:pt x="45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45" name="Freeform 24"/>
            <p:cNvSpPr>
              <a:spLocks/>
            </p:cNvSpPr>
            <p:nvPr/>
          </p:nvSpPr>
          <p:spPr bwMode="auto">
            <a:xfrm>
              <a:off x="1831" y="1188"/>
              <a:ext cx="8" cy="8"/>
            </a:xfrm>
            <a:custGeom>
              <a:avLst/>
              <a:gdLst>
                <a:gd name="T0" fmla="*/ 0 w 31"/>
                <a:gd name="T1" fmla="*/ 0 h 27"/>
                <a:gd name="T2" fmla="*/ 0 w 31"/>
                <a:gd name="T3" fmla="*/ 0 h 27"/>
                <a:gd name="T4" fmla="*/ 0 w 31"/>
                <a:gd name="T5" fmla="*/ 0 h 27"/>
                <a:gd name="T6" fmla="*/ 0 w 31"/>
                <a:gd name="T7" fmla="*/ 0 h 27"/>
                <a:gd name="T8" fmla="*/ 0 w 31"/>
                <a:gd name="T9" fmla="*/ 0 h 27"/>
                <a:gd name="T10" fmla="*/ 0 w 31"/>
                <a:gd name="T11" fmla="*/ 0 h 27"/>
                <a:gd name="T12" fmla="*/ 0 w 31"/>
                <a:gd name="T13" fmla="*/ 0 h 27"/>
                <a:gd name="T14" fmla="*/ 0 w 31"/>
                <a:gd name="T15" fmla="*/ 0 h 27"/>
                <a:gd name="T16" fmla="*/ 0 w 31"/>
                <a:gd name="T17" fmla="*/ 0 h 27"/>
                <a:gd name="T18" fmla="*/ 0 w 31"/>
                <a:gd name="T19" fmla="*/ 0 h 27"/>
                <a:gd name="T20" fmla="*/ 0 w 31"/>
                <a:gd name="T21" fmla="*/ 0 h 27"/>
                <a:gd name="T22" fmla="*/ 0 w 31"/>
                <a:gd name="T23" fmla="*/ 0 h 27"/>
                <a:gd name="T24" fmla="*/ 0 w 31"/>
                <a:gd name="T25" fmla="*/ 0 h 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27">
                  <a:moveTo>
                    <a:pt x="31" y="15"/>
                  </a:moveTo>
                  <a:lnTo>
                    <a:pt x="31" y="21"/>
                  </a:lnTo>
                  <a:lnTo>
                    <a:pt x="29" y="23"/>
                  </a:lnTo>
                  <a:lnTo>
                    <a:pt x="24" y="24"/>
                  </a:lnTo>
                  <a:lnTo>
                    <a:pt x="20" y="27"/>
                  </a:lnTo>
                  <a:lnTo>
                    <a:pt x="11" y="24"/>
                  </a:lnTo>
                  <a:lnTo>
                    <a:pt x="6" y="18"/>
                  </a:lnTo>
                  <a:lnTo>
                    <a:pt x="4" y="8"/>
                  </a:lnTo>
                  <a:lnTo>
                    <a:pt x="0" y="0"/>
                  </a:lnTo>
                  <a:lnTo>
                    <a:pt x="10" y="3"/>
                  </a:lnTo>
                  <a:lnTo>
                    <a:pt x="19" y="4"/>
                  </a:lnTo>
                  <a:lnTo>
                    <a:pt x="27" y="8"/>
                  </a:lnTo>
                  <a:lnTo>
                    <a:pt x="31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46" name="Freeform 25"/>
            <p:cNvSpPr>
              <a:spLocks/>
            </p:cNvSpPr>
            <p:nvPr/>
          </p:nvSpPr>
          <p:spPr bwMode="auto">
            <a:xfrm>
              <a:off x="1645" y="1190"/>
              <a:ext cx="10" cy="14"/>
            </a:xfrm>
            <a:custGeom>
              <a:avLst/>
              <a:gdLst>
                <a:gd name="T0" fmla="*/ 0 w 36"/>
                <a:gd name="T1" fmla="*/ 0 h 44"/>
                <a:gd name="T2" fmla="*/ 0 w 36"/>
                <a:gd name="T3" fmla="*/ 0 h 44"/>
                <a:gd name="T4" fmla="*/ 0 w 36"/>
                <a:gd name="T5" fmla="*/ 0 h 44"/>
                <a:gd name="T6" fmla="*/ 0 w 36"/>
                <a:gd name="T7" fmla="*/ 0 h 44"/>
                <a:gd name="T8" fmla="*/ 0 w 36"/>
                <a:gd name="T9" fmla="*/ 0 h 44"/>
                <a:gd name="T10" fmla="*/ 0 w 36"/>
                <a:gd name="T11" fmla="*/ 0 h 44"/>
                <a:gd name="T12" fmla="*/ 0 w 36"/>
                <a:gd name="T13" fmla="*/ 0 h 44"/>
                <a:gd name="T14" fmla="*/ 0 w 36"/>
                <a:gd name="T15" fmla="*/ 0 h 44"/>
                <a:gd name="T16" fmla="*/ 0 w 36"/>
                <a:gd name="T17" fmla="*/ 0 h 44"/>
                <a:gd name="T18" fmla="*/ 0 w 36"/>
                <a:gd name="T19" fmla="*/ 0 h 44"/>
                <a:gd name="T20" fmla="*/ 0 w 36"/>
                <a:gd name="T21" fmla="*/ 0 h 44"/>
                <a:gd name="T22" fmla="*/ 0 w 36"/>
                <a:gd name="T23" fmla="*/ 0 h 44"/>
                <a:gd name="T24" fmla="*/ 0 w 36"/>
                <a:gd name="T25" fmla="*/ 0 h 44"/>
                <a:gd name="T26" fmla="*/ 0 w 36"/>
                <a:gd name="T27" fmla="*/ 0 h 44"/>
                <a:gd name="T28" fmla="*/ 0 w 36"/>
                <a:gd name="T29" fmla="*/ 0 h 44"/>
                <a:gd name="T30" fmla="*/ 0 w 36"/>
                <a:gd name="T31" fmla="*/ 0 h 44"/>
                <a:gd name="T32" fmla="*/ 0 w 36"/>
                <a:gd name="T33" fmla="*/ 0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" h="44">
                  <a:moveTo>
                    <a:pt x="34" y="25"/>
                  </a:moveTo>
                  <a:lnTo>
                    <a:pt x="29" y="33"/>
                  </a:lnTo>
                  <a:lnTo>
                    <a:pt x="22" y="39"/>
                  </a:lnTo>
                  <a:lnTo>
                    <a:pt x="14" y="43"/>
                  </a:lnTo>
                  <a:lnTo>
                    <a:pt x="4" y="44"/>
                  </a:lnTo>
                  <a:lnTo>
                    <a:pt x="1" y="40"/>
                  </a:lnTo>
                  <a:lnTo>
                    <a:pt x="0" y="36"/>
                  </a:lnTo>
                  <a:lnTo>
                    <a:pt x="1" y="31"/>
                  </a:lnTo>
                  <a:lnTo>
                    <a:pt x="2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6"/>
                  </a:lnTo>
                  <a:lnTo>
                    <a:pt x="24" y="0"/>
                  </a:lnTo>
                  <a:lnTo>
                    <a:pt x="30" y="5"/>
                  </a:lnTo>
                  <a:lnTo>
                    <a:pt x="34" y="10"/>
                  </a:lnTo>
                  <a:lnTo>
                    <a:pt x="36" y="17"/>
                  </a:lnTo>
                  <a:lnTo>
                    <a:pt x="34" y="2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47" name="Freeform 26"/>
            <p:cNvSpPr>
              <a:spLocks/>
            </p:cNvSpPr>
            <p:nvPr/>
          </p:nvSpPr>
          <p:spPr bwMode="auto">
            <a:xfrm>
              <a:off x="1785" y="1193"/>
              <a:ext cx="11" cy="11"/>
            </a:xfrm>
            <a:custGeom>
              <a:avLst/>
              <a:gdLst>
                <a:gd name="T0" fmla="*/ 0 w 43"/>
                <a:gd name="T1" fmla="*/ 0 h 34"/>
                <a:gd name="T2" fmla="*/ 0 w 43"/>
                <a:gd name="T3" fmla="*/ 0 h 34"/>
                <a:gd name="T4" fmla="*/ 0 w 43"/>
                <a:gd name="T5" fmla="*/ 0 h 34"/>
                <a:gd name="T6" fmla="*/ 0 w 43"/>
                <a:gd name="T7" fmla="*/ 0 h 34"/>
                <a:gd name="T8" fmla="*/ 0 w 43"/>
                <a:gd name="T9" fmla="*/ 0 h 34"/>
                <a:gd name="T10" fmla="*/ 0 w 43"/>
                <a:gd name="T11" fmla="*/ 0 h 34"/>
                <a:gd name="T12" fmla="*/ 0 w 43"/>
                <a:gd name="T13" fmla="*/ 0 h 34"/>
                <a:gd name="T14" fmla="*/ 0 w 43"/>
                <a:gd name="T15" fmla="*/ 0 h 34"/>
                <a:gd name="T16" fmla="*/ 0 w 43"/>
                <a:gd name="T17" fmla="*/ 0 h 34"/>
                <a:gd name="T18" fmla="*/ 0 w 43"/>
                <a:gd name="T19" fmla="*/ 0 h 34"/>
                <a:gd name="T20" fmla="*/ 0 w 43"/>
                <a:gd name="T21" fmla="*/ 0 h 34"/>
                <a:gd name="T22" fmla="*/ 0 w 43"/>
                <a:gd name="T23" fmla="*/ 0 h 34"/>
                <a:gd name="T24" fmla="*/ 0 w 43"/>
                <a:gd name="T25" fmla="*/ 0 h 34"/>
                <a:gd name="T26" fmla="*/ 0 w 43"/>
                <a:gd name="T27" fmla="*/ 0 h 34"/>
                <a:gd name="T28" fmla="*/ 0 w 43"/>
                <a:gd name="T29" fmla="*/ 0 h 34"/>
                <a:gd name="T30" fmla="*/ 0 w 43"/>
                <a:gd name="T31" fmla="*/ 0 h 34"/>
                <a:gd name="T32" fmla="*/ 0 w 43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34">
                  <a:moveTo>
                    <a:pt x="43" y="29"/>
                  </a:moveTo>
                  <a:lnTo>
                    <a:pt x="38" y="30"/>
                  </a:lnTo>
                  <a:lnTo>
                    <a:pt x="33" y="31"/>
                  </a:lnTo>
                  <a:lnTo>
                    <a:pt x="28" y="33"/>
                  </a:lnTo>
                  <a:lnTo>
                    <a:pt x="22" y="34"/>
                  </a:lnTo>
                  <a:lnTo>
                    <a:pt x="16" y="34"/>
                  </a:lnTo>
                  <a:lnTo>
                    <a:pt x="11" y="34"/>
                  </a:lnTo>
                  <a:lnTo>
                    <a:pt x="6" y="33"/>
                  </a:lnTo>
                  <a:lnTo>
                    <a:pt x="0" y="31"/>
                  </a:lnTo>
                  <a:lnTo>
                    <a:pt x="3" y="25"/>
                  </a:lnTo>
                  <a:lnTo>
                    <a:pt x="7" y="16"/>
                  </a:lnTo>
                  <a:lnTo>
                    <a:pt x="12" y="8"/>
                  </a:lnTo>
                  <a:lnTo>
                    <a:pt x="16" y="0"/>
                  </a:lnTo>
                  <a:lnTo>
                    <a:pt x="24" y="6"/>
                  </a:lnTo>
                  <a:lnTo>
                    <a:pt x="34" y="12"/>
                  </a:lnTo>
                  <a:lnTo>
                    <a:pt x="41" y="20"/>
                  </a:lnTo>
                  <a:lnTo>
                    <a:pt x="43" y="2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48" name="Freeform 27"/>
            <p:cNvSpPr>
              <a:spLocks/>
            </p:cNvSpPr>
            <p:nvPr/>
          </p:nvSpPr>
          <p:spPr bwMode="auto">
            <a:xfrm>
              <a:off x="1740" y="1194"/>
              <a:ext cx="8" cy="7"/>
            </a:xfrm>
            <a:custGeom>
              <a:avLst/>
              <a:gdLst>
                <a:gd name="T0" fmla="*/ 0 w 28"/>
                <a:gd name="T1" fmla="*/ 0 h 23"/>
                <a:gd name="T2" fmla="*/ 0 w 28"/>
                <a:gd name="T3" fmla="*/ 0 h 23"/>
                <a:gd name="T4" fmla="*/ 0 w 28"/>
                <a:gd name="T5" fmla="*/ 0 h 23"/>
                <a:gd name="T6" fmla="*/ 0 w 28"/>
                <a:gd name="T7" fmla="*/ 0 h 23"/>
                <a:gd name="T8" fmla="*/ 0 w 28"/>
                <a:gd name="T9" fmla="*/ 0 h 23"/>
                <a:gd name="T10" fmla="*/ 0 w 28"/>
                <a:gd name="T11" fmla="*/ 0 h 23"/>
                <a:gd name="T12" fmla="*/ 0 w 28"/>
                <a:gd name="T13" fmla="*/ 0 h 23"/>
                <a:gd name="T14" fmla="*/ 0 w 28"/>
                <a:gd name="T15" fmla="*/ 0 h 23"/>
                <a:gd name="T16" fmla="*/ 0 w 28"/>
                <a:gd name="T17" fmla="*/ 0 h 23"/>
                <a:gd name="T18" fmla="*/ 0 w 28"/>
                <a:gd name="T19" fmla="*/ 0 h 23"/>
                <a:gd name="T20" fmla="*/ 0 w 28"/>
                <a:gd name="T21" fmla="*/ 0 h 23"/>
                <a:gd name="T22" fmla="*/ 0 w 28"/>
                <a:gd name="T23" fmla="*/ 0 h 23"/>
                <a:gd name="T24" fmla="*/ 0 w 28"/>
                <a:gd name="T25" fmla="*/ 0 h 23"/>
                <a:gd name="T26" fmla="*/ 0 w 28"/>
                <a:gd name="T27" fmla="*/ 0 h 23"/>
                <a:gd name="T28" fmla="*/ 0 w 28"/>
                <a:gd name="T29" fmla="*/ 0 h 23"/>
                <a:gd name="T30" fmla="*/ 0 w 28"/>
                <a:gd name="T31" fmla="*/ 0 h 23"/>
                <a:gd name="T32" fmla="*/ 0 w 28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23">
                  <a:moveTo>
                    <a:pt x="27" y="13"/>
                  </a:moveTo>
                  <a:lnTo>
                    <a:pt x="28" y="17"/>
                  </a:lnTo>
                  <a:lnTo>
                    <a:pt x="26" y="19"/>
                  </a:lnTo>
                  <a:lnTo>
                    <a:pt x="23" y="21"/>
                  </a:lnTo>
                  <a:lnTo>
                    <a:pt x="20" y="23"/>
                  </a:lnTo>
                  <a:lnTo>
                    <a:pt x="15" y="23"/>
                  </a:lnTo>
                  <a:lnTo>
                    <a:pt x="9" y="21"/>
                  </a:lnTo>
                  <a:lnTo>
                    <a:pt x="4" y="18"/>
                  </a:lnTo>
                  <a:lnTo>
                    <a:pt x="2" y="13"/>
                  </a:lnTo>
                  <a:lnTo>
                    <a:pt x="2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0"/>
                  </a:lnTo>
                  <a:lnTo>
                    <a:pt x="9" y="0"/>
                  </a:lnTo>
                  <a:lnTo>
                    <a:pt x="16" y="3"/>
                  </a:lnTo>
                  <a:lnTo>
                    <a:pt x="21" y="8"/>
                  </a:lnTo>
                  <a:lnTo>
                    <a:pt x="27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49" name="Freeform 28"/>
            <p:cNvSpPr>
              <a:spLocks/>
            </p:cNvSpPr>
            <p:nvPr/>
          </p:nvSpPr>
          <p:spPr bwMode="auto">
            <a:xfrm>
              <a:off x="1695" y="1195"/>
              <a:ext cx="12" cy="19"/>
            </a:xfrm>
            <a:custGeom>
              <a:avLst/>
              <a:gdLst>
                <a:gd name="T0" fmla="*/ 0 w 48"/>
                <a:gd name="T1" fmla="*/ 0 h 58"/>
                <a:gd name="T2" fmla="*/ 0 w 48"/>
                <a:gd name="T3" fmla="*/ 0 h 58"/>
                <a:gd name="T4" fmla="*/ 0 w 48"/>
                <a:gd name="T5" fmla="*/ 0 h 58"/>
                <a:gd name="T6" fmla="*/ 0 w 48"/>
                <a:gd name="T7" fmla="*/ 0 h 58"/>
                <a:gd name="T8" fmla="*/ 0 w 48"/>
                <a:gd name="T9" fmla="*/ 0 h 58"/>
                <a:gd name="T10" fmla="*/ 0 w 48"/>
                <a:gd name="T11" fmla="*/ 0 h 58"/>
                <a:gd name="T12" fmla="*/ 0 w 48"/>
                <a:gd name="T13" fmla="*/ 0 h 58"/>
                <a:gd name="T14" fmla="*/ 0 w 48"/>
                <a:gd name="T15" fmla="*/ 0 h 58"/>
                <a:gd name="T16" fmla="*/ 0 w 48"/>
                <a:gd name="T17" fmla="*/ 0 h 58"/>
                <a:gd name="T18" fmla="*/ 0 w 48"/>
                <a:gd name="T19" fmla="*/ 0 h 58"/>
                <a:gd name="T20" fmla="*/ 0 w 48"/>
                <a:gd name="T21" fmla="*/ 0 h 58"/>
                <a:gd name="T22" fmla="*/ 0 w 48"/>
                <a:gd name="T23" fmla="*/ 0 h 58"/>
                <a:gd name="T24" fmla="*/ 0 w 48"/>
                <a:gd name="T25" fmla="*/ 0 h 58"/>
                <a:gd name="T26" fmla="*/ 0 w 48"/>
                <a:gd name="T27" fmla="*/ 0 h 58"/>
                <a:gd name="T28" fmla="*/ 0 w 48"/>
                <a:gd name="T29" fmla="*/ 0 h 58"/>
                <a:gd name="T30" fmla="*/ 0 w 48"/>
                <a:gd name="T31" fmla="*/ 0 h 58"/>
                <a:gd name="T32" fmla="*/ 0 w 48"/>
                <a:gd name="T33" fmla="*/ 0 h 58"/>
                <a:gd name="T34" fmla="*/ 0 w 48"/>
                <a:gd name="T35" fmla="*/ 0 h 58"/>
                <a:gd name="T36" fmla="*/ 0 w 48"/>
                <a:gd name="T37" fmla="*/ 0 h 58"/>
                <a:gd name="T38" fmla="*/ 0 w 48"/>
                <a:gd name="T39" fmla="*/ 0 h 58"/>
                <a:gd name="T40" fmla="*/ 0 w 48"/>
                <a:gd name="T41" fmla="*/ 0 h 5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8" h="58">
                  <a:moveTo>
                    <a:pt x="48" y="17"/>
                  </a:moveTo>
                  <a:lnTo>
                    <a:pt x="46" y="29"/>
                  </a:lnTo>
                  <a:lnTo>
                    <a:pt x="41" y="39"/>
                  </a:lnTo>
                  <a:lnTo>
                    <a:pt x="35" y="49"/>
                  </a:lnTo>
                  <a:lnTo>
                    <a:pt x="28" y="58"/>
                  </a:lnTo>
                  <a:lnTo>
                    <a:pt x="20" y="57"/>
                  </a:lnTo>
                  <a:lnTo>
                    <a:pt x="13" y="55"/>
                  </a:lnTo>
                  <a:lnTo>
                    <a:pt x="5" y="53"/>
                  </a:lnTo>
                  <a:lnTo>
                    <a:pt x="1" y="47"/>
                  </a:lnTo>
                  <a:lnTo>
                    <a:pt x="0" y="35"/>
                  </a:lnTo>
                  <a:lnTo>
                    <a:pt x="0" y="21"/>
                  </a:lnTo>
                  <a:lnTo>
                    <a:pt x="4" y="9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3" y="1"/>
                  </a:lnTo>
                  <a:lnTo>
                    <a:pt x="28" y="2"/>
                  </a:lnTo>
                  <a:lnTo>
                    <a:pt x="33" y="4"/>
                  </a:lnTo>
                  <a:lnTo>
                    <a:pt x="38" y="6"/>
                  </a:lnTo>
                  <a:lnTo>
                    <a:pt x="42" y="9"/>
                  </a:lnTo>
                  <a:lnTo>
                    <a:pt x="46" y="13"/>
                  </a:lnTo>
                  <a:lnTo>
                    <a:pt x="48" y="17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50" name="Freeform 29"/>
            <p:cNvSpPr>
              <a:spLocks/>
            </p:cNvSpPr>
            <p:nvPr/>
          </p:nvSpPr>
          <p:spPr bwMode="auto">
            <a:xfrm>
              <a:off x="1757" y="1198"/>
              <a:ext cx="6" cy="6"/>
            </a:xfrm>
            <a:custGeom>
              <a:avLst/>
              <a:gdLst>
                <a:gd name="T0" fmla="*/ 0 w 22"/>
                <a:gd name="T1" fmla="*/ 0 h 20"/>
                <a:gd name="T2" fmla="*/ 0 w 22"/>
                <a:gd name="T3" fmla="*/ 0 h 20"/>
                <a:gd name="T4" fmla="*/ 0 w 22"/>
                <a:gd name="T5" fmla="*/ 0 h 20"/>
                <a:gd name="T6" fmla="*/ 0 w 22"/>
                <a:gd name="T7" fmla="*/ 0 h 20"/>
                <a:gd name="T8" fmla="*/ 0 w 22"/>
                <a:gd name="T9" fmla="*/ 0 h 20"/>
                <a:gd name="T10" fmla="*/ 0 w 22"/>
                <a:gd name="T11" fmla="*/ 0 h 20"/>
                <a:gd name="T12" fmla="*/ 0 w 22"/>
                <a:gd name="T13" fmla="*/ 0 h 20"/>
                <a:gd name="T14" fmla="*/ 0 w 22"/>
                <a:gd name="T15" fmla="*/ 0 h 20"/>
                <a:gd name="T16" fmla="*/ 0 w 22"/>
                <a:gd name="T17" fmla="*/ 0 h 20"/>
                <a:gd name="T18" fmla="*/ 0 w 22"/>
                <a:gd name="T19" fmla="*/ 0 h 20"/>
                <a:gd name="T20" fmla="*/ 0 w 22"/>
                <a:gd name="T21" fmla="*/ 0 h 20"/>
                <a:gd name="T22" fmla="*/ 0 w 22"/>
                <a:gd name="T23" fmla="*/ 0 h 20"/>
                <a:gd name="T24" fmla="*/ 0 w 22"/>
                <a:gd name="T25" fmla="*/ 0 h 20"/>
                <a:gd name="T26" fmla="*/ 0 w 22"/>
                <a:gd name="T27" fmla="*/ 0 h 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20">
                  <a:moveTo>
                    <a:pt x="22" y="13"/>
                  </a:moveTo>
                  <a:lnTo>
                    <a:pt x="21" y="16"/>
                  </a:lnTo>
                  <a:lnTo>
                    <a:pt x="17" y="18"/>
                  </a:lnTo>
                  <a:lnTo>
                    <a:pt x="15" y="19"/>
                  </a:lnTo>
                  <a:lnTo>
                    <a:pt x="12" y="20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2" y="0"/>
                  </a:lnTo>
                  <a:lnTo>
                    <a:pt x="8" y="3"/>
                  </a:lnTo>
                  <a:lnTo>
                    <a:pt x="14" y="5"/>
                  </a:lnTo>
                  <a:lnTo>
                    <a:pt x="19" y="8"/>
                  </a:lnTo>
                  <a:lnTo>
                    <a:pt x="22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51" name="Freeform 30"/>
            <p:cNvSpPr>
              <a:spLocks/>
            </p:cNvSpPr>
            <p:nvPr/>
          </p:nvSpPr>
          <p:spPr bwMode="auto">
            <a:xfrm>
              <a:off x="1811" y="1199"/>
              <a:ext cx="17" cy="10"/>
            </a:xfrm>
            <a:custGeom>
              <a:avLst/>
              <a:gdLst>
                <a:gd name="T0" fmla="*/ 0 w 64"/>
                <a:gd name="T1" fmla="*/ 0 h 31"/>
                <a:gd name="T2" fmla="*/ 0 w 64"/>
                <a:gd name="T3" fmla="*/ 0 h 31"/>
                <a:gd name="T4" fmla="*/ 0 w 64"/>
                <a:gd name="T5" fmla="*/ 0 h 31"/>
                <a:gd name="T6" fmla="*/ 0 w 64"/>
                <a:gd name="T7" fmla="*/ 0 h 31"/>
                <a:gd name="T8" fmla="*/ 0 w 64"/>
                <a:gd name="T9" fmla="*/ 0 h 31"/>
                <a:gd name="T10" fmla="*/ 0 w 64"/>
                <a:gd name="T11" fmla="*/ 0 h 31"/>
                <a:gd name="T12" fmla="*/ 0 w 64"/>
                <a:gd name="T13" fmla="*/ 0 h 31"/>
                <a:gd name="T14" fmla="*/ 0 w 64"/>
                <a:gd name="T15" fmla="*/ 0 h 31"/>
                <a:gd name="T16" fmla="*/ 0 w 64"/>
                <a:gd name="T17" fmla="*/ 0 h 31"/>
                <a:gd name="T18" fmla="*/ 0 w 64"/>
                <a:gd name="T19" fmla="*/ 0 h 31"/>
                <a:gd name="T20" fmla="*/ 0 w 64"/>
                <a:gd name="T21" fmla="*/ 0 h 31"/>
                <a:gd name="T22" fmla="*/ 0 w 64"/>
                <a:gd name="T23" fmla="*/ 0 h 31"/>
                <a:gd name="T24" fmla="*/ 0 w 64"/>
                <a:gd name="T25" fmla="*/ 0 h 31"/>
                <a:gd name="T26" fmla="*/ 0 w 64"/>
                <a:gd name="T27" fmla="*/ 0 h 31"/>
                <a:gd name="T28" fmla="*/ 0 w 64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4" h="31">
                  <a:moveTo>
                    <a:pt x="64" y="12"/>
                  </a:moveTo>
                  <a:lnTo>
                    <a:pt x="61" y="16"/>
                  </a:lnTo>
                  <a:lnTo>
                    <a:pt x="59" y="19"/>
                  </a:lnTo>
                  <a:lnTo>
                    <a:pt x="55" y="20"/>
                  </a:lnTo>
                  <a:lnTo>
                    <a:pt x="51" y="23"/>
                  </a:lnTo>
                  <a:lnTo>
                    <a:pt x="12" y="31"/>
                  </a:lnTo>
                  <a:lnTo>
                    <a:pt x="0" y="11"/>
                  </a:lnTo>
                  <a:lnTo>
                    <a:pt x="8" y="9"/>
                  </a:lnTo>
                  <a:lnTo>
                    <a:pt x="17" y="5"/>
                  </a:lnTo>
                  <a:lnTo>
                    <a:pt x="25" y="2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8" y="4"/>
                  </a:lnTo>
                  <a:lnTo>
                    <a:pt x="64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52" name="Freeform 31"/>
            <p:cNvSpPr>
              <a:spLocks/>
            </p:cNvSpPr>
            <p:nvPr/>
          </p:nvSpPr>
          <p:spPr bwMode="auto">
            <a:xfrm>
              <a:off x="1722" y="1200"/>
              <a:ext cx="9" cy="14"/>
            </a:xfrm>
            <a:custGeom>
              <a:avLst/>
              <a:gdLst>
                <a:gd name="T0" fmla="*/ 0 w 36"/>
                <a:gd name="T1" fmla="*/ 0 h 39"/>
                <a:gd name="T2" fmla="*/ 0 w 36"/>
                <a:gd name="T3" fmla="*/ 0 h 39"/>
                <a:gd name="T4" fmla="*/ 0 w 36"/>
                <a:gd name="T5" fmla="*/ 0 h 39"/>
                <a:gd name="T6" fmla="*/ 0 w 36"/>
                <a:gd name="T7" fmla="*/ 0 h 39"/>
                <a:gd name="T8" fmla="*/ 0 w 36"/>
                <a:gd name="T9" fmla="*/ 0 h 39"/>
                <a:gd name="T10" fmla="*/ 0 w 36"/>
                <a:gd name="T11" fmla="*/ 0 h 39"/>
                <a:gd name="T12" fmla="*/ 0 w 36"/>
                <a:gd name="T13" fmla="*/ 0 h 39"/>
                <a:gd name="T14" fmla="*/ 0 w 36"/>
                <a:gd name="T15" fmla="*/ 0 h 39"/>
                <a:gd name="T16" fmla="*/ 0 w 36"/>
                <a:gd name="T17" fmla="*/ 0 h 39"/>
                <a:gd name="T18" fmla="*/ 0 w 36"/>
                <a:gd name="T19" fmla="*/ 0 h 39"/>
                <a:gd name="T20" fmla="*/ 0 w 36"/>
                <a:gd name="T21" fmla="*/ 0 h 39"/>
                <a:gd name="T22" fmla="*/ 0 w 36"/>
                <a:gd name="T23" fmla="*/ 0 h 39"/>
                <a:gd name="T24" fmla="*/ 0 w 36"/>
                <a:gd name="T25" fmla="*/ 0 h 39"/>
                <a:gd name="T26" fmla="*/ 0 w 36"/>
                <a:gd name="T27" fmla="*/ 0 h 39"/>
                <a:gd name="T28" fmla="*/ 0 w 36"/>
                <a:gd name="T29" fmla="*/ 0 h 39"/>
                <a:gd name="T30" fmla="*/ 0 w 36"/>
                <a:gd name="T31" fmla="*/ 0 h 39"/>
                <a:gd name="T32" fmla="*/ 0 w 36"/>
                <a:gd name="T33" fmla="*/ 0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" h="39">
                  <a:moveTo>
                    <a:pt x="36" y="19"/>
                  </a:moveTo>
                  <a:lnTo>
                    <a:pt x="36" y="24"/>
                  </a:lnTo>
                  <a:lnTo>
                    <a:pt x="34" y="29"/>
                  </a:lnTo>
                  <a:lnTo>
                    <a:pt x="29" y="34"/>
                  </a:lnTo>
                  <a:lnTo>
                    <a:pt x="24" y="36"/>
                  </a:lnTo>
                  <a:lnTo>
                    <a:pt x="19" y="37"/>
                  </a:lnTo>
                  <a:lnTo>
                    <a:pt x="13" y="38"/>
                  </a:lnTo>
                  <a:lnTo>
                    <a:pt x="6" y="39"/>
                  </a:lnTo>
                  <a:lnTo>
                    <a:pt x="0" y="38"/>
                  </a:lnTo>
                  <a:lnTo>
                    <a:pt x="1" y="28"/>
                  </a:lnTo>
                  <a:lnTo>
                    <a:pt x="4" y="19"/>
                  </a:lnTo>
                  <a:lnTo>
                    <a:pt x="6" y="9"/>
                  </a:lnTo>
                  <a:lnTo>
                    <a:pt x="9" y="0"/>
                  </a:lnTo>
                  <a:lnTo>
                    <a:pt x="18" y="3"/>
                  </a:lnTo>
                  <a:lnTo>
                    <a:pt x="24" y="6"/>
                  </a:lnTo>
                  <a:lnTo>
                    <a:pt x="31" y="12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53" name="Freeform 32"/>
            <p:cNvSpPr>
              <a:spLocks/>
            </p:cNvSpPr>
            <p:nvPr/>
          </p:nvSpPr>
          <p:spPr bwMode="auto">
            <a:xfrm>
              <a:off x="1850" y="1201"/>
              <a:ext cx="17" cy="7"/>
            </a:xfrm>
            <a:custGeom>
              <a:avLst/>
              <a:gdLst>
                <a:gd name="T0" fmla="*/ 0 w 65"/>
                <a:gd name="T1" fmla="*/ 0 h 21"/>
                <a:gd name="T2" fmla="*/ 0 w 65"/>
                <a:gd name="T3" fmla="*/ 0 h 21"/>
                <a:gd name="T4" fmla="*/ 0 w 65"/>
                <a:gd name="T5" fmla="*/ 0 h 21"/>
                <a:gd name="T6" fmla="*/ 0 w 65"/>
                <a:gd name="T7" fmla="*/ 0 h 21"/>
                <a:gd name="T8" fmla="*/ 0 w 65"/>
                <a:gd name="T9" fmla="*/ 0 h 21"/>
                <a:gd name="T10" fmla="*/ 0 w 65"/>
                <a:gd name="T11" fmla="*/ 0 h 21"/>
                <a:gd name="T12" fmla="*/ 0 w 65"/>
                <a:gd name="T13" fmla="*/ 0 h 21"/>
                <a:gd name="T14" fmla="*/ 0 w 65"/>
                <a:gd name="T15" fmla="*/ 0 h 21"/>
                <a:gd name="T16" fmla="*/ 0 w 65"/>
                <a:gd name="T17" fmla="*/ 0 h 21"/>
                <a:gd name="T18" fmla="*/ 0 w 65"/>
                <a:gd name="T19" fmla="*/ 0 h 21"/>
                <a:gd name="T20" fmla="*/ 0 w 65"/>
                <a:gd name="T21" fmla="*/ 0 h 21"/>
                <a:gd name="T22" fmla="*/ 0 w 65"/>
                <a:gd name="T23" fmla="*/ 0 h 21"/>
                <a:gd name="T24" fmla="*/ 0 w 65"/>
                <a:gd name="T25" fmla="*/ 0 h 21"/>
                <a:gd name="T26" fmla="*/ 0 w 65"/>
                <a:gd name="T27" fmla="*/ 0 h 21"/>
                <a:gd name="T28" fmla="*/ 0 w 65"/>
                <a:gd name="T29" fmla="*/ 0 h 21"/>
                <a:gd name="T30" fmla="*/ 0 w 65"/>
                <a:gd name="T31" fmla="*/ 0 h 21"/>
                <a:gd name="T32" fmla="*/ 0 w 65"/>
                <a:gd name="T33" fmla="*/ 0 h 21"/>
                <a:gd name="T34" fmla="*/ 0 w 65"/>
                <a:gd name="T35" fmla="*/ 0 h 21"/>
                <a:gd name="T36" fmla="*/ 0 w 65"/>
                <a:gd name="T37" fmla="*/ 0 h 21"/>
                <a:gd name="T38" fmla="*/ 0 w 65"/>
                <a:gd name="T39" fmla="*/ 0 h 21"/>
                <a:gd name="T40" fmla="*/ 0 w 65"/>
                <a:gd name="T41" fmla="*/ 0 h 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5" h="21">
                  <a:moveTo>
                    <a:pt x="65" y="2"/>
                  </a:moveTo>
                  <a:lnTo>
                    <a:pt x="60" y="10"/>
                  </a:lnTo>
                  <a:lnTo>
                    <a:pt x="52" y="16"/>
                  </a:lnTo>
                  <a:lnTo>
                    <a:pt x="42" y="19"/>
                  </a:lnTo>
                  <a:lnTo>
                    <a:pt x="33" y="21"/>
                  </a:lnTo>
                  <a:lnTo>
                    <a:pt x="24" y="21"/>
                  </a:lnTo>
                  <a:lnTo>
                    <a:pt x="15" y="19"/>
                  </a:lnTo>
                  <a:lnTo>
                    <a:pt x="7" y="17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11" y="9"/>
                  </a:lnTo>
                  <a:lnTo>
                    <a:pt x="18" y="8"/>
                  </a:lnTo>
                  <a:lnTo>
                    <a:pt x="24" y="5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5" y="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54" name="Freeform 33"/>
            <p:cNvSpPr>
              <a:spLocks/>
            </p:cNvSpPr>
            <p:nvPr/>
          </p:nvSpPr>
          <p:spPr bwMode="auto">
            <a:xfrm>
              <a:off x="1827" y="1203"/>
              <a:ext cx="14" cy="20"/>
            </a:xfrm>
            <a:custGeom>
              <a:avLst/>
              <a:gdLst>
                <a:gd name="T0" fmla="*/ 0 w 55"/>
                <a:gd name="T1" fmla="*/ 0 h 60"/>
                <a:gd name="T2" fmla="*/ 0 w 55"/>
                <a:gd name="T3" fmla="*/ 0 h 60"/>
                <a:gd name="T4" fmla="*/ 0 w 55"/>
                <a:gd name="T5" fmla="*/ 0 h 60"/>
                <a:gd name="T6" fmla="*/ 0 w 55"/>
                <a:gd name="T7" fmla="*/ 0 h 60"/>
                <a:gd name="T8" fmla="*/ 0 w 55"/>
                <a:gd name="T9" fmla="*/ 0 h 60"/>
                <a:gd name="T10" fmla="*/ 0 w 55"/>
                <a:gd name="T11" fmla="*/ 0 h 60"/>
                <a:gd name="T12" fmla="*/ 0 w 55"/>
                <a:gd name="T13" fmla="*/ 0 h 60"/>
                <a:gd name="T14" fmla="*/ 0 w 55"/>
                <a:gd name="T15" fmla="*/ 0 h 60"/>
                <a:gd name="T16" fmla="*/ 0 w 55"/>
                <a:gd name="T17" fmla="*/ 0 h 60"/>
                <a:gd name="T18" fmla="*/ 0 w 55"/>
                <a:gd name="T19" fmla="*/ 0 h 60"/>
                <a:gd name="T20" fmla="*/ 0 w 55"/>
                <a:gd name="T21" fmla="*/ 0 h 60"/>
                <a:gd name="T22" fmla="*/ 0 w 55"/>
                <a:gd name="T23" fmla="*/ 0 h 60"/>
                <a:gd name="T24" fmla="*/ 0 w 55"/>
                <a:gd name="T25" fmla="*/ 0 h 60"/>
                <a:gd name="T26" fmla="*/ 0 w 55"/>
                <a:gd name="T27" fmla="*/ 0 h 60"/>
                <a:gd name="T28" fmla="*/ 0 w 55"/>
                <a:gd name="T29" fmla="*/ 0 h 60"/>
                <a:gd name="T30" fmla="*/ 0 w 55"/>
                <a:gd name="T31" fmla="*/ 0 h 60"/>
                <a:gd name="T32" fmla="*/ 0 w 55"/>
                <a:gd name="T33" fmla="*/ 0 h 60"/>
                <a:gd name="T34" fmla="*/ 0 w 55"/>
                <a:gd name="T35" fmla="*/ 0 h 60"/>
                <a:gd name="T36" fmla="*/ 0 w 55"/>
                <a:gd name="T37" fmla="*/ 0 h 60"/>
                <a:gd name="T38" fmla="*/ 0 w 55"/>
                <a:gd name="T39" fmla="*/ 0 h 60"/>
                <a:gd name="T40" fmla="*/ 0 w 55"/>
                <a:gd name="T41" fmla="*/ 0 h 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5" h="60">
                  <a:moveTo>
                    <a:pt x="55" y="23"/>
                  </a:moveTo>
                  <a:lnTo>
                    <a:pt x="53" y="31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8" y="49"/>
                  </a:lnTo>
                  <a:lnTo>
                    <a:pt x="32" y="52"/>
                  </a:lnTo>
                  <a:lnTo>
                    <a:pt x="25" y="54"/>
                  </a:lnTo>
                  <a:lnTo>
                    <a:pt x="18" y="58"/>
                  </a:lnTo>
                  <a:lnTo>
                    <a:pt x="11" y="60"/>
                  </a:lnTo>
                  <a:lnTo>
                    <a:pt x="6" y="53"/>
                  </a:lnTo>
                  <a:lnTo>
                    <a:pt x="3" y="45"/>
                  </a:lnTo>
                  <a:lnTo>
                    <a:pt x="0" y="37"/>
                  </a:lnTo>
                  <a:lnTo>
                    <a:pt x="2" y="28"/>
                  </a:lnTo>
                  <a:lnTo>
                    <a:pt x="6" y="19"/>
                  </a:lnTo>
                  <a:lnTo>
                    <a:pt x="14" y="12"/>
                  </a:lnTo>
                  <a:lnTo>
                    <a:pt x="24" y="7"/>
                  </a:lnTo>
                  <a:lnTo>
                    <a:pt x="32" y="0"/>
                  </a:lnTo>
                  <a:lnTo>
                    <a:pt x="38" y="5"/>
                  </a:lnTo>
                  <a:lnTo>
                    <a:pt x="47" y="10"/>
                  </a:lnTo>
                  <a:lnTo>
                    <a:pt x="52" y="15"/>
                  </a:lnTo>
                  <a:lnTo>
                    <a:pt x="55" y="2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55" name="Freeform 34"/>
            <p:cNvSpPr>
              <a:spLocks/>
            </p:cNvSpPr>
            <p:nvPr/>
          </p:nvSpPr>
          <p:spPr bwMode="auto">
            <a:xfrm>
              <a:off x="1793" y="1204"/>
              <a:ext cx="12" cy="22"/>
            </a:xfrm>
            <a:custGeom>
              <a:avLst/>
              <a:gdLst>
                <a:gd name="T0" fmla="*/ 0 w 47"/>
                <a:gd name="T1" fmla="*/ 0 h 65"/>
                <a:gd name="T2" fmla="*/ 0 w 47"/>
                <a:gd name="T3" fmla="*/ 0 h 65"/>
                <a:gd name="T4" fmla="*/ 0 w 47"/>
                <a:gd name="T5" fmla="*/ 0 h 65"/>
                <a:gd name="T6" fmla="*/ 0 w 47"/>
                <a:gd name="T7" fmla="*/ 0 h 65"/>
                <a:gd name="T8" fmla="*/ 0 w 47"/>
                <a:gd name="T9" fmla="*/ 0 h 65"/>
                <a:gd name="T10" fmla="*/ 0 w 47"/>
                <a:gd name="T11" fmla="*/ 0 h 65"/>
                <a:gd name="T12" fmla="*/ 0 w 47"/>
                <a:gd name="T13" fmla="*/ 0 h 65"/>
                <a:gd name="T14" fmla="*/ 0 w 47"/>
                <a:gd name="T15" fmla="*/ 0 h 65"/>
                <a:gd name="T16" fmla="*/ 0 w 47"/>
                <a:gd name="T17" fmla="*/ 0 h 65"/>
                <a:gd name="T18" fmla="*/ 0 w 47"/>
                <a:gd name="T19" fmla="*/ 0 h 65"/>
                <a:gd name="T20" fmla="*/ 0 w 47"/>
                <a:gd name="T21" fmla="*/ 0 h 65"/>
                <a:gd name="T22" fmla="*/ 0 w 47"/>
                <a:gd name="T23" fmla="*/ 0 h 65"/>
                <a:gd name="T24" fmla="*/ 0 w 47"/>
                <a:gd name="T25" fmla="*/ 0 h 65"/>
                <a:gd name="T26" fmla="*/ 0 w 47"/>
                <a:gd name="T27" fmla="*/ 0 h 65"/>
                <a:gd name="T28" fmla="*/ 0 w 47"/>
                <a:gd name="T29" fmla="*/ 0 h 65"/>
                <a:gd name="T30" fmla="*/ 0 w 47"/>
                <a:gd name="T31" fmla="*/ 0 h 65"/>
                <a:gd name="T32" fmla="*/ 0 w 47"/>
                <a:gd name="T33" fmla="*/ 0 h 65"/>
                <a:gd name="T34" fmla="*/ 0 w 47"/>
                <a:gd name="T35" fmla="*/ 0 h 65"/>
                <a:gd name="T36" fmla="*/ 0 w 47"/>
                <a:gd name="T37" fmla="*/ 0 h 65"/>
                <a:gd name="T38" fmla="*/ 0 w 47"/>
                <a:gd name="T39" fmla="*/ 0 h 65"/>
                <a:gd name="T40" fmla="*/ 0 w 47"/>
                <a:gd name="T41" fmla="*/ 0 h 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7" h="65">
                  <a:moveTo>
                    <a:pt x="45" y="11"/>
                  </a:moveTo>
                  <a:lnTo>
                    <a:pt x="46" y="19"/>
                  </a:lnTo>
                  <a:lnTo>
                    <a:pt x="47" y="27"/>
                  </a:lnTo>
                  <a:lnTo>
                    <a:pt x="47" y="35"/>
                  </a:lnTo>
                  <a:lnTo>
                    <a:pt x="47" y="44"/>
                  </a:lnTo>
                  <a:lnTo>
                    <a:pt x="38" y="48"/>
                  </a:lnTo>
                  <a:lnTo>
                    <a:pt x="30" y="53"/>
                  </a:lnTo>
                  <a:lnTo>
                    <a:pt x="23" y="60"/>
                  </a:lnTo>
                  <a:lnTo>
                    <a:pt x="15" y="65"/>
                  </a:lnTo>
                  <a:lnTo>
                    <a:pt x="8" y="60"/>
                  </a:lnTo>
                  <a:lnTo>
                    <a:pt x="2" y="52"/>
                  </a:lnTo>
                  <a:lnTo>
                    <a:pt x="0" y="45"/>
                  </a:lnTo>
                  <a:lnTo>
                    <a:pt x="1" y="35"/>
                  </a:lnTo>
                  <a:lnTo>
                    <a:pt x="5" y="25"/>
                  </a:lnTo>
                  <a:lnTo>
                    <a:pt x="10" y="15"/>
                  </a:lnTo>
                  <a:lnTo>
                    <a:pt x="16" y="7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3" y="6"/>
                  </a:lnTo>
                  <a:lnTo>
                    <a:pt x="45" y="1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56" name="Freeform 35"/>
            <p:cNvSpPr>
              <a:spLocks/>
            </p:cNvSpPr>
            <p:nvPr/>
          </p:nvSpPr>
          <p:spPr bwMode="auto">
            <a:xfrm>
              <a:off x="1669" y="1205"/>
              <a:ext cx="18" cy="26"/>
            </a:xfrm>
            <a:custGeom>
              <a:avLst/>
              <a:gdLst>
                <a:gd name="T0" fmla="*/ 0 w 72"/>
                <a:gd name="T1" fmla="*/ 0 h 78"/>
                <a:gd name="T2" fmla="*/ 0 w 72"/>
                <a:gd name="T3" fmla="*/ 0 h 78"/>
                <a:gd name="T4" fmla="*/ 0 w 72"/>
                <a:gd name="T5" fmla="*/ 0 h 78"/>
                <a:gd name="T6" fmla="*/ 0 w 72"/>
                <a:gd name="T7" fmla="*/ 0 h 78"/>
                <a:gd name="T8" fmla="*/ 0 w 72"/>
                <a:gd name="T9" fmla="*/ 0 h 78"/>
                <a:gd name="T10" fmla="*/ 0 w 72"/>
                <a:gd name="T11" fmla="*/ 0 h 78"/>
                <a:gd name="T12" fmla="*/ 0 w 72"/>
                <a:gd name="T13" fmla="*/ 0 h 78"/>
                <a:gd name="T14" fmla="*/ 0 w 72"/>
                <a:gd name="T15" fmla="*/ 0 h 78"/>
                <a:gd name="T16" fmla="*/ 0 w 72"/>
                <a:gd name="T17" fmla="*/ 0 h 78"/>
                <a:gd name="T18" fmla="*/ 0 w 72"/>
                <a:gd name="T19" fmla="*/ 0 h 78"/>
                <a:gd name="T20" fmla="*/ 0 w 72"/>
                <a:gd name="T21" fmla="*/ 0 h 78"/>
                <a:gd name="T22" fmla="*/ 0 w 72"/>
                <a:gd name="T23" fmla="*/ 0 h 78"/>
                <a:gd name="T24" fmla="*/ 0 w 72"/>
                <a:gd name="T25" fmla="*/ 0 h 78"/>
                <a:gd name="T26" fmla="*/ 0 w 72"/>
                <a:gd name="T27" fmla="*/ 0 h 78"/>
                <a:gd name="T28" fmla="*/ 0 w 72"/>
                <a:gd name="T29" fmla="*/ 0 h 78"/>
                <a:gd name="T30" fmla="*/ 0 w 72"/>
                <a:gd name="T31" fmla="*/ 0 h 78"/>
                <a:gd name="T32" fmla="*/ 0 w 72"/>
                <a:gd name="T33" fmla="*/ 0 h 78"/>
                <a:gd name="T34" fmla="*/ 0 w 72"/>
                <a:gd name="T35" fmla="*/ 0 h 78"/>
                <a:gd name="T36" fmla="*/ 0 w 72"/>
                <a:gd name="T37" fmla="*/ 0 h 78"/>
                <a:gd name="T38" fmla="*/ 0 w 72"/>
                <a:gd name="T39" fmla="*/ 0 h 78"/>
                <a:gd name="T40" fmla="*/ 0 w 72"/>
                <a:gd name="T41" fmla="*/ 0 h 78"/>
                <a:gd name="T42" fmla="*/ 0 w 72"/>
                <a:gd name="T43" fmla="*/ 0 h 78"/>
                <a:gd name="T44" fmla="*/ 0 w 72"/>
                <a:gd name="T45" fmla="*/ 0 h 78"/>
                <a:gd name="T46" fmla="*/ 0 w 72"/>
                <a:gd name="T47" fmla="*/ 0 h 78"/>
                <a:gd name="T48" fmla="*/ 0 w 72"/>
                <a:gd name="T49" fmla="*/ 0 h 78"/>
                <a:gd name="T50" fmla="*/ 0 w 72"/>
                <a:gd name="T51" fmla="*/ 0 h 7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72" h="78">
                  <a:moveTo>
                    <a:pt x="72" y="15"/>
                  </a:moveTo>
                  <a:lnTo>
                    <a:pt x="70" y="25"/>
                  </a:lnTo>
                  <a:lnTo>
                    <a:pt x="65" y="33"/>
                  </a:lnTo>
                  <a:lnTo>
                    <a:pt x="59" y="40"/>
                  </a:lnTo>
                  <a:lnTo>
                    <a:pt x="52" y="46"/>
                  </a:lnTo>
                  <a:lnTo>
                    <a:pt x="44" y="51"/>
                  </a:lnTo>
                  <a:lnTo>
                    <a:pt x="36" y="57"/>
                  </a:lnTo>
                  <a:lnTo>
                    <a:pt x="28" y="62"/>
                  </a:lnTo>
                  <a:lnTo>
                    <a:pt x="21" y="68"/>
                  </a:lnTo>
                  <a:lnTo>
                    <a:pt x="17" y="78"/>
                  </a:lnTo>
                  <a:lnTo>
                    <a:pt x="12" y="76"/>
                  </a:lnTo>
                  <a:lnTo>
                    <a:pt x="7" y="73"/>
                  </a:lnTo>
                  <a:lnTo>
                    <a:pt x="3" y="68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3" y="44"/>
                  </a:lnTo>
                  <a:lnTo>
                    <a:pt x="6" y="35"/>
                  </a:lnTo>
                  <a:lnTo>
                    <a:pt x="11" y="25"/>
                  </a:lnTo>
                  <a:lnTo>
                    <a:pt x="18" y="17"/>
                  </a:lnTo>
                  <a:lnTo>
                    <a:pt x="26" y="10"/>
                  </a:lnTo>
                  <a:lnTo>
                    <a:pt x="34" y="5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2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57" name="Freeform 36"/>
            <p:cNvSpPr>
              <a:spLocks/>
            </p:cNvSpPr>
            <p:nvPr/>
          </p:nvSpPr>
          <p:spPr bwMode="auto">
            <a:xfrm>
              <a:off x="1872" y="1207"/>
              <a:ext cx="11" cy="15"/>
            </a:xfrm>
            <a:custGeom>
              <a:avLst/>
              <a:gdLst>
                <a:gd name="T0" fmla="*/ 0 w 45"/>
                <a:gd name="T1" fmla="*/ 0 h 45"/>
                <a:gd name="T2" fmla="*/ 0 w 45"/>
                <a:gd name="T3" fmla="*/ 0 h 45"/>
                <a:gd name="T4" fmla="*/ 0 w 45"/>
                <a:gd name="T5" fmla="*/ 0 h 45"/>
                <a:gd name="T6" fmla="*/ 0 w 45"/>
                <a:gd name="T7" fmla="*/ 0 h 45"/>
                <a:gd name="T8" fmla="*/ 0 w 45"/>
                <a:gd name="T9" fmla="*/ 0 h 45"/>
                <a:gd name="T10" fmla="*/ 0 w 45"/>
                <a:gd name="T11" fmla="*/ 0 h 45"/>
                <a:gd name="T12" fmla="*/ 0 w 45"/>
                <a:gd name="T13" fmla="*/ 0 h 45"/>
                <a:gd name="T14" fmla="*/ 0 w 45"/>
                <a:gd name="T15" fmla="*/ 0 h 45"/>
                <a:gd name="T16" fmla="*/ 0 w 45"/>
                <a:gd name="T17" fmla="*/ 0 h 45"/>
                <a:gd name="T18" fmla="*/ 0 w 45"/>
                <a:gd name="T19" fmla="*/ 0 h 45"/>
                <a:gd name="T20" fmla="*/ 0 w 45"/>
                <a:gd name="T21" fmla="*/ 0 h 45"/>
                <a:gd name="T22" fmla="*/ 0 w 45"/>
                <a:gd name="T23" fmla="*/ 0 h 45"/>
                <a:gd name="T24" fmla="*/ 0 w 45"/>
                <a:gd name="T25" fmla="*/ 0 h 45"/>
                <a:gd name="T26" fmla="*/ 0 w 45"/>
                <a:gd name="T27" fmla="*/ 0 h 45"/>
                <a:gd name="T28" fmla="*/ 0 w 45"/>
                <a:gd name="T29" fmla="*/ 0 h 45"/>
                <a:gd name="T30" fmla="*/ 0 w 45"/>
                <a:gd name="T31" fmla="*/ 0 h 45"/>
                <a:gd name="T32" fmla="*/ 0 w 45"/>
                <a:gd name="T33" fmla="*/ 0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5">
                  <a:moveTo>
                    <a:pt x="44" y="7"/>
                  </a:moveTo>
                  <a:lnTo>
                    <a:pt x="45" y="17"/>
                  </a:lnTo>
                  <a:lnTo>
                    <a:pt x="38" y="25"/>
                  </a:lnTo>
                  <a:lnTo>
                    <a:pt x="29" y="33"/>
                  </a:lnTo>
                  <a:lnTo>
                    <a:pt x="19" y="40"/>
                  </a:lnTo>
                  <a:lnTo>
                    <a:pt x="15" y="42"/>
                  </a:lnTo>
                  <a:lnTo>
                    <a:pt x="10" y="44"/>
                  </a:lnTo>
                  <a:lnTo>
                    <a:pt x="5" y="45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6" y="23"/>
                  </a:lnTo>
                  <a:lnTo>
                    <a:pt x="14" y="13"/>
                  </a:lnTo>
                  <a:lnTo>
                    <a:pt x="22" y="3"/>
                  </a:lnTo>
                  <a:lnTo>
                    <a:pt x="28" y="0"/>
                  </a:lnTo>
                  <a:lnTo>
                    <a:pt x="33" y="1"/>
                  </a:lnTo>
                  <a:lnTo>
                    <a:pt x="38" y="4"/>
                  </a:lnTo>
                  <a:lnTo>
                    <a:pt x="44" y="7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58" name="Freeform 37"/>
            <p:cNvSpPr>
              <a:spLocks/>
            </p:cNvSpPr>
            <p:nvPr/>
          </p:nvSpPr>
          <p:spPr bwMode="auto">
            <a:xfrm>
              <a:off x="1612" y="1208"/>
              <a:ext cx="8" cy="13"/>
            </a:xfrm>
            <a:custGeom>
              <a:avLst/>
              <a:gdLst>
                <a:gd name="T0" fmla="*/ 0 w 30"/>
                <a:gd name="T1" fmla="*/ 0 h 37"/>
                <a:gd name="T2" fmla="*/ 0 w 30"/>
                <a:gd name="T3" fmla="*/ 0 h 37"/>
                <a:gd name="T4" fmla="*/ 0 w 30"/>
                <a:gd name="T5" fmla="*/ 0 h 37"/>
                <a:gd name="T6" fmla="*/ 0 w 30"/>
                <a:gd name="T7" fmla="*/ 0 h 37"/>
                <a:gd name="T8" fmla="*/ 0 w 30"/>
                <a:gd name="T9" fmla="*/ 0 h 37"/>
                <a:gd name="T10" fmla="*/ 0 w 30"/>
                <a:gd name="T11" fmla="*/ 0 h 37"/>
                <a:gd name="T12" fmla="*/ 0 w 30"/>
                <a:gd name="T13" fmla="*/ 0 h 37"/>
                <a:gd name="T14" fmla="*/ 0 w 30"/>
                <a:gd name="T15" fmla="*/ 0 h 37"/>
                <a:gd name="T16" fmla="*/ 0 w 30"/>
                <a:gd name="T17" fmla="*/ 0 h 37"/>
                <a:gd name="T18" fmla="*/ 0 w 30"/>
                <a:gd name="T19" fmla="*/ 0 h 37"/>
                <a:gd name="T20" fmla="*/ 0 w 30"/>
                <a:gd name="T21" fmla="*/ 0 h 37"/>
                <a:gd name="T22" fmla="*/ 0 w 30"/>
                <a:gd name="T23" fmla="*/ 0 h 37"/>
                <a:gd name="T24" fmla="*/ 0 w 30"/>
                <a:gd name="T25" fmla="*/ 0 h 37"/>
                <a:gd name="T26" fmla="*/ 0 w 30"/>
                <a:gd name="T27" fmla="*/ 0 h 37"/>
                <a:gd name="T28" fmla="*/ 0 w 30"/>
                <a:gd name="T29" fmla="*/ 0 h 37"/>
                <a:gd name="T30" fmla="*/ 0 w 30"/>
                <a:gd name="T31" fmla="*/ 0 h 37"/>
                <a:gd name="T32" fmla="*/ 0 w 30"/>
                <a:gd name="T33" fmla="*/ 0 h 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7">
                  <a:moveTo>
                    <a:pt x="29" y="21"/>
                  </a:moveTo>
                  <a:lnTo>
                    <a:pt x="30" y="27"/>
                  </a:lnTo>
                  <a:lnTo>
                    <a:pt x="29" y="32"/>
                  </a:lnTo>
                  <a:lnTo>
                    <a:pt x="25" y="35"/>
                  </a:lnTo>
                  <a:lnTo>
                    <a:pt x="21" y="37"/>
                  </a:lnTo>
                  <a:lnTo>
                    <a:pt x="14" y="37"/>
                  </a:lnTo>
                  <a:lnTo>
                    <a:pt x="9" y="36"/>
                  </a:lnTo>
                  <a:lnTo>
                    <a:pt x="3" y="33"/>
                  </a:lnTo>
                  <a:lnTo>
                    <a:pt x="0" y="29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4" y="7"/>
                  </a:lnTo>
                  <a:lnTo>
                    <a:pt x="9" y="0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5" y="14"/>
                  </a:lnTo>
                  <a:lnTo>
                    <a:pt x="29" y="2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59" name="Freeform 38"/>
            <p:cNvSpPr>
              <a:spLocks/>
            </p:cNvSpPr>
            <p:nvPr/>
          </p:nvSpPr>
          <p:spPr bwMode="auto">
            <a:xfrm>
              <a:off x="1655" y="1208"/>
              <a:ext cx="8" cy="8"/>
            </a:xfrm>
            <a:custGeom>
              <a:avLst/>
              <a:gdLst>
                <a:gd name="T0" fmla="*/ 0 w 32"/>
                <a:gd name="T1" fmla="*/ 0 h 23"/>
                <a:gd name="T2" fmla="*/ 0 w 32"/>
                <a:gd name="T3" fmla="*/ 0 h 23"/>
                <a:gd name="T4" fmla="*/ 0 w 32"/>
                <a:gd name="T5" fmla="*/ 0 h 23"/>
                <a:gd name="T6" fmla="*/ 0 w 32"/>
                <a:gd name="T7" fmla="*/ 0 h 23"/>
                <a:gd name="T8" fmla="*/ 0 w 32"/>
                <a:gd name="T9" fmla="*/ 0 h 23"/>
                <a:gd name="T10" fmla="*/ 0 w 32"/>
                <a:gd name="T11" fmla="*/ 0 h 23"/>
                <a:gd name="T12" fmla="*/ 0 w 32"/>
                <a:gd name="T13" fmla="*/ 0 h 23"/>
                <a:gd name="T14" fmla="*/ 0 w 32"/>
                <a:gd name="T15" fmla="*/ 0 h 23"/>
                <a:gd name="T16" fmla="*/ 0 w 32"/>
                <a:gd name="T17" fmla="*/ 0 h 23"/>
                <a:gd name="T18" fmla="*/ 0 w 32"/>
                <a:gd name="T19" fmla="*/ 0 h 23"/>
                <a:gd name="T20" fmla="*/ 0 w 32"/>
                <a:gd name="T21" fmla="*/ 0 h 23"/>
                <a:gd name="T22" fmla="*/ 0 w 32"/>
                <a:gd name="T23" fmla="*/ 0 h 23"/>
                <a:gd name="T24" fmla="*/ 0 w 32"/>
                <a:gd name="T25" fmla="*/ 0 h 23"/>
                <a:gd name="T26" fmla="*/ 0 w 32"/>
                <a:gd name="T27" fmla="*/ 0 h 23"/>
                <a:gd name="T28" fmla="*/ 0 w 32"/>
                <a:gd name="T29" fmla="*/ 0 h 23"/>
                <a:gd name="T30" fmla="*/ 0 w 32"/>
                <a:gd name="T31" fmla="*/ 0 h 23"/>
                <a:gd name="T32" fmla="*/ 0 w 32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2" h="23">
                  <a:moveTo>
                    <a:pt x="32" y="6"/>
                  </a:moveTo>
                  <a:lnTo>
                    <a:pt x="31" y="12"/>
                  </a:lnTo>
                  <a:lnTo>
                    <a:pt x="27" y="17"/>
                  </a:lnTo>
                  <a:lnTo>
                    <a:pt x="23" y="21"/>
                  </a:lnTo>
                  <a:lnTo>
                    <a:pt x="17" y="23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3" y="22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9" y="7"/>
                  </a:lnTo>
                  <a:lnTo>
                    <a:pt x="16" y="4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2" y="6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60" name="Freeform 39"/>
            <p:cNvSpPr>
              <a:spLocks/>
            </p:cNvSpPr>
            <p:nvPr/>
          </p:nvSpPr>
          <p:spPr bwMode="auto">
            <a:xfrm>
              <a:off x="1632" y="1212"/>
              <a:ext cx="14" cy="25"/>
            </a:xfrm>
            <a:custGeom>
              <a:avLst/>
              <a:gdLst>
                <a:gd name="T0" fmla="*/ 0 w 53"/>
                <a:gd name="T1" fmla="*/ 0 h 74"/>
                <a:gd name="T2" fmla="*/ 0 w 53"/>
                <a:gd name="T3" fmla="*/ 0 h 74"/>
                <a:gd name="T4" fmla="*/ 0 w 53"/>
                <a:gd name="T5" fmla="*/ 0 h 74"/>
                <a:gd name="T6" fmla="*/ 0 w 53"/>
                <a:gd name="T7" fmla="*/ 0 h 74"/>
                <a:gd name="T8" fmla="*/ 0 w 53"/>
                <a:gd name="T9" fmla="*/ 0 h 74"/>
                <a:gd name="T10" fmla="*/ 0 w 53"/>
                <a:gd name="T11" fmla="*/ 0 h 74"/>
                <a:gd name="T12" fmla="*/ 0 w 53"/>
                <a:gd name="T13" fmla="*/ 0 h 74"/>
                <a:gd name="T14" fmla="*/ 0 w 53"/>
                <a:gd name="T15" fmla="*/ 0 h 74"/>
                <a:gd name="T16" fmla="*/ 0 w 53"/>
                <a:gd name="T17" fmla="*/ 0 h 74"/>
                <a:gd name="T18" fmla="*/ 0 w 53"/>
                <a:gd name="T19" fmla="*/ 0 h 74"/>
                <a:gd name="T20" fmla="*/ 0 w 53"/>
                <a:gd name="T21" fmla="*/ 0 h 74"/>
                <a:gd name="T22" fmla="*/ 0 w 53"/>
                <a:gd name="T23" fmla="*/ 0 h 74"/>
                <a:gd name="T24" fmla="*/ 0 w 53"/>
                <a:gd name="T25" fmla="*/ 0 h 74"/>
                <a:gd name="T26" fmla="*/ 0 w 53"/>
                <a:gd name="T27" fmla="*/ 0 h 74"/>
                <a:gd name="T28" fmla="*/ 0 w 53"/>
                <a:gd name="T29" fmla="*/ 0 h 74"/>
                <a:gd name="T30" fmla="*/ 0 w 53"/>
                <a:gd name="T31" fmla="*/ 0 h 74"/>
                <a:gd name="T32" fmla="*/ 0 w 53"/>
                <a:gd name="T33" fmla="*/ 0 h 7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74">
                  <a:moveTo>
                    <a:pt x="53" y="14"/>
                  </a:moveTo>
                  <a:lnTo>
                    <a:pt x="47" y="30"/>
                  </a:lnTo>
                  <a:lnTo>
                    <a:pt x="40" y="45"/>
                  </a:lnTo>
                  <a:lnTo>
                    <a:pt x="33" y="60"/>
                  </a:lnTo>
                  <a:lnTo>
                    <a:pt x="23" y="74"/>
                  </a:lnTo>
                  <a:lnTo>
                    <a:pt x="16" y="69"/>
                  </a:lnTo>
                  <a:lnTo>
                    <a:pt x="9" y="64"/>
                  </a:lnTo>
                  <a:lnTo>
                    <a:pt x="4" y="59"/>
                  </a:lnTo>
                  <a:lnTo>
                    <a:pt x="0" y="51"/>
                  </a:lnTo>
                  <a:lnTo>
                    <a:pt x="1" y="37"/>
                  </a:lnTo>
                  <a:lnTo>
                    <a:pt x="6" y="23"/>
                  </a:lnTo>
                  <a:lnTo>
                    <a:pt x="13" y="11"/>
                  </a:lnTo>
                  <a:lnTo>
                    <a:pt x="22" y="0"/>
                  </a:lnTo>
                  <a:lnTo>
                    <a:pt x="30" y="2"/>
                  </a:lnTo>
                  <a:lnTo>
                    <a:pt x="38" y="6"/>
                  </a:lnTo>
                  <a:lnTo>
                    <a:pt x="45" y="10"/>
                  </a:lnTo>
                  <a:lnTo>
                    <a:pt x="53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61" name="Freeform 40"/>
            <p:cNvSpPr>
              <a:spLocks/>
            </p:cNvSpPr>
            <p:nvPr/>
          </p:nvSpPr>
          <p:spPr bwMode="auto">
            <a:xfrm>
              <a:off x="1738" y="1213"/>
              <a:ext cx="6" cy="5"/>
            </a:xfrm>
            <a:custGeom>
              <a:avLst/>
              <a:gdLst>
                <a:gd name="T0" fmla="*/ 0 w 23"/>
                <a:gd name="T1" fmla="*/ 0 h 16"/>
                <a:gd name="T2" fmla="*/ 0 w 23"/>
                <a:gd name="T3" fmla="*/ 0 h 16"/>
                <a:gd name="T4" fmla="*/ 0 w 23"/>
                <a:gd name="T5" fmla="*/ 0 h 16"/>
                <a:gd name="T6" fmla="*/ 0 w 23"/>
                <a:gd name="T7" fmla="*/ 0 h 16"/>
                <a:gd name="T8" fmla="*/ 0 w 23"/>
                <a:gd name="T9" fmla="*/ 0 h 16"/>
                <a:gd name="T10" fmla="*/ 0 w 23"/>
                <a:gd name="T11" fmla="*/ 0 h 16"/>
                <a:gd name="T12" fmla="*/ 0 w 23"/>
                <a:gd name="T13" fmla="*/ 0 h 16"/>
                <a:gd name="T14" fmla="*/ 0 w 23"/>
                <a:gd name="T15" fmla="*/ 0 h 16"/>
                <a:gd name="T16" fmla="*/ 0 w 23"/>
                <a:gd name="T17" fmla="*/ 0 h 16"/>
                <a:gd name="T18" fmla="*/ 0 w 23"/>
                <a:gd name="T19" fmla="*/ 0 h 16"/>
                <a:gd name="T20" fmla="*/ 0 w 23"/>
                <a:gd name="T21" fmla="*/ 0 h 16"/>
                <a:gd name="T22" fmla="*/ 0 w 23"/>
                <a:gd name="T23" fmla="*/ 0 h 16"/>
                <a:gd name="T24" fmla="*/ 0 w 23"/>
                <a:gd name="T25" fmla="*/ 0 h 16"/>
                <a:gd name="T26" fmla="*/ 0 w 23"/>
                <a:gd name="T27" fmla="*/ 0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" h="16">
                  <a:moveTo>
                    <a:pt x="23" y="3"/>
                  </a:moveTo>
                  <a:lnTo>
                    <a:pt x="23" y="7"/>
                  </a:lnTo>
                  <a:lnTo>
                    <a:pt x="22" y="12"/>
                  </a:lnTo>
                  <a:lnTo>
                    <a:pt x="18" y="15"/>
                  </a:lnTo>
                  <a:lnTo>
                    <a:pt x="15" y="16"/>
                  </a:lnTo>
                  <a:lnTo>
                    <a:pt x="10" y="15"/>
                  </a:lnTo>
                  <a:lnTo>
                    <a:pt x="5" y="13"/>
                  </a:lnTo>
                  <a:lnTo>
                    <a:pt x="2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5" y="3"/>
                  </a:lnTo>
                  <a:lnTo>
                    <a:pt x="11" y="1"/>
                  </a:lnTo>
                  <a:lnTo>
                    <a:pt x="17" y="0"/>
                  </a:lnTo>
                  <a:lnTo>
                    <a:pt x="23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62" name="Freeform 41"/>
            <p:cNvSpPr>
              <a:spLocks/>
            </p:cNvSpPr>
            <p:nvPr/>
          </p:nvSpPr>
          <p:spPr bwMode="auto">
            <a:xfrm>
              <a:off x="1757" y="1214"/>
              <a:ext cx="11" cy="8"/>
            </a:xfrm>
            <a:custGeom>
              <a:avLst/>
              <a:gdLst>
                <a:gd name="T0" fmla="*/ 0 w 39"/>
                <a:gd name="T1" fmla="*/ 0 h 26"/>
                <a:gd name="T2" fmla="*/ 0 w 39"/>
                <a:gd name="T3" fmla="*/ 0 h 26"/>
                <a:gd name="T4" fmla="*/ 0 w 39"/>
                <a:gd name="T5" fmla="*/ 0 h 26"/>
                <a:gd name="T6" fmla="*/ 0 w 39"/>
                <a:gd name="T7" fmla="*/ 0 h 26"/>
                <a:gd name="T8" fmla="*/ 0 w 39"/>
                <a:gd name="T9" fmla="*/ 0 h 26"/>
                <a:gd name="T10" fmla="*/ 0 w 39"/>
                <a:gd name="T11" fmla="*/ 0 h 26"/>
                <a:gd name="T12" fmla="*/ 0 w 39"/>
                <a:gd name="T13" fmla="*/ 0 h 26"/>
                <a:gd name="T14" fmla="*/ 0 w 39"/>
                <a:gd name="T15" fmla="*/ 0 h 26"/>
                <a:gd name="T16" fmla="*/ 0 w 39"/>
                <a:gd name="T17" fmla="*/ 0 h 26"/>
                <a:gd name="T18" fmla="*/ 0 w 39"/>
                <a:gd name="T19" fmla="*/ 0 h 26"/>
                <a:gd name="T20" fmla="*/ 0 w 39"/>
                <a:gd name="T21" fmla="*/ 0 h 26"/>
                <a:gd name="T22" fmla="*/ 0 w 39"/>
                <a:gd name="T23" fmla="*/ 0 h 26"/>
                <a:gd name="T24" fmla="*/ 0 w 39"/>
                <a:gd name="T25" fmla="*/ 0 h 26"/>
                <a:gd name="T26" fmla="*/ 0 w 39"/>
                <a:gd name="T27" fmla="*/ 0 h 26"/>
                <a:gd name="T28" fmla="*/ 0 w 39"/>
                <a:gd name="T29" fmla="*/ 0 h 26"/>
                <a:gd name="T30" fmla="*/ 0 w 39"/>
                <a:gd name="T31" fmla="*/ 0 h 26"/>
                <a:gd name="T32" fmla="*/ 0 w 39"/>
                <a:gd name="T33" fmla="*/ 0 h 26"/>
                <a:gd name="T34" fmla="*/ 0 w 39"/>
                <a:gd name="T35" fmla="*/ 0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" h="26">
                  <a:moveTo>
                    <a:pt x="39" y="19"/>
                  </a:moveTo>
                  <a:lnTo>
                    <a:pt x="35" y="20"/>
                  </a:lnTo>
                  <a:lnTo>
                    <a:pt x="30" y="21"/>
                  </a:lnTo>
                  <a:lnTo>
                    <a:pt x="26" y="23"/>
                  </a:lnTo>
                  <a:lnTo>
                    <a:pt x="20" y="25"/>
                  </a:lnTo>
                  <a:lnTo>
                    <a:pt x="15" y="26"/>
                  </a:lnTo>
                  <a:lnTo>
                    <a:pt x="11" y="25"/>
                  </a:lnTo>
                  <a:lnTo>
                    <a:pt x="7" y="22"/>
                  </a:lnTo>
                  <a:lnTo>
                    <a:pt x="4" y="19"/>
                  </a:lnTo>
                  <a:lnTo>
                    <a:pt x="0" y="2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4" y="2"/>
                  </a:lnTo>
                  <a:lnTo>
                    <a:pt x="30" y="4"/>
                  </a:lnTo>
                  <a:lnTo>
                    <a:pt x="35" y="7"/>
                  </a:lnTo>
                  <a:lnTo>
                    <a:pt x="37" y="12"/>
                  </a:lnTo>
                  <a:lnTo>
                    <a:pt x="39" y="1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63" name="Freeform 42"/>
            <p:cNvSpPr>
              <a:spLocks/>
            </p:cNvSpPr>
            <p:nvPr/>
          </p:nvSpPr>
          <p:spPr bwMode="auto">
            <a:xfrm>
              <a:off x="1812" y="1216"/>
              <a:ext cx="9" cy="12"/>
            </a:xfrm>
            <a:custGeom>
              <a:avLst/>
              <a:gdLst>
                <a:gd name="T0" fmla="*/ 0 w 32"/>
                <a:gd name="T1" fmla="*/ 0 h 35"/>
                <a:gd name="T2" fmla="*/ 0 w 32"/>
                <a:gd name="T3" fmla="*/ 0 h 35"/>
                <a:gd name="T4" fmla="*/ 0 w 32"/>
                <a:gd name="T5" fmla="*/ 0 h 35"/>
                <a:gd name="T6" fmla="*/ 0 w 32"/>
                <a:gd name="T7" fmla="*/ 0 h 35"/>
                <a:gd name="T8" fmla="*/ 0 w 32"/>
                <a:gd name="T9" fmla="*/ 0 h 35"/>
                <a:gd name="T10" fmla="*/ 0 w 32"/>
                <a:gd name="T11" fmla="*/ 0 h 35"/>
                <a:gd name="T12" fmla="*/ 0 w 32"/>
                <a:gd name="T13" fmla="*/ 0 h 35"/>
                <a:gd name="T14" fmla="*/ 0 w 32"/>
                <a:gd name="T15" fmla="*/ 0 h 35"/>
                <a:gd name="T16" fmla="*/ 0 w 32"/>
                <a:gd name="T17" fmla="*/ 0 h 35"/>
                <a:gd name="T18" fmla="*/ 0 w 32"/>
                <a:gd name="T19" fmla="*/ 0 h 35"/>
                <a:gd name="T20" fmla="*/ 0 w 32"/>
                <a:gd name="T21" fmla="*/ 0 h 35"/>
                <a:gd name="T22" fmla="*/ 0 w 32"/>
                <a:gd name="T23" fmla="*/ 0 h 35"/>
                <a:gd name="T24" fmla="*/ 0 w 32"/>
                <a:gd name="T25" fmla="*/ 0 h 35"/>
                <a:gd name="T26" fmla="*/ 0 w 32"/>
                <a:gd name="T27" fmla="*/ 0 h 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2" h="35">
                  <a:moveTo>
                    <a:pt x="32" y="10"/>
                  </a:moveTo>
                  <a:lnTo>
                    <a:pt x="32" y="17"/>
                  </a:lnTo>
                  <a:lnTo>
                    <a:pt x="30" y="24"/>
                  </a:lnTo>
                  <a:lnTo>
                    <a:pt x="26" y="31"/>
                  </a:lnTo>
                  <a:lnTo>
                    <a:pt x="20" y="34"/>
                  </a:lnTo>
                  <a:lnTo>
                    <a:pt x="0" y="35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7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1"/>
                  </a:lnTo>
                  <a:lnTo>
                    <a:pt x="30" y="5"/>
                  </a:lnTo>
                  <a:lnTo>
                    <a:pt x="32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64" name="Freeform 43"/>
            <p:cNvSpPr>
              <a:spLocks/>
            </p:cNvSpPr>
            <p:nvPr/>
          </p:nvSpPr>
          <p:spPr bwMode="auto">
            <a:xfrm>
              <a:off x="1845" y="1217"/>
              <a:ext cx="8" cy="7"/>
            </a:xfrm>
            <a:custGeom>
              <a:avLst/>
              <a:gdLst>
                <a:gd name="T0" fmla="*/ 0 w 27"/>
                <a:gd name="T1" fmla="*/ 0 h 23"/>
                <a:gd name="T2" fmla="*/ 0 w 27"/>
                <a:gd name="T3" fmla="*/ 0 h 23"/>
                <a:gd name="T4" fmla="*/ 0 w 27"/>
                <a:gd name="T5" fmla="*/ 0 h 23"/>
                <a:gd name="T6" fmla="*/ 0 w 27"/>
                <a:gd name="T7" fmla="*/ 0 h 23"/>
                <a:gd name="T8" fmla="*/ 0 w 27"/>
                <a:gd name="T9" fmla="*/ 0 h 23"/>
                <a:gd name="T10" fmla="*/ 0 w 27"/>
                <a:gd name="T11" fmla="*/ 0 h 23"/>
                <a:gd name="T12" fmla="*/ 0 w 27"/>
                <a:gd name="T13" fmla="*/ 0 h 23"/>
                <a:gd name="T14" fmla="*/ 0 w 27"/>
                <a:gd name="T15" fmla="*/ 0 h 23"/>
                <a:gd name="T16" fmla="*/ 0 w 27"/>
                <a:gd name="T17" fmla="*/ 0 h 23"/>
                <a:gd name="T18" fmla="*/ 0 w 27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23">
                  <a:moveTo>
                    <a:pt x="27" y="23"/>
                  </a:moveTo>
                  <a:lnTo>
                    <a:pt x="21" y="22"/>
                  </a:lnTo>
                  <a:lnTo>
                    <a:pt x="11" y="22"/>
                  </a:lnTo>
                  <a:lnTo>
                    <a:pt x="4" y="18"/>
                  </a:lnTo>
                  <a:lnTo>
                    <a:pt x="0" y="10"/>
                  </a:lnTo>
                  <a:lnTo>
                    <a:pt x="2" y="0"/>
                  </a:lnTo>
                  <a:lnTo>
                    <a:pt x="10" y="3"/>
                  </a:lnTo>
                  <a:lnTo>
                    <a:pt x="18" y="8"/>
                  </a:lnTo>
                  <a:lnTo>
                    <a:pt x="25" y="14"/>
                  </a:lnTo>
                  <a:lnTo>
                    <a:pt x="27" y="2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65" name="Freeform 44"/>
            <p:cNvSpPr>
              <a:spLocks/>
            </p:cNvSpPr>
            <p:nvPr/>
          </p:nvSpPr>
          <p:spPr bwMode="auto">
            <a:xfrm>
              <a:off x="1576" y="1221"/>
              <a:ext cx="29" cy="19"/>
            </a:xfrm>
            <a:custGeom>
              <a:avLst/>
              <a:gdLst>
                <a:gd name="T0" fmla="*/ 0 w 109"/>
                <a:gd name="T1" fmla="*/ 0 h 58"/>
                <a:gd name="T2" fmla="*/ 0 w 109"/>
                <a:gd name="T3" fmla="*/ 0 h 58"/>
                <a:gd name="T4" fmla="*/ 0 w 109"/>
                <a:gd name="T5" fmla="*/ 0 h 58"/>
                <a:gd name="T6" fmla="*/ 0 w 109"/>
                <a:gd name="T7" fmla="*/ 0 h 58"/>
                <a:gd name="T8" fmla="*/ 0 w 109"/>
                <a:gd name="T9" fmla="*/ 0 h 58"/>
                <a:gd name="T10" fmla="*/ 0 w 109"/>
                <a:gd name="T11" fmla="*/ 0 h 58"/>
                <a:gd name="T12" fmla="*/ 0 w 109"/>
                <a:gd name="T13" fmla="*/ 0 h 58"/>
                <a:gd name="T14" fmla="*/ 0 w 109"/>
                <a:gd name="T15" fmla="*/ 0 h 58"/>
                <a:gd name="T16" fmla="*/ 0 w 109"/>
                <a:gd name="T17" fmla="*/ 0 h 58"/>
                <a:gd name="T18" fmla="*/ 0 w 109"/>
                <a:gd name="T19" fmla="*/ 0 h 58"/>
                <a:gd name="T20" fmla="*/ 0 w 109"/>
                <a:gd name="T21" fmla="*/ 0 h 58"/>
                <a:gd name="T22" fmla="*/ 0 w 109"/>
                <a:gd name="T23" fmla="*/ 0 h 58"/>
                <a:gd name="T24" fmla="*/ 0 w 109"/>
                <a:gd name="T25" fmla="*/ 0 h 58"/>
                <a:gd name="T26" fmla="*/ 0 w 109"/>
                <a:gd name="T27" fmla="*/ 0 h 58"/>
                <a:gd name="T28" fmla="*/ 0 w 109"/>
                <a:gd name="T29" fmla="*/ 0 h 58"/>
                <a:gd name="T30" fmla="*/ 0 w 109"/>
                <a:gd name="T31" fmla="*/ 0 h 58"/>
                <a:gd name="T32" fmla="*/ 0 w 109"/>
                <a:gd name="T33" fmla="*/ 0 h 58"/>
                <a:gd name="T34" fmla="*/ 0 w 109"/>
                <a:gd name="T35" fmla="*/ 0 h 58"/>
                <a:gd name="T36" fmla="*/ 0 w 109"/>
                <a:gd name="T37" fmla="*/ 0 h 58"/>
                <a:gd name="T38" fmla="*/ 0 w 109"/>
                <a:gd name="T39" fmla="*/ 0 h 58"/>
                <a:gd name="T40" fmla="*/ 0 w 109"/>
                <a:gd name="T41" fmla="*/ 0 h 58"/>
                <a:gd name="T42" fmla="*/ 0 w 109"/>
                <a:gd name="T43" fmla="*/ 0 h 58"/>
                <a:gd name="T44" fmla="*/ 0 w 109"/>
                <a:gd name="T45" fmla="*/ 0 h 58"/>
                <a:gd name="T46" fmla="*/ 0 w 109"/>
                <a:gd name="T47" fmla="*/ 0 h 58"/>
                <a:gd name="T48" fmla="*/ 0 w 109"/>
                <a:gd name="T49" fmla="*/ 0 h 5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58">
                  <a:moveTo>
                    <a:pt x="109" y="13"/>
                  </a:moveTo>
                  <a:lnTo>
                    <a:pt x="107" y="20"/>
                  </a:lnTo>
                  <a:lnTo>
                    <a:pt x="100" y="22"/>
                  </a:lnTo>
                  <a:lnTo>
                    <a:pt x="92" y="23"/>
                  </a:lnTo>
                  <a:lnTo>
                    <a:pt x="84" y="25"/>
                  </a:lnTo>
                  <a:lnTo>
                    <a:pt x="74" y="30"/>
                  </a:lnTo>
                  <a:lnTo>
                    <a:pt x="64" y="37"/>
                  </a:lnTo>
                  <a:lnTo>
                    <a:pt x="55" y="43"/>
                  </a:lnTo>
                  <a:lnTo>
                    <a:pt x="45" y="49"/>
                  </a:lnTo>
                  <a:lnTo>
                    <a:pt x="34" y="55"/>
                  </a:lnTo>
                  <a:lnTo>
                    <a:pt x="24" y="57"/>
                  </a:lnTo>
                  <a:lnTo>
                    <a:pt x="13" y="58"/>
                  </a:lnTo>
                  <a:lnTo>
                    <a:pt x="0" y="57"/>
                  </a:lnTo>
                  <a:lnTo>
                    <a:pt x="10" y="48"/>
                  </a:lnTo>
                  <a:lnTo>
                    <a:pt x="21" y="37"/>
                  </a:lnTo>
                  <a:lnTo>
                    <a:pt x="31" y="27"/>
                  </a:lnTo>
                  <a:lnTo>
                    <a:pt x="41" y="17"/>
                  </a:lnTo>
                  <a:lnTo>
                    <a:pt x="52" y="7"/>
                  </a:lnTo>
                  <a:lnTo>
                    <a:pt x="64" y="2"/>
                  </a:lnTo>
                  <a:lnTo>
                    <a:pt x="77" y="0"/>
                  </a:lnTo>
                  <a:lnTo>
                    <a:pt x="92" y="3"/>
                  </a:lnTo>
                  <a:lnTo>
                    <a:pt x="97" y="5"/>
                  </a:lnTo>
                  <a:lnTo>
                    <a:pt x="101" y="7"/>
                  </a:lnTo>
                  <a:lnTo>
                    <a:pt x="106" y="10"/>
                  </a:lnTo>
                  <a:lnTo>
                    <a:pt x="109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66" name="Freeform 45"/>
            <p:cNvSpPr>
              <a:spLocks/>
            </p:cNvSpPr>
            <p:nvPr/>
          </p:nvSpPr>
          <p:spPr bwMode="auto">
            <a:xfrm>
              <a:off x="1724" y="1223"/>
              <a:ext cx="11" cy="10"/>
            </a:xfrm>
            <a:custGeom>
              <a:avLst/>
              <a:gdLst>
                <a:gd name="T0" fmla="*/ 0 w 44"/>
                <a:gd name="T1" fmla="*/ 0 h 31"/>
                <a:gd name="T2" fmla="*/ 0 w 44"/>
                <a:gd name="T3" fmla="*/ 0 h 31"/>
                <a:gd name="T4" fmla="*/ 0 w 44"/>
                <a:gd name="T5" fmla="*/ 0 h 31"/>
                <a:gd name="T6" fmla="*/ 0 w 44"/>
                <a:gd name="T7" fmla="*/ 0 h 31"/>
                <a:gd name="T8" fmla="*/ 0 w 44"/>
                <a:gd name="T9" fmla="*/ 0 h 31"/>
                <a:gd name="T10" fmla="*/ 0 w 44"/>
                <a:gd name="T11" fmla="*/ 0 h 31"/>
                <a:gd name="T12" fmla="*/ 0 w 44"/>
                <a:gd name="T13" fmla="*/ 0 h 31"/>
                <a:gd name="T14" fmla="*/ 0 w 44"/>
                <a:gd name="T15" fmla="*/ 0 h 31"/>
                <a:gd name="T16" fmla="*/ 0 w 44"/>
                <a:gd name="T17" fmla="*/ 0 h 31"/>
                <a:gd name="T18" fmla="*/ 0 w 44"/>
                <a:gd name="T19" fmla="*/ 0 h 31"/>
                <a:gd name="T20" fmla="*/ 0 w 44"/>
                <a:gd name="T21" fmla="*/ 0 h 31"/>
                <a:gd name="T22" fmla="*/ 0 w 44"/>
                <a:gd name="T23" fmla="*/ 0 h 31"/>
                <a:gd name="T24" fmla="*/ 0 w 44"/>
                <a:gd name="T25" fmla="*/ 0 h 31"/>
                <a:gd name="T26" fmla="*/ 0 w 44"/>
                <a:gd name="T27" fmla="*/ 0 h 31"/>
                <a:gd name="T28" fmla="*/ 0 w 44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4" h="31">
                  <a:moveTo>
                    <a:pt x="35" y="8"/>
                  </a:moveTo>
                  <a:lnTo>
                    <a:pt x="44" y="21"/>
                  </a:lnTo>
                  <a:lnTo>
                    <a:pt x="20" y="31"/>
                  </a:lnTo>
                  <a:lnTo>
                    <a:pt x="14" y="28"/>
                  </a:lnTo>
                  <a:lnTo>
                    <a:pt x="8" y="25"/>
                  </a:lnTo>
                  <a:lnTo>
                    <a:pt x="4" y="23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1" y="7"/>
                  </a:lnTo>
                  <a:lnTo>
                    <a:pt x="4" y="2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3" y="1"/>
                  </a:lnTo>
                  <a:lnTo>
                    <a:pt x="29" y="5"/>
                  </a:lnTo>
                  <a:lnTo>
                    <a:pt x="35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67" name="Freeform 46"/>
            <p:cNvSpPr>
              <a:spLocks/>
            </p:cNvSpPr>
            <p:nvPr/>
          </p:nvSpPr>
          <p:spPr bwMode="auto">
            <a:xfrm>
              <a:off x="1711" y="1223"/>
              <a:ext cx="8" cy="5"/>
            </a:xfrm>
            <a:custGeom>
              <a:avLst/>
              <a:gdLst>
                <a:gd name="T0" fmla="*/ 0 w 31"/>
                <a:gd name="T1" fmla="*/ 0 h 16"/>
                <a:gd name="T2" fmla="*/ 0 w 31"/>
                <a:gd name="T3" fmla="*/ 0 h 16"/>
                <a:gd name="T4" fmla="*/ 0 w 31"/>
                <a:gd name="T5" fmla="*/ 0 h 16"/>
                <a:gd name="T6" fmla="*/ 0 w 31"/>
                <a:gd name="T7" fmla="*/ 0 h 16"/>
                <a:gd name="T8" fmla="*/ 0 w 31"/>
                <a:gd name="T9" fmla="*/ 0 h 16"/>
                <a:gd name="T10" fmla="*/ 0 w 31"/>
                <a:gd name="T11" fmla="*/ 0 h 16"/>
                <a:gd name="T12" fmla="*/ 0 w 31"/>
                <a:gd name="T13" fmla="*/ 0 h 16"/>
                <a:gd name="T14" fmla="*/ 0 w 31"/>
                <a:gd name="T15" fmla="*/ 0 h 16"/>
                <a:gd name="T16" fmla="*/ 0 w 31"/>
                <a:gd name="T17" fmla="*/ 0 h 16"/>
                <a:gd name="T18" fmla="*/ 0 w 31"/>
                <a:gd name="T19" fmla="*/ 0 h 16"/>
                <a:gd name="T20" fmla="*/ 0 w 31"/>
                <a:gd name="T21" fmla="*/ 0 h 16"/>
                <a:gd name="T22" fmla="*/ 0 w 31"/>
                <a:gd name="T23" fmla="*/ 0 h 16"/>
                <a:gd name="T24" fmla="*/ 0 w 31"/>
                <a:gd name="T25" fmla="*/ 0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16">
                  <a:moveTo>
                    <a:pt x="31" y="14"/>
                  </a:moveTo>
                  <a:lnTo>
                    <a:pt x="23" y="16"/>
                  </a:lnTo>
                  <a:lnTo>
                    <a:pt x="15" y="15"/>
                  </a:lnTo>
                  <a:lnTo>
                    <a:pt x="7" y="13"/>
                  </a:lnTo>
                  <a:lnTo>
                    <a:pt x="0" y="8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1"/>
                  </a:lnTo>
                  <a:lnTo>
                    <a:pt x="4" y="0"/>
                  </a:lnTo>
                  <a:lnTo>
                    <a:pt x="11" y="1"/>
                  </a:lnTo>
                  <a:lnTo>
                    <a:pt x="19" y="4"/>
                  </a:lnTo>
                  <a:lnTo>
                    <a:pt x="26" y="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68" name="Freeform 47"/>
            <p:cNvSpPr>
              <a:spLocks/>
            </p:cNvSpPr>
            <p:nvPr/>
          </p:nvSpPr>
          <p:spPr bwMode="auto">
            <a:xfrm>
              <a:off x="1686" y="1224"/>
              <a:ext cx="15" cy="14"/>
            </a:xfrm>
            <a:custGeom>
              <a:avLst/>
              <a:gdLst>
                <a:gd name="T0" fmla="*/ 0 w 55"/>
                <a:gd name="T1" fmla="*/ 0 h 42"/>
                <a:gd name="T2" fmla="*/ 0 w 55"/>
                <a:gd name="T3" fmla="*/ 0 h 42"/>
                <a:gd name="T4" fmla="*/ 0 w 55"/>
                <a:gd name="T5" fmla="*/ 0 h 42"/>
                <a:gd name="T6" fmla="*/ 0 w 55"/>
                <a:gd name="T7" fmla="*/ 0 h 42"/>
                <a:gd name="T8" fmla="*/ 0 w 55"/>
                <a:gd name="T9" fmla="*/ 0 h 42"/>
                <a:gd name="T10" fmla="*/ 0 w 55"/>
                <a:gd name="T11" fmla="*/ 0 h 42"/>
                <a:gd name="T12" fmla="*/ 0 w 55"/>
                <a:gd name="T13" fmla="*/ 0 h 42"/>
                <a:gd name="T14" fmla="*/ 0 w 55"/>
                <a:gd name="T15" fmla="*/ 0 h 42"/>
                <a:gd name="T16" fmla="*/ 0 w 55"/>
                <a:gd name="T17" fmla="*/ 0 h 42"/>
                <a:gd name="T18" fmla="*/ 0 w 55"/>
                <a:gd name="T19" fmla="*/ 0 h 42"/>
                <a:gd name="T20" fmla="*/ 0 w 55"/>
                <a:gd name="T21" fmla="*/ 0 h 42"/>
                <a:gd name="T22" fmla="*/ 0 w 55"/>
                <a:gd name="T23" fmla="*/ 0 h 42"/>
                <a:gd name="T24" fmla="*/ 0 w 55"/>
                <a:gd name="T25" fmla="*/ 0 h 42"/>
                <a:gd name="T26" fmla="*/ 0 w 55"/>
                <a:gd name="T27" fmla="*/ 0 h 42"/>
                <a:gd name="T28" fmla="*/ 0 w 55"/>
                <a:gd name="T29" fmla="*/ 0 h 42"/>
                <a:gd name="T30" fmla="*/ 0 w 55"/>
                <a:gd name="T31" fmla="*/ 0 h 42"/>
                <a:gd name="T32" fmla="*/ 0 w 55"/>
                <a:gd name="T33" fmla="*/ 0 h 42"/>
                <a:gd name="T34" fmla="*/ 0 w 55"/>
                <a:gd name="T35" fmla="*/ 0 h 42"/>
                <a:gd name="T36" fmla="*/ 0 w 55"/>
                <a:gd name="T37" fmla="*/ 0 h 42"/>
                <a:gd name="T38" fmla="*/ 0 w 55"/>
                <a:gd name="T39" fmla="*/ 0 h 42"/>
                <a:gd name="T40" fmla="*/ 0 w 55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5" h="42">
                  <a:moveTo>
                    <a:pt x="55" y="11"/>
                  </a:moveTo>
                  <a:lnTo>
                    <a:pt x="50" y="21"/>
                  </a:lnTo>
                  <a:lnTo>
                    <a:pt x="43" y="28"/>
                  </a:lnTo>
                  <a:lnTo>
                    <a:pt x="34" y="35"/>
                  </a:lnTo>
                  <a:lnTo>
                    <a:pt x="25" y="42"/>
                  </a:lnTo>
                  <a:lnTo>
                    <a:pt x="18" y="39"/>
                  </a:lnTo>
                  <a:lnTo>
                    <a:pt x="11" y="36"/>
                  </a:lnTo>
                  <a:lnTo>
                    <a:pt x="4" y="34"/>
                  </a:lnTo>
                  <a:lnTo>
                    <a:pt x="0" y="28"/>
                  </a:lnTo>
                  <a:lnTo>
                    <a:pt x="2" y="19"/>
                  </a:lnTo>
                  <a:lnTo>
                    <a:pt x="6" y="11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9" y="1"/>
                  </a:lnTo>
                  <a:lnTo>
                    <a:pt x="43" y="3"/>
                  </a:lnTo>
                  <a:lnTo>
                    <a:pt x="48" y="4"/>
                  </a:lnTo>
                  <a:lnTo>
                    <a:pt x="51" y="8"/>
                  </a:lnTo>
                  <a:lnTo>
                    <a:pt x="55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69" name="Freeform 48"/>
            <p:cNvSpPr>
              <a:spLocks/>
            </p:cNvSpPr>
            <p:nvPr/>
          </p:nvSpPr>
          <p:spPr bwMode="auto">
            <a:xfrm>
              <a:off x="1649" y="1226"/>
              <a:ext cx="9" cy="13"/>
            </a:xfrm>
            <a:custGeom>
              <a:avLst/>
              <a:gdLst>
                <a:gd name="T0" fmla="*/ 0 w 36"/>
                <a:gd name="T1" fmla="*/ 0 h 43"/>
                <a:gd name="T2" fmla="*/ 0 w 36"/>
                <a:gd name="T3" fmla="*/ 0 h 43"/>
                <a:gd name="T4" fmla="*/ 0 w 36"/>
                <a:gd name="T5" fmla="*/ 0 h 43"/>
                <a:gd name="T6" fmla="*/ 0 w 36"/>
                <a:gd name="T7" fmla="*/ 0 h 43"/>
                <a:gd name="T8" fmla="*/ 0 w 36"/>
                <a:gd name="T9" fmla="*/ 0 h 43"/>
                <a:gd name="T10" fmla="*/ 0 w 36"/>
                <a:gd name="T11" fmla="*/ 0 h 43"/>
                <a:gd name="T12" fmla="*/ 0 w 36"/>
                <a:gd name="T13" fmla="*/ 0 h 43"/>
                <a:gd name="T14" fmla="*/ 0 w 36"/>
                <a:gd name="T15" fmla="*/ 0 h 43"/>
                <a:gd name="T16" fmla="*/ 0 w 36"/>
                <a:gd name="T17" fmla="*/ 0 h 43"/>
                <a:gd name="T18" fmla="*/ 0 w 36"/>
                <a:gd name="T19" fmla="*/ 0 h 43"/>
                <a:gd name="T20" fmla="*/ 0 w 36"/>
                <a:gd name="T21" fmla="*/ 0 h 43"/>
                <a:gd name="T22" fmla="*/ 0 w 36"/>
                <a:gd name="T23" fmla="*/ 0 h 43"/>
                <a:gd name="T24" fmla="*/ 0 w 36"/>
                <a:gd name="T25" fmla="*/ 0 h 43"/>
                <a:gd name="T26" fmla="*/ 0 w 36"/>
                <a:gd name="T27" fmla="*/ 0 h 4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43">
                  <a:moveTo>
                    <a:pt x="36" y="15"/>
                  </a:moveTo>
                  <a:lnTo>
                    <a:pt x="32" y="21"/>
                  </a:lnTo>
                  <a:lnTo>
                    <a:pt x="29" y="28"/>
                  </a:lnTo>
                  <a:lnTo>
                    <a:pt x="29" y="35"/>
                  </a:lnTo>
                  <a:lnTo>
                    <a:pt x="29" y="43"/>
                  </a:lnTo>
                  <a:lnTo>
                    <a:pt x="21" y="43"/>
                  </a:lnTo>
                  <a:lnTo>
                    <a:pt x="13" y="42"/>
                  </a:lnTo>
                  <a:lnTo>
                    <a:pt x="6" y="38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3" y="7"/>
                  </a:lnTo>
                  <a:lnTo>
                    <a:pt x="5" y="0"/>
                  </a:lnTo>
                  <a:lnTo>
                    <a:pt x="36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70" name="Freeform 49"/>
            <p:cNvSpPr>
              <a:spLocks/>
            </p:cNvSpPr>
            <p:nvPr/>
          </p:nvSpPr>
          <p:spPr bwMode="auto">
            <a:xfrm>
              <a:off x="1829" y="1228"/>
              <a:ext cx="14" cy="9"/>
            </a:xfrm>
            <a:custGeom>
              <a:avLst/>
              <a:gdLst>
                <a:gd name="T0" fmla="*/ 0 w 57"/>
                <a:gd name="T1" fmla="*/ 0 h 26"/>
                <a:gd name="T2" fmla="*/ 0 w 57"/>
                <a:gd name="T3" fmla="*/ 0 h 26"/>
                <a:gd name="T4" fmla="*/ 0 w 57"/>
                <a:gd name="T5" fmla="*/ 0 h 26"/>
                <a:gd name="T6" fmla="*/ 0 w 57"/>
                <a:gd name="T7" fmla="*/ 0 h 26"/>
                <a:gd name="T8" fmla="*/ 0 w 57"/>
                <a:gd name="T9" fmla="*/ 0 h 26"/>
                <a:gd name="T10" fmla="*/ 0 w 57"/>
                <a:gd name="T11" fmla="*/ 0 h 26"/>
                <a:gd name="T12" fmla="*/ 0 w 57"/>
                <a:gd name="T13" fmla="*/ 0 h 26"/>
                <a:gd name="T14" fmla="*/ 0 w 57"/>
                <a:gd name="T15" fmla="*/ 0 h 26"/>
                <a:gd name="T16" fmla="*/ 0 w 57"/>
                <a:gd name="T17" fmla="*/ 0 h 26"/>
                <a:gd name="T18" fmla="*/ 0 w 57"/>
                <a:gd name="T19" fmla="*/ 0 h 26"/>
                <a:gd name="T20" fmla="*/ 0 w 57"/>
                <a:gd name="T21" fmla="*/ 0 h 26"/>
                <a:gd name="T22" fmla="*/ 0 w 57"/>
                <a:gd name="T23" fmla="*/ 0 h 26"/>
                <a:gd name="T24" fmla="*/ 0 w 57"/>
                <a:gd name="T25" fmla="*/ 0 h 26"/>
                <a:gd name="T26" fmla="*/ 0 w 57"/>
                <a:gd name="T27" fmla="*/ 0 h 26"/>
                <a:gd name="T28" fmla="*/ 0 w 57"/>
                <a:gd name="T29" fmla="*/ 0 h 26"/>
                <a:gd name="T30" fmla="*/ 0 w 57"/>
                <a:gd name="T31" fmla="*/ 0 h 26"/>
                <a:gd name="T32" fmla="*/ 0 w 57"/>
                <a:gd name="T33" fmla="*/ 0 h 26"/>
                <a:gd name="T34" fmla="*/ 0 w 57"/>
                <a:gd name="T35" fmla="*/ 0 h 26"/>
                <a:gd name="T36" fmla="*/ 0 w 57"/>
                <a:gd name="T37" fmla="*/ 0 h 26"/>
                <a:gd name="T38" fmla="*/ 0 w 57"/>
                <a:gd name="T39" fmla="*/ 0 h 26"/>
                <a:gd name="T40" fmla="*/ 0 w 57"/>
                <a:gd name="T41" fmla="*/ 0 h 26"/>
                <a:gd name="T42" fmla="*/ 0 w 57"/>
                <a:gd name="T43" fmla="*/ 0 h 26"/>
                <a:gd name="T44" fmla="*/ 0 w 57"/>
                <a:gd name="T45" fmla="*/ 0 h 26"/>
                <a:gd name="T46" fmla="*/ 0 w 57"/>
                <a:gd name="T47" fmla="*/ 0 h 26"/>
                <a:gd name="T48" fmla="*/ 0 w 57"/>
                <a:gd name="T49" fmla="*/ 0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7" h="26">
                  <a:moveTo>
                    <a:pt x="57" y="5"/>
                  </a:moveTo>
                  <a:lnTo>
                    <a:pt x="57" y="11"/>
                  </a:lnTo>
                  <a:lnTo>
                    <a:pt x="54" y="16"/>
                  </a:lnTo>
                  <a:lnTo>
                    <a:pt x="50" y="21"/>
                  </a:lnTo>
                  <a:lnTo>
                    <a:pt x="44" y="25"/>
                  </a:lnTo>
                  <a:lnTo>
                    <a:pt x="38" y="26"/>
                  </a:lnTo>
                  <a:lnTo>
                    <a:pt x="31" y="26"/>
                  </a:lnTo>
                  <a:lnTo>
                    <a:pt x="26" y="26"/>
                  </a:lnTo>
                  <a:lnTo>
                    <a:pt x="20" y="25"/>
                  </a:lnTo>
                  <a:lnTo>
                    <a:pt x="14" y="22"/>
                  </a:lnTo>
                  <a:lnTo>
                    <a:pt x="9" y="20"/>
                  </a:lnTo>
                  <a:lnTo>
                    <a:pt x="5" y="16"/>
                  </a:lnTo>
                  <a:lnTo>
                    <a:pt x="0" y="12"/>
                  </a:lnTo>
                  <a:lnTo>
                    <a:pt x="0" y="7"/>
                  </a:lnTo>
                  <a:lnTo>
                    <a:pt x="4" y="5"/>
                  </a:lnTo>
                  <a:lnTo>
                    <a:pt x="7" y="3"/>
                  </a:lnTo>
                  <a:lnTo>
                    <a:pt x="11" y="1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1"/>
                  </a:lnTo>
                  <a:lnTo>
                    <a:pt x="34" y="3"/>
                  </a:lnTo>
                  <a:lnTo>
                    <a:pt x="39" y="4"/>
                  </a:lnTo>
                  <a:lnTo>
                    <a:pt x="45" y="5"/>
                  </a:lnTo>
                  <a:lnTo>
                    <a:pt x="51" y="5"/>
                  </a:lnTo>
                  <a:lnTo>
                    <a:pt x="57" y="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71" name="Freeform 50"/>
            <p:cNvSpPr>
              <a:spLocks/>
            </p:cNvSpPr>
            <p:nvPr/>
          </p:nvSpPr>
          <p:spPr bwMode="auto">
            <a:xfrm>
              <a:off x="1855" y="1228"/>
              <a:ext cx="13" cy="9"/>
            </a:xfrm>
            <a:custGeom>
              <a:avLst/>
              <a:gdLst>
                <a:gd name="T0" fmla="*/ 0 w 48"/>
                <a:gd name="T1" fmla="*/ 0 h 26"/>
                <a:gd name="T2" fmla="*/ 0 w 48"/>
                <a:gd name="T3" fmla="*/ 0 h 26"/>
                <a:gd name="T4" fmla="*/ 0 w 48"/>
                <a:gd name="T5" fmla="*/ 0 h 26"/>
                <a:gd name="T6" fmla="*/ 0 w 48"/>
                <a:gd name="T7" fmla="*/ 0 h 26"/>
                <a:gd name="T8" fmla="*/ 0 w 48"/>
                <a:gd name="T9" fmla="*/ 0 h 26"/>
                <a:gd name="T10" fmla="*/ 0 w 48"/>
                <a:gd name="T11" fmla="*/ 0 h 26"/>
                <a:gd name="T12" fmla="*/ 0 w 48"/>
                <a:gd name="T13" fmla="*/ 0 h 26"/>
                <a:gd name="T14" fmla="*/ 0 w 48"/>
                <a:gd name="T15" fmla="*/ 0 h 26"/>
                <a:gd name="T16" fmla="*/ 0 w 48"/>
                <a:gd name="T17" fmla="*/ 0 h 26"/>
                <a:gd name="T18" fmla="*/ 0 w 48"/>
                <a:gd name="T19" fmla="*/ 0 h 26"/>
                <a:gd name="T20" fmla="*/ 0 w 48"/>
                <a:gd name="T21" fmla="*/ 0 h 26"/>
                <a:gd name="T22" fmla="*/ 0 w 48"/>
                <a:gd name="T23" fmla="*/ 0 h 26"/>
                <a:gd name="T24" fmla="*/ 0 w 48"/>
                <a:gd name="T25" fmla="*/ 0 h 26"/>
                <a:gd name="T26" fmla="*/ 0 w 48"/>
                <a:gd name="T27" fmla="*/ 0 h 26"/>
                <a:gd name="T28" fmla="*/ 0 w 48"/>
                <a:gd name="T29" fmla="*/ 0 h 26"/>
                <a:gd name="T30" fmla="*/ 0 w 48"/>
                <a:gd name="T31" fmla="*/ 0 h 26"/>
                <a:gd name="T32" fmla="*/ 0 w 48"/>
                <a:gd name="T33" fmla="*/ 0 h 26"/>
                <a:gd name="T34" fmla="*/ 0 w 48"/>
                <a:gd name="T35" fmla="*/ 0 h 26"/>
                <a:gd name="T36" fmla="*/ 0 w 48"/>
                <a:gd name="T37" fmla="*/ 0 h 26"/>
                <a:gd name="T38" fmla="*/ 0 w 48"/>
                <a:gd name="T39" fmla="*/ 0 h 26"/>
                <a:gd name="T40" fmla="*/ 0 w 48"/>
                <a:gd name="T41" fmla="*/ 0 h 26"/>
                <a:gd name="T42" fmla="*/ 0 w 48"/>
                <a:gd name="T43" fmla="*/ 0 h 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8" h="26">
                  <a:moveTo>
                    <a:pt x="48" y="12"/>
                  </a:moveTo>
                  <a:lnTo>
                    <a:pt x="48" y="16"/>
                  </a:lnTo>
                  <a:lnTo>
                    <a:pt x="48" y="20"/>
                  </a:lnTo>
                  <a:lnTo>
                    <a:pt x="46" y="23"/>
                  </a:lnTo>
                  <a:lnTo>
                    <a:pt x="41" y="26"/>
                  </a:lnTo>
                  <a:lnTo>
                    <a:pt x="35" y="26"/>
                  </a:lnTo>
                  <a:lnTo>
                    <a:pt x="28" y="25"/>
                  </a:lnTo>
                  <a:lnTo>
                    <a:pt x="23" y="22"/>
                  </a:lnTo>
                  <a:lnTo>
                    <a:pt x="18" y="20"/>
                  </a:lnTo>
                  <a:lnTo>
                    <a:pt x="12" y="16"/>
                  </a:lnTo>
                  <a:lnTo>
                    <a:pt x="8" y="12"/>
                  </a:lnTo>
                  <a:lnTo>
                    <a:pt x="4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6" y="1"/>
                  </a:lnTo>
                  <a:lnTo>
                    <a:pt x="32" y="3"/>
                  </a:lnTo>
                  <a:lnTo>
                    <a:pt x="38" y="5"/>
                  </a:lnTo>
                  <a:lnTo>
                    <a:pt x="43" y="7"/>
                  </a:lnTo>
                  <a:lnTo>
                    <a:pt x="48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72" name="Freeform 51"/>
            <p:cNvSpPr>
              <a:spLocks/>
            </p:cNvSpPr>
            <p:nvPr/>
          </p:nvSpPr>
          <p:spPr bwMode="auto">
            <a:xfrm>
              <a:off x="1887" y="1229"/>
              <a:ext cx="18" cy="12"/>
            </a:xfrm>
            <a:custGeom>
              <a:avLst/>
              <a:gdLst>
                <a:gd name="T0" fmla="*/ 0 w 67"/>
                <a:gd name="T1" fmla="*/ 0 h 39"/>
                <a:gd name="T2" fmla="*/ 0 w 67"/>
                <a:gd name="T3" fmla="*/ 0 h 39"/>
                <a:gd name="T4" fmla="*/ 0 w 67"/>
                <a:gd name="T5" fmla="*/ 0 h 39"/>
                <a:gd name="T6" fmla="*/ 0 w 67"/>
                <a:gd name="T7" fmla="*/ 0 h 39"/>
                <a:gd name="T8" fmla="*/ 0 w 67"/>
                <a:gd name="T9" fmla="*/ 0 h 39"/>
                <a:gd name="T10" fmla="*/ 0 w 67"/>
                <a:gd name="T11" fmla="*/ 0 h 39"/>
                <a:gd name="T12" fmla="*/ 0 w 67"/>
                <a:gd name="T13" fmla="*/ 0 h 39"/>
                <a:gd name="T14" fmla="*/ 0 w 67"/>
                <a:gd name="T15" fmla="*/ 0 h 39"/>
                <a:gd name="T16" fmla="*/ 0 w 67"/>
                <a:gd name="T17" fmla="*/ 0 h 39"/>
                <a:gd name="T18" fmla="*/ 0 w 67"/>
                <a:gd name="T19" fmla="*/ 0 h 39"/>
                <a:gd name="T20" fmla="*/ 0 w 67"/>
                <a:gd name="T21" fmla="*/ 0 h 39"/>
                <a:gd name="T22" fmla="*/ 0 w 67"/>
                <a:gd name="T23" fmla="*/ 0 h 39"/>
                <a:gd name="T24" fmla="*/ 0 w 67"/>
                <a:gd name="T25" fmla="*/ 0 h 39"/>
                <a:gd name="T26" fmla="*/ 0 w 67"/>
                <a:gd name="T27" fmla="*/ 0 h 39"/>
                <a:gd name="T28" fmla="*/ 0 w 67"/>
                <a:gd name="T29" fmla="*/ 0 h 39"/>
                <a:gd name="T30" fmla="*/ 0 w 67"/>
                <a:gd name="T31" fmla="*/ 0 h 39"/>
                <a:gd name="T32" fmla="*/ 0 w 67"/>
                <a:gd name="T33" fmla="*/ 0 h 39"/>
                <a:gd name="T34" fmla="*/ 0 w 67"/>
                <a:gd name="T35" fmla="*/ 0 h 39"/>
                <a:gd name="T36" fmla="*/ 0 w 67"/>
                <a:gd name="T37" fmla="*/ 0 h 39"/>
                <a:gd name="T38" fmla="*/ 0 w 67"/>
                <a:gd name="T39" fmla="*/ 0 h 39"/>
                <a:gd name="T40" fmla="*/ 0 w 67"/>
                <a:gd name="T41" fmla="*/ 0 h 39"/>
                <a:gd name="T42" fmla="*/ 0 w 67"/>
                <a:gd name="T43" fmla="*/ 0 h 39"/>
                <a:gd name="T44" fmla="*/ 0 w 67"/>
                <a:gd name="T45" fmla="*/ 0 h 39"/>
                <a:gd name="T46" fmla="*/ 0 w 67"/>
                <a:gd name="T47" fmla="*/ 0 h 39"/>
                <a:gd name="T48" fmla="*/ 0 w 67"/>
                <a:gd name="T49" fmla="*/ 0 h 39"/>
                <a:gd name="T50" fmla="*/ 0 w 67"/>
                <a:gd name="T51" fmla="*/ 0 h 3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7" h="39">
                  <a:moveTo>
                    <a:pt x="60" y="10"/>
                  </a:moveTo>
                  <a:lnTo>
                    <a:pt x="64" y="13"/>
                  </a:lnTo>
                  <a:lnTo>
                    <a:pt x="67" y="19"/>
                  </a:lnTo>
                  <a:lnTo>
                    <a:pt x="67" y="24"/>
                  </a:lnTo>
                  <a:lnTo>
                    <a:pt x="66" y="29"/>
                  </a:lnTo>
                  <a:lnTo>
                    <a:pt x="60" y="34"/>
                  </a:lnTo>
                  <a:lnTo>
                    <a:pt x="54" y="36"/>
                  </a:lnTo>
                  <a:lnTo>
                    <a:pt x="47" y="37"/>
                  </a:lnTo>
                  <a:lnTo>
                    <a:pt x="41" y="39"/>
                  </a:lnTo>
                  <a:lnTo>
                    <a:pt x="33" y="39"/>
                  </a:lnTo>
                  <a:lnTo>
                    <a:pt x="26" y="39"/>
                  </a:lnTo>
                  <a:lnTo>
                    <a:pt x="19" y="39"/>
                  </a:lnTo>
                  <a:lnTo>
                    <a:pt x="13" y="39"/>
                  </a:lnTo>
                  <a:lnTo>
                    <a:pt x="8" y="34"/>
                  </a:lnTo>
                  <a:lnTo>
                    <a:pt x="4" y="29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6" y="17"/>
                  </a:lnTo>
                  <a:lnTo>
                    <a:pt x="11" y="13"/>
                  </a:lnTo>
                  <a:lnTo>
                    <a:pt x="17" y="10"/>
                  </a:lnTo>
                  <a:lnTo>
                    <a:pt x="24" y="5"/>
                  </a:lnTo>
                  <a:lnTo>
                    <a:pt x="30" y="3"/>
                  </a:lnTo>
                  <a:lnTo>
                    <a:pt x="37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6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73" name="Freeform 52"/>
            <p:cNvSpPr>
              <a:spLocks/>
            </p:cNvSpPr>
            <p:nvPr/>
          </p:nvSpPr>
          <p:spPr bwMode="auto">
            <a:xfrm>
              <a:off x="1621" y="1236"/>
              <a:ext cx="9" cy="9"/>
            </a:xfrm>
            <a:custGeom>
              <a:avLst/>
              <a:gdLst>
                <a:gd name="T0" fmla="*/ 0 w 32"/>
                <a:gd name="T1" fmla="*/ 0 h 29"/>
                <a:gd name="T2" fmla="*/ 0 w 32"/>
                <a:gd name="T3" fmla="*/ 0 h 29"/>
                <a:gd name="T4" fmla="*/ 0 w 32"/>
                <a:gd name="T5" fmla="*/ 0 h 29"/>
                <a:gd name="T6" fmla="*/ 0 w 32"/>
                <a:gd name="T7" fmla="*/ 0 h 29"/>
                <a:gd name="T8" fmla="*/ 0 w 32"/>
                <a:gd name="T9" fmla="*/ 0 h 29"/>
                <a:gd name="T10" fmla="*/ 0 w 32"/>
                <a:gd name="T11" fmla="*/ 0 h 29"/>
                <a:gd name="T12" fmla="*/ 0 w 32"/>
                <a:gd name="T13" fmla="*/ 0 h 29"/>
                <a:gd name="T14" fmla="*/ 0 w 32"/>
                <a:gd name="T15" fmla="*/ 0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" h="29">
                  <a:moveTo>
                    <a:pt x="32" y="23"/>
                  </a:moveTo>
                  <a:lnTo>
                    <a:pt x="24" y="26"/>
                  </a:lnTo>
                  <a:lnTo>
                    <a:pt x="16" y="28"/>
                  </a:lnTo>
                  <a:lnTo>
                    <a:pt x="8" y="29"/>
                  </a:lnTo>
                  <a:lnTo>
                    <a:pt x="0" y="26"/>
                  </a:lnTo>
                  <a:lnTo>
                    <a:pt x="9" y="0"/>
                  </a:lnTo>
                  <a:lnTo>
                    <a:pt x="31" y="11"/>
                  </a:lnTo>
                  <a:lnTo>
                    <a:pt x="32" y="2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74" name="Freeform 53"/>
            <p:cNvSpPr>
              <a:spLocks/>
            </p:cNvSpPr>
            <p:nvPr/>
          </p:nvSpPr>
          <p:spPr bwMode="auto">
            <a:xfrm>
              <a:off x="1557" y="1237"/>
              <a:ext cx="11" cy="16"/>
            </a:xfrm>
            <a:custGeom>
              <a:avLst/>
              <a:gdLst>
                <a:gd name="T0" fmla="*/ 0 w 40"/>
                <a:gd name="T1" fmla="*/ 0 h 49"/>
                <a:gd name="T2" fmla="*/ 0 w 40"/>
                <a:gd name="T3" fmla="*/ 0 h 49"/>
                <a:gd name="T4" fmla="*/ 0 w 40"/>
                <a:gd name="T5" fmla="*/ 0 h 49"/>
                <a:gd name="T6" fmla="*/ 0 w 40"/>
                <a:gd name="T7" fmla="*/ 0 h 49"/>
                <a:gd name="T8" fmla="*/ 0 w 40"/>
                <a:gd name="T9" fmla="*/ 0 h 49"/>
                <a:gd name="T10" fmla="*/ 0 w 40"/>
                <a:gd name="T11" fmla="*/ 0 h 49"/>
                <a:gd name="T12" fmla="*/ 0 w 40"/>
                <a:gd name="T13" fmla="*/ 0 h 49"/>
                <a:gd name="T14" fmla="*/ 0 w 40"/>
                <a:gd name="T15" fmla="*/ 0 h 49"/>
                <a:gd name="T16" fmla="*/ 0 w 40"/>
                <a:gd name="T17" fmla="*/ 0 h 49"/>
                <a:gd name="T18" fmla="*/ 0 w 40"/>
                <a:gd name="T19" fmla="*/ 0 h 49"/>
                <a:gd name="T20" fmla="*/ 0 w 40"/>
                <a:gd name="T21" fmla="*/ 0 h 49"/>
                <a:gd name="T22" fmla="*/ 0 w 40"/>
                <a:gd name="T23" fmla="*/ 0 h 49"/>
                <a:gd name="T24" fmla="*/ 0 w 40"/>
                <a:gd name="T25" fmla="*/ 0 h 49"/>
                <a:gd name="T26" fmla="*/ 0 w 40"/>
                <a:gd name="T27" fmla="*/ 0 h 49"/>
                <a:gd name="T28" fmla="*/ 0 w 40"/>
                <a:gd name="T29" fmla="*/ 0 h 49"/>
                <a:gd name="T30" fmla="*/ 0 w 40"/>
                <a:gd name="T31" fmla="*/ 0 h 49"/>
                <a:gd name="T32" fmla="*/ 0 w 40"/>
                <a:gd name="T33" fmla="*/ 0 h 49"/>
                <a:gd name="T34" fmla="*/ 0 w 40"/>
                <a:gd name="T35" fmla="*/ 0 h 4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0" h="49">
                  <a:moveTo>
                    <a:pt x="40" y="18"/>
                  </a:moveTo>
                  <a:lnTo>
                    <a:pt x="40" y="24"/>
                  </a:lnTo>
                  <a:lnTo>
                    <a:pt x="37" y="30"/>
                  </a:lnTo>
                  <a:lnTo>
                    <a:pt x="35" y="35"/>
                  </a:lnTo>
                  <a:lnTo>
                    <a:pt x="30" y="40"/>
                  </a:lnTo>
                  <a:lnTo>
                    <a:pt x="25" y="45"/>
                  </a:lnTo>
                  <a:lnTo>
                    <a:pt x="19" y="48"/>
                  </a:lnTo>
                  <a:lnTo>
                    <a:pt x="13" y="49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9" y="5"/>
                  </a:lnTo>
                  <a:lnTo>
                    <a:pt x="35" y="10"/>
                  </a:lnTo>
                  <a:lnTo>
                    <a:pt x="40" y="18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75" name="Freeform 54"/>
            <p:cNvSpPr>
              <a:spLocks/>
            </p:cNvSpPr>
            <p:nvPr/>
          </p:nvSpPr>
          <p:spPr bwMode="auto">
            <a:xfrm>
              <a:off x="1702" y="1237"/>
              <a:ext cx="4" cy="6"/>
            </a:xfrm>
            <a:custGeom>
              <a:avLst/>
              <a:gdLst>
                <a:gd name="T0" fmla="*/ 0 w 18"/>
                <a:gd name="T1" fmla="*/ 0 h 18"/>
                <a:gd name="T2" fmla="*/ 0 w 18"/>
                <a:gd name="T3" fmla="*/ 0 h 18"/>
                <a:gd name="T4" fmla="*/ 0 w 18"/>
                <a:gd name="T5" fmla="*/ 0 h 18"/>
                <a:gd name="T6" fmla="*/ 0 w 18"/>
                <a:gd name="T7" fmla="*/ 0 h 18"/>
                <a:gd name="T8" fmla="*/ 0 w 18"/>
                <a:gd name="T9" fmla="*/ 0 h 18"/>
                <a:gd name="T10" fmla="*/ 0 w 18"/>
                <a:gd name="T11" fmla="*/ 0 h 18"/>
                <a:gd name="T12" fmla="*/ 0 w 18"/>
                <a:gd name="T13" fmla="*/ 0 h 18"/>
                <a:gd name="T14" fmla="*/ 0 w 18"/>
                <a:gd name="T15" fmla="*/ 0 h 18"/>
                <a:gd name="T16" fmla="*/ 0 w 18"/>
                <a:gd name="T17" fmla="*/ 0 h 18"/>
                <a:gd name="T18" fmla="*/ 0 w 18"/>
                <a:gd name="T19" fmla="*/ 0 h 18"/>
                <a:gd name="T20" fmla="*/ 0 w 18"/>
                <a:gd name="T21" fmla="*/ 0 h 18"/>
                <a:gd name="T22" fmla="*/ 0 w 18"/>
                <a:gd name="T23" fmla="*/ 0 h 18"/>
                <a:gd name="T24" fmla="*/ 0 w 18"/>
                <a:gd name="T25" fmla="*/ 0 h 18"/>
                <a:gd name="T26" fmla="*/ 0 w 18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18">
                  <a:moveTo>
                    <a:pt x="16" y="12"/>
                  </a:moveTo>
                  <a:lnTo>
                    <a:pt x="18" y="14"/>
                  </a:lnTo>
                  <a:lnTo>
                    <a:pt x="16" y="15"/>
                  </a:lnTo>
                  <a:lnTo>
                    <a:pt x="15" y="17"/>
                  </a:lnTo>
                  <a:lnTo>
                    <a:pt x="13" y="18"/>
                  </a:lnTo>
                  <a:lnTo>
                    <a:pt x="8" y="17"/>
                  </a:lnTo>
                  <a:lnTo>
                    <a:pt x="5" y="14"/>
                  </a:lnTo>
                  <a:lnTo>
                    <a:pt x="1" y="10"/>
                  </a:lnTo>
                  <a:lnTo>
                    <a:pt x="0" y="7"/>
                  </a:lnTo>
                  <a:lnTo>
                    <a:pt x="0" y="0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4" y="7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76" name="Freeform 55"/>
            <p:cNvSpPr>
              <a:spLocks/>
            </p:cNvSpPr>
            <p:nvPr/>
          </p:nvSpPr>
          <p:spPr bwMode="auto">
            <a:xfrm>
              <a:off x="1873" y="1239"/>
              <a:ext cx="10" cy="13"/>
            </a:xfrm>
            <a:custGeom>
              <a:avLst/>
              <a:gdLst>
                <a:gd name="T0" fmla="*/ 0 w 38"/>
                <a:gd name="T1" fmla="*/ 0 h 39"/>
                <a:gd name="T2" fmla="*/ 0 w 38"/>
                <a:gd name="T3" fmla="*/ 0 h 39"/>
                <a:gd name="T4" fmla="*/ 0 w 38"/>
                <a:gd name="T5" fmla="*/ 0 h 39"/>
                <a:gd name="T6" fmla="*/ 0 w 38"/>
                <a:gd name="T7" fmla="*/ 0 h 39"/>
                <a:gd name="T8" fmla="*/ 0 w 38"/>
                <a:gd name="T9" fmla="*/ 0 h 39"/>
                <a:gd name="T10" fmla="*/ 0 w 38"/>
                <a:gd name="T11" fmla="*/ 0 h 39"/>
                <a:gd name="T12" fmla="*/ 0 w 38"/>
                <a:gd name="T13" fmla="*/ 0 h 39"/>
                <a:gd name="T14" fmla="*/ 0 w 38"/>
                <a:gd name="T15" fmla="*/ 0 h 39"/>
                <a:gd name="T16" fmla="*/ 0 w 38"/>
                <a:gd name="T17" fmla="*/ 0 h 39"/>
                <a:gd name="T18" fmla="*/ 0 w 38"/>
                <a:gd name="T19" fmla="*/ 0 h 39"/>
                <a:gd name="T20" fmla="*/ 0 w 38"/>
                <a:gd name="T21" fmla="*/ 0 h 39"/>
                <a:gd name="T22" fmla="*/ 0 w 38"/>
                <a:gd name="T23" fmla="*/ 0 h 39"/>
                <a:gd name="T24" fmla="*/ 0 w 38"/>
                <a:gd name="T25" fmla="*/ 0 h 39"/>
                <a:gd name="T26" fmla="*/ 0 w 38"/>
                <a:gd name="T27" fmla="*/ 0 h 39"/>
                <a:gd name="T28" fmla="*/ 0 w 38"/>
                <a:gd name="T29" fmla="*/ 0 h 39"/>
                <a:gd name="T30" fmla="*/ 0 w 38"/>
                <a:gd name="T31" fmla="*/ 0 h 39"/>
                <a:gd name="T32" fmla="*/ 0 w 38"/>
                <a:gd name="T33" fmla="*/ 0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8" h="39">
                  <a:moveTo>
                    <a:pt x="38" y="22"/>
                  </a:moveTo>
                  <a:lnTo>
                    <a:pt x="37" y="26"/>
                  </a:lnTo>
                  <a:lnTo>
                    <a:pt x="35" y="31"/>
                  </a:lnTo>
                  <a:lnTo>
                    <a:pt x="31" y="34"/>
                  </a:lnTo>
                  <a:lnTo>
                    <a:pt x="27" y="37"/>
                  </a:lnTo>
                  <a:lnTo>
                    <a:pt x="21" y="38"/>
                  </a:lnTo>
                  <a:lnTo>
                    <a:pt x="15" y="39"/>
                  </a:lnTo>
                  <a:lnTo>
                    <a:pt x="8" y="39"/>
                  </a:lnTo>
                  <a:lnTo>
                    <a:pt x="3" y="37"/>
                  </a:lnTo>
                  <a:lnTo>
                    <a:pt x="0" y="26"/>
                  </a:lnTo>
                  <a:lnTo>
                    <a:pt x="5" y="17"/>
                  </a:lnTo>
                  <a:lnTo>
                    <a:pt x="13" y="8"/>
                  </a:lnTo>
                  <a:lnTo>
                    <a:pt x="21" y="0"/>
                  </a:lnTo>
                  <a:lnTo>
                    <a:pt x="27" y="4"/>
                  </a:lnTo>
                  <a:lnTo>
                    <a:pt x="33" y="9"/>
                  </a:lnTo>
                  <a:lnTo>
                    <a:pt x="37" y="15"/>
                  </a:lnTo>
                  <a:lnTo>
                    <a:pt x="38" y="2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77" name="Freeform 56"/>
            <p:cNvSpPr>
              <a:spLocks/>
            </p:cNvSpPr>
            <p:nvPr/>
          </p:nvSpPr>
          <p:spPr bwMode="auto">
            <a:xfrm>
              <a:off x="1601" y="1243"/>
              <a:ext cx="7" cy="10"/>
            </a:xfrm>
            <a:custGeom>
              <a:avLst/>
              <a:gdLst>
                <a:gd name="T0" fmla="*/ 0 w 26"/>
                <a:gd name="T1" fmla="*/ 0 h 28"/>
                <a:gd name="T2" fmla="*/ 0 w 26"/>
                <a:gd name="T3" fmla="*/ 0 h 28"/>
                <a:gd name="T4" fmla="*/ 0 w 26"/>
                <a:gd name="T5" fmla="*/ 0 h 28"/>
                <a:gd name="T6" fmla="*/ 0 w 26"/>
                <a:gd name="T7" fmla="*/ 0 h 28"/>
                <a:gd name="T8" fmla="*/ 0 w 26"/>
                <a:gd name="T9" fmla="*/ 0 h 28"/>
                <a:gd name="T10" fmla="*/ 0 w 26"/>
                <a:gd name="T11" fmla="*/ 0 h 28"/>
                <a:gd name="T12" fmla="*/ 0 w 26"/>
                <a:gd name="T13" fmla="*/ 0 h 28"/>
                <a:gd name="T14" fmla="*/ 0 w 26"/>
                <a:gd name="T15" fmla="*/ 0 h 28"/>
                <a:gd name="T16" fmla="*/ 0 w 26"/>
                <a:gd name="T17" fmla="*/ 0 h 28"/>
                <a:gd name="T18" fmla="*/ 0 w 26"/>
                <a:gd name="T19" fmla="*/ 0 h 28"/>
                <a:gd name="T20" fmla="*/ 0 w 26"/>
                <a:gd name="T21" fmla="*/ 0 h 28"/>
                <a:gd name="T22" fmla="*/ 0 w 26"/>
                <a:gd name="T23" fmla="*/ 0 h 28"/>
                <a:gd name="T24" fmla="*/ 0 w 26"/>
                <a:gd name="T25" fmla="*/ 0 h 28"/>
                <a:gd name="T26" fmla="*/ 0 w 26"/>
                <a:gd name="T27" fmla="*/ 0 h 28"/>
                <a:gd name="T28" fmla="*/ 0 w 26"/>
                <a:gd name="T29" fmla="*/ 0 h 28"/>
                <a:gd name="T30" fmla="*/ 0 w 26"/>
                <a:gd name="T31" fmla="*/ 0 h 28"/>
                <a:gd name="T32" fmla="*/ 0 w 26"/>
                <a:gd name="T33" fmla="*/ 0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28">
                  <a:moveTo>
                    <a:pt x="26" y="11"/>
                  </a:moveTo>
                  <a:lnTo>
                    <a:pt x="25" y="17"/>
                  </a:lnTo>
                  <a:lnTo>
                    <a:pt x="20" y="21"/>
                  </a:lnTo>
                  <a:lnTo>
                    <a:pt x="14" y="25"/>
                  </a:lnTo>
                  <a:lnTo>
                    <a:pt x="9" y="28"/>
                  </a:lnTo>
                  <a:lnTo>
                    <a:pt x="5" y="22"/>
                  </a:lnTo>
                  <a:lnTo>
                    <a:pt x="2" y="17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2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7" y="2"/>
                  </a:lnTo>
                  <a:lnTo>
                    <a:pt x="19" y="4"/>
                  </a:lnTo>
                  <a:lnTo>
                    <a:pt x="22" y="5"/>
                  </a:lnTo>
                  <a:lnTo>
                    <a:pt x="25" y="7"/>
                  </a:lnTo>
                  <a:lnTo>
                    <a:pt x="26" y="1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78" name="Freeform 57"/>
            <p:cNvSpPr>
              <a:spLocks/>
            </p:cNvSpPr>
            <p:nvPr/>
          </p:nvSpPr>
          <p:spPr bwMode="auto">
            <a:xfrm>
              <a:off x="1768" y="1244"/>
              <a:ext cx="9" cy="17"/>
            </a:xfrm>
            <a:custGeom>
              <a:avLst/>
              <a:gdLst>
                <a:gd name="T0" fmla="*/ 0 w 31"/>
                <a:gd name="T1" fmla="*/ 0 h 49"/>
                <a:gd name="T2" fmla="*/ 0 w 31"/>
                <a:gd name="T3" fmla="*/ 0 h 49"/>
                <a:gd name="T4" fmla="*/ 0 w 31"/>
                <a:gd name="T5" fmla="*/ 0 h 49"/>
                <a:gd name="T6" fmla="*/ 0 w 31"/>
                <a:gd name="T7" fmla="*/ 0 h 49"/>
                <a:gd name="T8" fmla="*/ 0 w 31"/>
                <a:gd name="T9" fmla="*/ 0 h 49"/>
                <a:gd name="T10" fmla="*/ 0 w 31"/>
                <a:gd name="T11" fmla="*/ 0 h 49"/>
                <a:gd name="T12" fmla="*/ 0 w 31"/>
                <a:gd name="T13" fmla="*/ 0 h 49"/>
                <a:gd name="T14" fmla="*/ 0 w 31"/>
                <a:gd name="T15" fmla="*/ 0 h 49"/>
                <a:gd name="T16" fmla="*/ 0 w 31"/>
                <a:gd name="T17" fmla="*/ 0 h 49"/>
                <a:gd name="T18" fmla="*/ 0 w 31"/>
                <a:gd name="T19" fmla="*/ 0 h 49"/>
                <a:gd name="T20" fmla="*/ 0 w 31"/>
                <a:gd name="T21" fmla="*/ 0 h 49"/>
                <a:gd name="T22" fmla="*/ 0 w 31"/>
                <a:gd name="T23" fmla="*/ 0 h 49"/>
                <a:gd name="T24" fmla="*/ 0 w 31"/>
                <a:gd name="T25" fmla="*/ 0 h 49"/>
                <a:gd name="T26" fmla="*/ 0 w 31"/>
                <a:gd name="T27" fmla="*/ 0 h 49"/>
                <a:gd name="T28" fmla="*/ 0 w 31"/>
                <a:gd name="T29" fmla="*/ 0 h 49"/>
                <a:gd name="T30" fmla="*/ 0 w 31"/>
                <a:gd name="T31" fmla="*/ 0 h 49"/>
                <a:gd name="T32" fmla="*/ 0 w 31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49">
                  <a:moveTo>
                    <a:pt x="31" y="11"/>
                  </a:moveTo>
                  <a:lnTo>
                    <a:pt x="29" y="19"/>
                  </a:lnTo>
                  <a:lnTo>
                    <a:pt x="25" y="26"/>
                  </a:lnTo>
                  <a:lnTo>
                    <a:pt x="22" y="34"/>
                  </a:lnTo>
                  <a:lnTo>
                    <a:pt x="22" y="43"/>
                  </a:lnTo>
                  <a:lnTo>
                    <a:pt x="19" y="48"/>
                  </a:lnTo>
                  <a:lnTo>
                    <a:pt x="15" y="49"/>
                  </a:lnTo>
                  <a:lnTo>
                    <a:pt x="10" y="49"/>
                  </a:lnTo>
                  <a:lnTo>
                    <a:pt x="6" y="48"/>
                  </a:lnTo>
                  <a:lnTo>
                    <a:pt x="1" y="37"/>
                  </a:lnTo>
                  <a:lnTo>
                    <a:pt x="0" y="25"/>
                  </a:lnTo>
                  <a:lnTo>
                    <a:pt x="0" y="12"/>
                  </a:lnTo>
                  <a:lnTo>
                    <a:pt x="1" y="0"/>
                  </a:lnTo>
                  <a:lnTo>
                    <a:pt x="9" y="1"/>
                  </a:lnTo>
                  <a:lnTo>
                    <a:pt x="17" y="3"/>
                  </a:lnTo>
                  <a:lnTo>
                    <a:pt x="25" y="5"/>
                  </a:lnTo>
                  <a:lnTo>
                    <a:pt x="31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79" name="Freeform 58"/>
            <p:cNvSpPr>
              <a:spLocks/>
            </p:cNvSpPr>
            <p:nvPr/>
          </p:nvSpPr>
          <p:spPr bwMode="auto">
            <a:xfrm>
              <a:off x="1638" y="1245"/>
              <a:ext cx="7" cy="14"/>
            </a:xfrm>
            <a:custGeom>
              <a:avLst/>
              <a:gdLst>
                <a:gd name="T0" fmla="*/ 0 w 28"/>
                <a:gd name="T1" fmla="*/ 0 h 45"/>
                <a:gd name="T2" fmla="*/ 0 w 28"/>
                <a:gd name="T3" fmla="*/ 0 h 45"/>
                <a:gd name="T4" fmla="*/ 0 w 28"/>
                <a:gd name="T5" fmla="*/ 0 h 45"/>
                <a:gd name="T6" fmla="*/ 0 w 28"/>
                <a:gd name="T7" fmla="*/ 0 h 45"/>
                <a:gd name="T8" fmla="*/ 0 w 28"/>
                <a:gd name="T9" fmla="*/ 0 h 45"/>
                <a:gd name="T10" fmla="*/ 0 w 28"/>
                <a:gd name="T11" fmla="*/ 0 h 45"/>
                <a:gd name="T12" fmla="*/ 0 w 28"/>
                <a:gd name="T13" fmla="*/ 0 h 45"/>
                <a:gd name="T14" fmla="*/ 0 w 28"/>
                <a:gd name="T15" fmla="*/ 0 h 45"/>
                <a:gd name="T16" fmla="*/ 0 w 28"/>
                <a:gd name="T17" fmla="*/ 0 h 45"/>
                <a:gd name="T18" fmla="*/ 0 w 28"/>
                <a:gd name="T19" fmla="*/ 0 h 45"/>
                <a:gd name="T20" fmla="*/ 0 w 28"/>
                <a:gd name="T21" fmla="*/ 0 h 45"/>
                <a:gd name="T22" fmla="*/ 0 w 28"/>
                <a:gd name="T23" fmla="*/ 0 h 45"/>
                <a:gd name="T24" fmla="*/ 0 w 28"/>
                <a:gd name="T25" fmla="*/ 0 h 45"/>
                <a:gd name="T26" fmla="*/ 0 w 28"/>
                <a:gd name="T27" fmla="*/ 0 h 45"/>
                <a:gd name="T28" fmla="*/ 0 w 28"/>
                <a:gd name="T29" fmla="*/ 0 h 45"/>
                <a:gd name="T30" fmla="*/ 0 w 28"/>
                <a:gd name="T31" fmla="*/ 0 h 45"/>
                <a:gd name="T32" fmla="*/ 0 w 28"/>
                <a:gd name="T33" fmla="*/ 0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45">
                  <a:moveTo>
                    <a:pt x="28" y="14"/>
                  </a:moveTo>
                  <a:lnTo>
                    <a:pt x="28" y="23"/>
                  </a:lnTo>
                  <a:lnTo>
                    <a:pt x="25" y="31"/>
                  </a:lnTo>
                  <a:lnTo>
                    <a:pt x="22" y="39"/>
                  </a:lnTo>
                  <a:lnTo>
                    <a:pt x="16" y="45"/>
                  </a:lnTo>
                  <a:lnTo>
                    <a:pt x="11" y="45"/>
                  </a:lnTo>
                  <a:lnTo>
                    <a:pt x="8" y="41"/>
                  </a:lnTo>
                  <a:lnTo>
                    <a:pt x="5" y="38"/>
                  </a:lnTo>
                  <a:lnTo>
                    <a:pt x="2" y="33"/>
                  </a:lnTo>
                  <a:lnTo>
                    <a:pt x="0" y="24"/>
                  </a:lnTo>
                  <a:lnTo>
                    <a:pt x="1" y="16"/>
                  </a:lnTo>
                  <a:lnTo>
                    <a:pt x="5" y="7"/>
                  </a:lnTo>
                  <a:lnTo>
                    <a:pt x="10" y="0"/>
                  </a:lnTo>
                  <a:lnTo>
                    <a:pt x="15" y="2"/>
                  </a:lnTo>
                  <a:lnTo>
                    <a:pt x="21" y="4"/>
                  </a:lnTo>
                  <a:lnTo>
                    <a:pt x="25" y="8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80" name="Freeform 59"/>
            <p:cNvSpPr>
              <a:spLocks/>
            </p:cNvSpPr>
            <p:nvPr/>
          </p:nvSpPr>
          <p:spPr bwMode="auto">
            <a:xfrm>
              <a:off x="1570" y="1253"/>
              <a:ext cx="6" cy="12"/>
            </a:xfrm>
            <a:custGeom>
              <a:avLst/>
              <a:gdLst>
                <a:gd name="T0" fmla="*/ 0 w 22"/>
                <a:gd name="T1" fmla="*/ 0 h 34"/>
                <a:gd name="T2" fmla="*/ 0 w 22"/>
                <a:gd name="T3" fmla="*/ 0 h 34"/>
                <a:gd name="T4" fmla="*/ 0 w 22"/>
                <a:gd name="T5" fmla="*/ 0 h 34"/>
                <a:gd name="T6" fmla="*/ 0 w 22"/>
                <a:gd name="T7" fmla="*/ 0 h 34"/>
                <a:gd name="T8" fmla="*/ 0 w 22"/>
                <a:gd name="T9" fmla="*/ 0 h 34"/>
                <a:gd name="T10" fmla="*/ 0 w 22"/>
                <a:gd name="T11" fmla="*/ 0 h 34"/>
                <a:gd name="T12" fmla="*/ 0 w 22"/>
                <a:gd name="T13" fmla="*/ 0 h 34"/>
                <a:gd name="T14" fmla="*/ 0 w 22"/>
                <a:gd name="T15" fmla="*/ 0 h 34"/>
                <a:gd name="T16" fmla="*/ 0 w 22"/>
                <a:gd name="T17" fmla="*/ 0 h 34"/>
                <a:gd name="T18" fmla="*/ 0 w 22"/>
                <a:gd name="T19" fmla="*/ 0 h 34"/>
                <a:gd name="T20" fmla="*/ 0 w 22"/>
                <a:gd name="T21" fmla="*/ 0 h 34"/>
                <a:gd name="T22" fmla="*/ 0 w 22"/>
                <a:gd name="T23" fmla="*/ 0 h 34"/>
                <a:gd name="T24" fmla="*/ 0 w 22"/>
                <a:gd name="T25" fmla="*/ 0 h 34"/>
                <a:gd name="T26" fmla="*/ 0 w 22"/>
                <a:gd name="T27" fmla="*/ 0 h 34"/>
                <a:gd name="T28" fmla="*/ 0 w 22"/>
                <a:gd name="T29" fmla="*/ 0 h 34"/>
                <a:gd name="T30" fmla="*/ 0 w 22"/>
                <a:gd name="T31" fmla="*/ 0 h 34"/>
                <a:gd name="T32" fmla="*/ 0 w 22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" h="34">
                  <a:moveTo>
                    <a:pt x="22" y="15"/>
                  </a:moveTo>
                  <a:lnTo>
                    <a:pt x="21" y="21"/>
                  </a:lnTo>
                  <a:lnTo>
                    <a:pt x="18" y="26"/>
                  </a:lnTo>
                  <a:lnTo>
                    <a:pt x="16" y="30"/>
                  </a:lnTo>
                  <a:lnTo>
                    <a:pt x="11" y="34"/>
                  </a:lnTo>
                  <a:lnTo>
                    <a:pt x="8" y="34"/>
                  </a:lnTo>
                  <a:lnTo>
                    <a:pt x="5" y="33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2" y="7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5" y="6"/>
                  </a:lnTo>
                  <a:lnTo>
                    <a:pt x="20" y="10"/>
                  </a:lnTo>
                  <a:lnTo>
                    <a:pt x="22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81" name="Freeform 60"/>
            <p:cNvSpPr>
              <a:spLocks/>
            </p:cNvSpPr>
            <p:nvPr/>
          </p:nvSpPr>
          <p:spPr bwMode="auto">
            <a:xfrm>
              <a:off x="1612" y="1254"/>
              <a:ext cx="5" cy="8"/>
            </a:xfrm>
            <a:custGeom>
              <a:avLst/>
              <a:gdLst>
                <a:gd name="T0" fmla="*/ 0 w 17"/>
                <a:gd name="T1" fmla="*/ 0 h 25"/>
                <a:gd name="T2" fmla="*/ 0 w 17"/>
                <a:gd name="T3" fmla="*/ 0 h 25"/>
                <a:gd name="T4" fmla="*/ 0 w 17"/>
                <a:gd name="T5" fmla="*/ 0 h 25"/>
                <a:gd name="T6" fmla="*/ 0 w 17"/>
                <a:gd name="T7" fmla="*/ 0 h 25"/>
                <a:gd name="T8" fmla="*/ 0 w 17"/>
                <a:gd name="T9" fmla="*/ 0 h 25"/>
                <a:gd name="T10" fmla="*/ 0 w 17"/>
                <a:gd name="T11" fmla="*/ 0 h 25"/>
                <a:gd name="T12" fmla="*/ 0 w 17"/>
                <a:gd name="T13" fmla="*/ 0 h 25"/>
                <a:gd name="T14" fmla="*/ 0 w 17"/>
                <a:gd name="T15" fmla="*/ 0 h 25"/>
                <a:gd name="T16" fmla="*/ 0 w 17"/>
                <a:gd name="T17" fmla="*/ 0 h 25"/>
                <a:gd name="T18" fmla="*/ 0 w 17"/>
                <a:gd name="T19" fmla="*/ 0 h 25"/>
                <a:gd name="T20" fmla="*/ 0 w 17"/>
                <a:gd name="T21" fmla="*/ 0 h 25"/>
                <a:gd name="T22" fmla="*/ 0 w 17"/>
                <a:gd name="T23" fmla="*/ 0 h 25"/>
                <a:gd name="T24" fmla="*/ 0 w 17"/>
                <a:gd name="T25" fmla="*/ 0 h 25"/>
                <a:gd name="T26" fmla="*/ 0 w 17"/>
                <a:gd name="T27" fmla="*/ 0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7" h="25">
                  <a:moveTo>
                    <a:pt x="17" y="12"/>
                  </a:moveTo>
                  <a:lnTo>
                    <a:pt x="17" y="17"/>
                  </a:lnTo>
                  <a:lnTo>
                    <a:pt x="16" y="20"/>
                  </a:lnTo>
                  <a:lnTo>
                    <a:pt x="15" y="23"/>
                  </a:lnTo>
                  <a:lnTo>
                    <a:pt x="12" y="25"/>
                  </a:lnTo>
                  <a:lnTo>
                    <a:pt x="8" y="25"/>
                  </a:lnTo>
                  <a:lnTo>
                    <a:pt x="5" y="23"/>
                  </a:lnTo>
                  <a:lnTo>
                    <a:pt x="2" y="19"/>
                  </a:lnTo>
                  <a:lnTo>
                    <a:pt x="1" y="16"/>
                  </a:lnTo>
                  <a:lnTo>
                    <a:pt x="0" y="0"/>
                  </a:lnTo>
                  <a:lnTo>
                    <a:pt x="6" y="2"/>
                  </a:lnTo>
                  <a:lnTo>
                    <a:pt x="11" y="4"/>
                  </a:lnTo>
                  <a:lnTo>
                    <a:pt x="15" y="8"/>
                  </a:lnTo>
                  <a:lnTo>
                    <a:pt x="17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82" name="Freeform 61"/>
            <p:cNvSpPr>
              <a:spLocks/>
            </p:cNvSpPr>
            <p:nvPr/>
          </p:nvSpPr>
          <p:spPr bwMode="auto">
            <a:xfrm>
              <a:off x="1887" y="1255"/>
              <a:ext cx="11" cy="15"/>
            </a:xfrm>
            <a:custGeom>
              <a:avLst/>
              <a:gdLst>
                <a:gd name="T0" fmla="*/ 0 w 38"/>
                <a:gd name="T1" fmla="*/ 0 h 44"/>
                <a:gd name="T2" fmla="*/ 0 w 38"/>
                <a:gd name="T3" fmla="*/ 0 h 44"/>
                <a:gd name="T4" fmla="*/ 0 w 38"/>
                <a:gd name="T5" fmla="*/ 0 h 44"/>
                <a:gd name="T6" fmla="*/ 0 w 38"/>
                <a:gd name="T7" fmla="*/ 0 h 44"/>
                <a:gd name="T8" fmla="*/ 0 w 38"/>
                <a:gd name="T9" fmla="*/ 0 h 44"/>
                <a:gd name="T10" fmla="*/ 0 w 38"/>
                <a:gd name="T11" fmla="*/ 0 h 44"/>
                <a:gd name="T12" fmla="*/ 0 w 38"/>
                <a:gd name="T13" fmla="*/ 0 h 44"/>
                <a:gd name="T14" fmla="*/ 0 w 38"/>
                <a:gd name="T15" fmla="*/ 0 h 44"/>
                <a:gd name="T16" fmla="*/ 0 w 38"/>
                <a:gd name="T17" fmla="*/ 0 h 44"/>
                <a:gd name="T18" fmla="*/ 0 w 38"/>
                <a:gd name="T19" fmla="*/ 0 h 44"/>
                <a:gd name="T20" fmla="*/ 0 w 38"/>
                <a:gd name="T21" fmla="*/ 0 h 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8" h="44">
                  <a:moveTo>
                    <a:pt x="38" y="17"/>
                  </a:moveTo>
                  <a:lnTo>
                    <a:pt x="35" y="25"/>
                  </a:lnTo>
                  <a:lnTo>
                    <a:pt x="30" y="34"/>
                  </a:lnTo>
                  <a:lnTo>
                    <a:pt x="23" y="39"/>
                  </a:lnTo>
                  <a:lnTo>
                    <a:pt x="16" y="44"/>
                  </a:lnTo>
                  <a:lnTo>
                    <a:pt x="0" y="39"/>
                  </a:lnTo>
                  <a:lnTo>
                    <a:pt x="8" y="0"/>
                  </a:lnTo>
                  <a:lnTo>
                    <a:pt x="17" y="4"/>
                  </a:lnTo>
                  <a:lnTo>
                    <a:pt x="25" y="7"/>
                  </a:lnTo>
                  <a:lnTo>
                    <a:pt x="32" y="10"/>
                  </a:lnTo>
                  <a:lnTo>
                    <a:pt x="38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83" name="Freeform 62"/>
            <p:cNvSpPr>
              <a:spLocks/>
            </p:cNvSpPr>
            <p:nvPr/>
          </p:nvSpPr>
          <p:spPr bwMode="auto">
            <a:xfrm>
              <a:off x="1845" y="1257"/>
              <a:ext cx="5" cy="11"/>
            </a:xfrm>
            <a:custGeom>
              <a:avLst/>
              <a:gdLst>
                <a:gd name="T0" fmla="*/ 0 w 17"/>
                <a:gd name="T1" fmla="*/ 0 h 34"/>
                <a:gd name="T2" fmla="*/ 0 w 17"/>
                <a:gd name="T3" fmla="*/ 0 h 34"/>
                <a:gd name="T4" fmla="*/ 0 w 17"/>
                <a:gd name="T5" fmla="*/ 0 h 34"/>
                <a:gd name="T6" fmla="*/ 0 w 17"/>
                <a:gd name="T7" fmla="*/ 0 h 34"/>
                <a:gd name="T8" fmla="*/ 0 w 17"/>
                <a:gd name="T9" fmla="*/ 0 h 34"/>
                <a:gd name="T10" fmla="*/ 0 w 17"/>
                <a:gd name="T11" fmla="*/ 0 h 34"/>
                <a:gd name="T12" fmla="*/ 0 w 17"/>
                <a:gd name="T13" fmla="*/ 0 h 34"/>
                <a:gd name="T14" fmla="*/ 0 w 17"/>
                <a:gd name="T15" fmla="*/ 0 h 34"/>
                <a:gd name="T16" fmla="*/ 0 w 17"/>
                <a:gd name="T17" fmla="*/ 0 h 34"/>
                <a:gd name="T18" fmla="*/ 0 w 17"/>
                <a:gd name="T19" fmla="*/ 0 h 34"/>
                <a:gd name="T20" fmla="*/ 0 w 17"/>
                <a:gd name="T21" fmla="*/ 0 h 34"/>
                <a:gd name="T22" fmla="*/ 0 w 17"/>
                <a:gd name="T23" fmla="*/ 0 h 34"/>
                <a:gd name="T24" fmla="*/ 0 w 17"/>
                <a:gd name="T25" fmla="*/ 0 h 34"/>
                <a:gd name="T26" fmla="*/ 0 w 17"/>
                <a:gd name="T27" fmla="*/ 0 h 34"/>
                <a:gd name="T28" fmla="*/ 0 w 17"/>
                <a:gd name="T29" fmla="*/ 0 h 34"/>
                <a:gd name="T30" fmla="*/ 0 w 17"/>
                <a:gd name="T31" fmla="*/ 0 h 34"/>
                <a:gd name="T32" fmla="*/ 0 w 17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7" h="34">
                  <a:moveTo>
                    <a:pt x="16" y="12"/>
                  </a:moveTo>
                  <a:lnTo>
                    <a:pt x="17" y="18"/>
                  </a:lnTo>
                  <a:lnTo>
                    <a:pt x="16" y="24"/>
                  </a:lnTo>
                  <a:lnTo>
                    <a:pt x="13" y="28"/>
                  </a:lnTo>
                  <a:lnTo>
                    <a:pt x="12" y="34"/>
                  </a:lnTo>
                  <a:lnTo>
                    <a:pt x="9" y="33"/>
                  </a:lnTo>
                  <a:lnTo>
                    <a:pt x="4" y="30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2" y="4"/>
                  </a:lnTo>
                  <a:lnTo>
                    <a:pt x="3" y="0"/>
                  </a:lnTo>
                  <a:lnTo>
                    <a:pt x="7" y="2"/>
                  </a:lnTo>
                  <a:lnTo>
                    <a:pt x="11" y="4"/>
                  </a:lnTo>
                  <a:lnTo>
                    <a:pt x="13" y="8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84" name="Freeform 63"/>
            <p:cNvSpPr>
              <a:spLocks/>
            </p:cNvSpPr>
            <p:nvPr/>
          </p:nvSpPr>
          <p:spPr bwMode="auto">
            <a:xfrm>
              <a:off x="1707" y="1261"/>
              <a:ext cx="3" cy="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w 9"/>
                <a:gd name="T15" fmla="*/ 0 h 9"/>
                <a:gd name="T16" fmla="*/ 0 w 9"/>
                <a:gd name="T17" fmla="*/ 0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" h="9">
                  <a:moveTo>
                    <a:pt x="9" y="8"/>
                  </a:moveTo>
                  <a:lnTo>
                    <a:pt x="5" y="9"/>
                  </a:lnTo>
                  <a:lnTo>
                    <a:pt x="1" y="8"/>
                  </a:lnTo>
                  <a:lnTo>
                    <a:pt x="0" y="5"/>
                  </a:lnTo>
                  <a:lnTo>
                    <a:pt x="0" y="0"/>
                  </a:lnTo>
                  <a:lnTo>
                    <a:pt x="2" y="1"/>
                  </a:lnTo>
                  <a:lnTo>
                    <a:pt x="6" y="4"/>
                  </a:lnTo>
                  <a:lnTo>
                    <a:pt x="8" y="5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85" name="Freeform 64"/>
            <p:cNvSpPr>
              <a:spLocks/>
            </p:cNvSpPr>
            <p:nvPr/>
          </p:nvSpPr>
          <p:spPr bwMode="auto">
            <a:xfrm>
              <a:off x="1868" y="1266"/>
              <a:ext cx="10" cy="8"/>
            </a:xfrm>
            <a:custGeom>
              <a:avLst/>
              <a:gdLst>
                <a:gd name="T0" fmla="*/ 0 w 40"/>
                <a:gd name="T1" fmla="*/ 0 h 26"/>
                <a:gd name="T2" fmla="*/ 0 w 40"/>
                <a:gd name="T3" fmla="*/ 0 h 26"/>
                <a:gd name="T4" fmla="*/ 0 w 40"/>
                <a:gd name="T5" fmla="*/ 0 h 26"/>
                <a:gd name="T6" fmla="*/ 0 w 40"/>
                <a:gd name="T7" fmla="*/ 0 h 26"/>
                <a:gd name="T8" fmla="*/ 0 w 40"/>
                <a:gd name="T9" fmla="*/ 0 h 26"/>
                <a:gd name="T10" fmla="*/ 0 w 40"/>
                <a:gd name="T11" fmla="*/ 0 h 26"/>
                <a:gd name="T12" fmla="*/ 0 w 40"/>
                <a:gd name="T13" fmla="*/ 0 h 26"/>
                <a:gd name="T14" fmla="*/ 0 w 40"/>
                <a:gd name="T15" fmla="*/ 0 h 26"/>
                <a:gd name="T16" fmla="*/ 0 w 40"/>
                <a:gd name="T17" fmla="*/ 0 h 26"/>
                <a:gd name="T18" fmla="*/ 0 w 40"/>
                <a:gd name="T19" fmla="*/ 0 h 26"/>
                <a:gd name="T20" fmla="*/ 0 w 40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0" h="26">
                  <a:moveTo>
                    <a:pt x="39" y="16"/>
                  </a:moveTo>
                  <a:lnTo>
                    <a:pt x="40" y="20"/>
                  </a:lnTo>
                  <a:lnTo>
                    <a:pt x="38" y="23"/>
                  </a:lnTo>
                  <a:lnTo>
                    <a:pt x="34" y="24"/>
                  </a:lnTo>
                  <a:lnTo>
                    <a:pt x="31" y="26"/>
                  </a:lnTo>
                  <a:lnTo>
                    <a:pt x="0" y="20"/>
                  </a:lnTo>
                  <a:lnTo>
                    <a:pt x="11" y="0"/>
                  </a:lnTo>
                  <a:lnTo>
                    <a:pt x="19" y="3"/>
                  </a:lnTo>
                  <a:lnTo>
                    <a:pt x="27" y="5"/>
                  </a:lnTo>
                  <a:lnTo>
                    <a:pt x="34" y="9"/>
                  </a:lnTo>
                  <a:lnTo>
                    <a:pt x="3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86" name="Freeform 65"/>
            <p:cNvSpPr>
              <a:spLocks/>
            </p:cNvSpPr>
            <p:nvPr/>
          </p:nvSpPr>
          <p:spPr bwMode="auto">
            <a:xfrm>
              <a:off x="1813" y="1266"/>
              <a:ext cx="14" cy="18"/>
            </a:xfrm>
            <a:custGeom>
              <a:avLst/>
              <a:gdLst>
                <a:gd name="T0" fmla="*/ 0 w 48"/>
                <a:gd name="T1" fmla="*/ 0 h 54"/>
                <a:gd name="T2" fmla="*/ 0 w 48"/>
                <a:gd name="T3" fmla="*/ 0 h 54"/>
                <a:gd name="T4" fmla="*/ 0 w 48"/>
                <a:gd name="T5" fmla="*/ 0 h 54"/>
                <a:gd name="T6" fmla="*/ 0 w 48"/>
                <a:gd name="T7" fmla="*/ 0 h 54"/>
                <a:gd name="T8" fmla="*/ 0 w 48"/>
                <a:gd name="T9" fmla="*/ 0 h 54"/>
                <a:gd name="T10" fmla="*/ 0 w 48"/>
                <a:gd name="T11" fmla="*/ 0 h 54"/>
                <a:gd name="T12" fmla="*/ 0 w 48"/>
                <a:gd name="T13" fmla="*/ 0 h 54"/>
                <a:gd name="T14" fmla="*/ 0 w 48"/>
                <a:gd name="T15" fmla="*/ 0 h 54"/>
                <a:gd name="T16" fmla="*/ 0 w 48"/>
                <a:gd name="T17" fmla="*/ 0 h 54"/>
                <a:gd name="T18" fmla="*/ 0 w 48"/>
                <a:gd name="T19" fmla="*/ 0 h 54"/>
                <a:gd name="T20" fmla="*/ 0 w 48"/>
                <a:gd name="T21" fmla="*/ 0 h 54"/>
                <a:gd name="T22" fmla="*/ 0 w 48"/>
                <a:gd name="T23" fmla="*/ 0 h 54"/>
                <a:gd name="T24" fmla="*/ 0 w 48"/>
                <a:gd name="T25" fmla="*/ 0 h 54"/>
                <a:gd name="T26" fmla="*/ 0 w 48"/>
                <a:gd name="T27" fmla="*/ 0 h 54"/>
                <a:gd name="T28" fmla="*/ 0 w 48"/>
                <a:gd name="T29" fmla="*/ 0 h 54"/>
                <a:gd name="T30" fmla="*/ 0 w 48"/>
                <a:gd name="T31" fmla="*/ 0 h 54"/>
                <a:gd name="T32" fmla="*/ 0 w 48"/>
                <a:gd name="T33" fmla="*/ 0 h 54"/>
                <a:gd name="T34" fmla="*/ 0 w 48"/>
                <a:gd name="T35" fmla="*/ 0 h 54"/>
                <a:gd name="T36" fmla="*/ 0 w 48"/>
                <a:gd name="T37" fmla="*/ 0 h 54"/>
                <a:gd name="T38" fmla="*/ 0 w 48"/>
                <a:gd name="T39" fmla="*/ 0 h 54"/>
                <a:gd name="T40" fmla="*/ 0 w 48"/>
                <a:gd name="T41" fmla="*/ 0 h 54"/>
                <a:gd name="T42" fmla="*/ 0 w 48"/>
                <a:gd name="T43" fmla="*/ 0 h 54"/>
                <a:gd name="T44" fmla="*/ 0 w 48"/>
                <a:gd name="T45" fmla="*/ 0 h 54"/>
                <a:gd name="T46" fmla="*/ 0 w 48"/>
                <a:gd name="T47" fmla="*/ 0 h 54"/>
                <a:gd name="T48" fmla="*/ 0 w 48"/>
                <a:gd name="T49" fmla="*/ 0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8" h="54">
                  <a:moveTo>
                    <a:pt x="47" y="23"/>
                  </a:moveTo>
                  <a:lnTo>
                    <a:pt x="48" y="31"/>
                  </a:lnTo>
                  <a:lnTo>
                    <a:pt x="43" y="36"/>
                  </a:lnTo>
                  <a:lnTo>
                    <a:pt x="38" y="41"/>
                  </a:lnTo>
                  <a:lnTo>
                    <a:pt x="39" y="47"/>
                  </a:lnTo>
                  <a:lnTo>
                    <a:pt x="36" y="53"/>
                  </a:lnTo>
                  <a:lnTo>
                    <a:pt x="32" y="54"/>
                  </a:lnTo>
                  <a:lnTo>
                    <a:pt x="25" y="53"/>
                  </a:lnTo>
                  <a:lnTo>
                    <a:pt x="20" y="52"/>
                  </a:lnTo>
                  <a:lnTo>
                    <a:pt x="11" y="43"/>
                  </a:lnTo>
                  <a:lnTo>
                    <a:pt x="7" y="31"/>
                  </a:lnTo>
                  <a:lnTo>
                    <a:pt x="4" y="1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3"/>
                  </a:lnTo>
                  <a:lnTo>
                    <a:pt x="7" y="1"/>
                  </a:lnTo>
                  <a:lnTo>
                    <a:pt x="9" y="0"/>
                  </a:lnTo>
                  <a:lnTo>
                    <a:pt x="15" y="1"/>
                  </a:lnTo>
                  <a:lnTo>
                    <a:pt x="20" y="3"/>
                  </a:lnTo>
                  <a:lnTo>
                    <a:pt x="26" y="5"/>
                  </a:lnTo>
                  <a:lnTo>
                    <a:pt x="32" y="7"/>
                  </a:lnTo>
                  <a:lnTo>
                    <a:pt x="36" y="11"/>
                  </a:lnTo>
                  <a:lnTo>
                    <a:pt x="40" y="14"/>
                  </a:lnTo>
                  <a:lnTo>
                    <a:pt x="43" y="19"/>
                  </a:lnTo>
                  <a:lnTo>
                    <a:pt x="47" y="2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87" name="Freeform 66"/>
            <p:cNvSpPr>
              <a:spLocks/>
            </p:cNvSpPr>
            <p:nvPr/>
          </p:nvSpPr>
          <p:spPr bwMode="auto">
            <a:xfrm>
              <a:off x="1744" y="1271"/>
              <a:ext cx="6" cy="12"/>
            </a:xfrm>
            <a:custGeom>
              <a:avLst/>
              <a:gdLst>
                <a:gd name="T0" fmla="*/ 0 w 26"/>
                <a:gd name="T1" fmla="*/ 0 h 38"/>
                <a:gd name="T2" fmla="*/ 0 w 26"/>
                <a:gd name="T3" fmla="*/ 0 h 38"/>
                <a:gd name="T4" fmla="*/ 0 w 26"/>
                <a:gd name="T5" fmla="*/ 0 h 38"/>
                <a:gd name="T6" fmla="*/ 0 w 26"/>
                <a:gd name="T7" fmla="*/ 0 h 38"/>
                <a:gd name="T8" fmla="*/ 0 w 26"/>
                <a:gd name="T9" fmla="*/ 0 h 38"/>
                <a:gd name="T10" fmla="*/ 0 w 26"/>
                <a:gd name="T11" fmla="*/ 0 h 38"/>
                <a:gd name="T12" fmla="*/ 0 w 26"/>
                <a:gd name="T13" fmla="*/ 0 h 38"/>
                <a:gd name="T14" fmla="*/ 0 w 26"/>
                <a:gd name="T15" fmla="*/ 0 h 38"/>
                <a:gd name="T16" fmla="*/ 0 w 26"/>
                <a:gd name="T17" fmla="*/ 0 h 38"/>
                <a:gd name="T18" fmla="*/ 0 w 26"/>
                <a:gd name="T19" fmla="*/ 0 h 38"/>
                <a:gd name="T20" fmla="*/ 0 w 26"/>
                <a:gd name="T21" fmla="*/ 0 h 38"/>
                <a:gd name="T22" fmla="*/ 0 w 26"/>
                <a:gd name="T23" fmla="*/ 0 h 38"/>
                <a:gd name="T24" fmla="*/ 0 w 26"/>
                <a:gd name="T25" fmla="*/ 0 h 38"/>
                <a:gd name="T26" fmla="*/ 0 w 26"/>
                <a:gd name="T27" fmla="*/ 0 h 38"/>
                <a:gd name="T28" fmla="*/ 0 w 26"/>
                <a:gd name="T29" fmla="*/ 0 h 38"/>
                <a:gd name="T30" fmla="*/ 0 w 26"/>
                <a:gd name="T31" fmla="*/ 0 h 38"/>
                <a:gd name="T32" fmla="*/ 0 w 26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38">
                  <a:moveTo>
                    <a:pt x="26" y="9"/>
                  </a:moveTo>
                  <a:lnTo>
                    <a:pt x="25" y="16"/>
                  </a:lnTo>
                  <a:lnTo>
                    <a:pt x="23" y="23"/>
                  </a:lnTo>
                  <a:lnTo>
                    <a:pt x="20" y="30"/>
                  </a:lnTo>
                  <a:lnTo>
                    <a:pt x="18" y="37"/>
                  </a:lnTo>
                  <a:lnTo>
                    <a:pt x="12" y="38"/>
                  </a:lnTo>
                  <a:lnTo>
                    <a:pt x="6" y="36"/>
                  </a:lnTo>
                  <a:lnTo>
                    <a:pt x="3" y="32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7" y="6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9" y="2"/>
                  </a:lnTo>
                  <a:lnTo>
                    <a:pt x="22" y="5"/>
                  </a:lnTo>
                  <a:lnTo>
                    <a:pt x="26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88" name="Freeform 67"/>
            <p:cNvSpPr>
              <a:spLocks/>
            </p:cNvSpPr>
            <p:nvPr/>
          </p:nvSpPr>
          <p:spPr bwMode="auto">
            <a:xfrm>
              <a:off x="1577" y="1271"/>
              <a:ext cx="10" cy="24"/>
            </a:xfrm>
            <a:custGeom>
              <a:avLst/>
              <a:gdLst>
                <a:gd name="T0" fmla="*/ 0 w 39"/>
                <a:gd name="T1" fmla="*/ 0 h 71"/>
                <a:gd name="T2" fmla="*/ 0 w 39"/>
                <a:gd name="T3" fmla="*/ 0 h 71"/>
                <a:gd name="T4" fmla="*/ 0 w 39"/>
                <a:gd name="T5" fmla="*/ 0 h 71"/>
                <a:gd name="T6" fmla="*/ 0 w 39"/>
                <a:gd name="T7" fmla="*/ 0 h 71"/>
                <a:gd name="T8" fmla="*/ 0 w 39"/>
                <a:gd name="T9" fmla="*/ 0 h 71"/>
                <a:gd name="T10" fmla="*/ 0 w 39"/>
                <a:gd name="T11" fmla="*/ 0 h 71"/>
                <a:gd name="T12" fmla="*/ 0 w 39"/>
                <a:gd name="T13" fmla="*/ 0 h 71"/>
                <a:gd name="T14" fmla="*/ 0 w 39"/>
                <a:gd name="T15" fmla="*/ 0 h 71"/>
                <a:gd name="T16" fmla="*/ 0 w 39"/>
                <a:gd name="T17" fmla="*/ 0 h 71"/>
                <a:gd name="T18" fmla="*/ 0 w 39"/>
                <a:gd name="T19" fmla="*/ 0 h 71"/>
                <a:gd name="T20" fmla="*/ 0 w 39"/>
                <a:gd name="T21" fmla="*/ 0 h 71"/>
                <a:gd name="T22" fmla="*/ 0 w 39"/>
                <a:gd name="T23" fmla="*/ 0 h 71"/>
                <a:gd name="T24" fmla="*/ 0 w 39"/>
                <a:gd name="T25" fmla="*/ 0 h 71"/>
                <a:gd name="T26" fmla="*/ 0 w 39"/>
                <a:gd name="T27" fmla="*/ 0 h 71"/>
                <a:gd name="T28" fmla="*/ 0 w 39"/>
                <a:gd name="T29" fmla="*/ 0 h 71"/>
                <a:gd name="T30" fmla="*/ 0 w 39"/>
                <a:gd name="T31" fmla="*/ 0 h 71"/>
                <a:gd name="T32" fmla="*/ 0 w 39"/>
                <a:gd name="T33" fmla="*/ 0 h 71"/>
                <a:gd name="T34" fmla="*/ 0 w 39"/>
                <a:gd name="T35" fmla="*/ 0 h 71"/>
                <a:gd name="T36" fmla="*/ 0 w 39"/>
                <a:gd name="T37" fmla="*/ 0 h 71"/>
                <a:gd name="T38" fmla="*/ 0 w 39"/>
                <a:gd name="T39" fmla="*/ 0 h 71"/>
                <a:gd name="T40" fmla="*/ 0 w 39"/>
                <a:gd name="T41" fmla="*/ 0 h 7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" h="71">
                  <a:moveTo>
                    <a:pt x="37" y="10"/>
                  </a:moveTo>
                  <a:lnTo>
                    <a:pt x="39" y="14"/>
                  </a:lnTo>
                  <a:lnTo>
                    <a:pt x="39" y="19"/>
                  </a:lnTo>
                  <a:lnTo>
                    <a:pt x="39" y="24"/>
                  </a:lnTo>
                  <a:lnTo>
                    <a:pt x="38" y="28"/>
                  </a:lnTo>
                  <a:lnTo>
                    <a:pt x="28" y="35"/>
                  </a:lnTo>
                  <a:lnTo>
                    <a:pt x="22" y="46"/>
                  </a:lnTo>
                  <a:lnTo>
                    <a:pt x="20" y="58"/>
                  </a:lnTo>
                  <a:lnTo>
                    <a:pt x="19" y="71"/>
                  </a:lnTo>
                  <a:lnTo>
                    <a:pt x="13" y="69"/>
                  </a:lnTo>
                  <a:lnTo>
                    <a:pt x="8" y="64"/>
                  </a:lnTo>
                  <a:lnTo>
                    <a:pt x="4" y="58"/>
                  </a:lnTo>
                  <a:lnTo>
                    <a:pt x="0" y="52"/>
                  </a:lnTo>
                  <a:lnTo>
                    <a:pt x="0" y="38"/>
                  </a:lnTo>
                  <a:lnTo>
                    <a:pt x="2" y="24"/>
                  </a:lnTo>
                  <a:lnTo>
                    <a:pt x="9" y="11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5" y="5"/>
                  </a:lnTo>
                  <a:lnTo>
                    <a:pt x="37" y="10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89" name="Freeform 68"/>
            <p:cNvSpPr>
              <a:spLocks/>
            </p:cNvSpPr>
            <p:nvPr/>
          </p:nvSpPr>
          <p:spPr bwMode="auto">
            <a:xfrm>
              <a:off x="1562" y="1279"/>
              <a:ext cx="7" cy="14"/>
            </a:xfrm>
            <a:custGeom>
              <a:avLst/>
              <a:gdLst>
                <a:gd name="T0" fmla="*/ 0 w 24"/>
                <a:gd name="T1" fmla="*/ 0 h 41"/>
                <a:gd name="T2" fmla="*/ 0 w 24"/>
                <a:gd name="T3" fmla="*/ 0 h 41"/>
                <a:gd name="T4" fmla="*/ 0 w 24"/>
                <a:gd name="T5" fmla="*/ 0 h 41"/>
                <a:gd name="T6" fmla="*/ 0 w 24"/>
                <a:gd name="T7" fmla="*/ 0 h 41"/>
                <a:gd name="T8" fmla="*/ 0 w 24"/>
                <a:gd name="T9" fmla="*/ 0 h 41"/>
                <a:gd name="T10" fmla="*/ 0 w 24"/>
                <a:gd name="T11" fmla="*/ 0 h 41"/>
                <a:gd name="T12" fmla="*/ 0 w 24"/>
                <a:gd name="T13" fmla="*/ 0 h 41"/>
                <a:gd name="T14" fmla="*/ 0 w 24"/>
                <a:gd name="T15" fmla="*/ 0 h 41"/>
                <a:gd name="T16" fmla="*/ 0 w 24"/>
                <a:gd name="T17" fmla="*/ 0 h 41"/>
                <a:gd name="T18" fmla="*/ 0 w 24"/>
                <a:gd name="T19" fmla="*/ 0 h 41"/>
                <a:gd name="T20" fmla="*/ 0 w 24"/>
                <a:gd name="T21" fmla="*/ 0 h 41"/>
                <a:gd name="T22" fmla="*/ 0 w 24"/>
                <a:gd name="T23" fmla="*/ 0 h 41"/>
                <a:gd name="T24" fmla="*/ 0 w 24"/>
                <a:gd name="T25" fmla="*/ 0 h 41"/>
                <a:gd name="T26" fmla="*/ 0 w 24"/>
                <a:gd name="T27" fmla="*/ 0 h 41"/>
                <a:gd name="T28" fmla="*/ 0 w 24"/>
                <a:gd name="T29" fmla="*/ 0 h 41"/>
                <a:gd name="T30" fmla="*/ 0 w 24"/>
                <a:gd name="T31" fmla="*/ 0 h 41"/>
                <a:gd name="T32" fmla="*/ 0 w 24"/>
                <a:gd name="T33" fmla="*/ 0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41">
                  <a:moveTo>
                    <a:pt x="24" y="18"/>
                  </a:moveTo>
                  <a:lnTo>
                    <a:pt x="24" y="25"/>
                  </a:lnTo>
                  <a:lnTo>
                    <a:pt x="22" y="32"/>
                  </a:lnTo>
                  <a:lnTo>
                    <a:pt x="18" y="38"/>
                  </a:lnTo>
                  <a:lnTo>
                    <a:pt x="12" y="41"/>
                  </a:lnTo>
                  <a:lnTo>
                    <a:pt x="8" y="41"/>
                  </a:lnTo>
                  <a:lnTo>
                    <a:pt x="4" y="40"/>
                  </a:lnTo>
                  <a:lnTo>
                    <a:pt x="2" y="38"/>
                  </a:lnTo>
                  <a:lnTo>
                    <a:pt x="0" y="34"/>
                  </a:lnTo>
                  <a:lnTo>
                    <a:pt x="0" y="25"/>
                  </a:lnTo>
                  <a:lnTo>
                    <a:pt x="1" y="17"/>
                  </a:lnTo>
                  <a:lnTo>
                    <a:pt x="2" y="8"/>
                  </a:lnTo>
                  <a:lnTo>
                    <a:pt x="3" y="0"/>
                  </a:lnTo>
                  <a:lnTo>
                    <a:pt x="9" y="2"/>
                  </a:lnTo>
                  <a:lnTo>
                    <a:pt x="16" y="7"/>
                  </a:lnTo>
                  <a:lnTo>
                    <a:pt x="21" y="11"/>
                  </a:lnTo>
                  <a:lnTo>
                    <a:pt x="24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90" name="Freeform 69"/>
            <p:cNvSpPr>
              <a:spLocks/>
            </p:cNvSpPr>
            <p:nvPr/>
          </p:nvSpPr>
          <p:spPr bwMode="auto">
            <a:xfrm>
              <a:off x="1615" y="1284"/>
              <a:ext cx="11" cy="12"/>
            </a:xfrm>
            <a:custGeom>
              <a:avLst/>
              <a:gdLst>
                <a:gd name="T0" fmla="*/ 0 w 43"/>
                <a:gd name="T1" fmla="*/ 0 h 40"/>
                <a:gd name="T2" fmla="*/ 0 w 43"/>
                <a:gd name="T3" fmla="*/ 0 h 40"/>
                <a:gd name="T4" fmla="*/ 0 w 43"/>
                <a:gd name="T5" fmla="*/ 0 h 40"/>
                <a:gd name="T6" fmla="*/ 0 w 43"/>
                <a:gd name="T7" fmla="*/ 0 h 40"/>
                <a:gd name="T8" fmla="*/ 0 w 43"/>
                <a:gd name="T9" fmla="*/ 0 h 40"/>
                <a:gd name="T10" fmla="*/ 0 w 43"/>
                <a:gd name="T11" fmla="*/ 0 h 40"/>
                <a:gd name="T12" fmla="*/ 0 w 43"/>
                <a:gd name="T13" fmla="*/ 0 h 40"/>
                <a:gd name="T14" fmla="*/ 0 w 43"/>
                <a:gd name="T15" fmla="*/ 0 h 40"/>
                <a:gd name="T16" fmla="*/ 0 w 43"/>
                <a:gd name="T17" fmla="*/ 0 h 40"/>
                <a:gd name="T18" fmla="*/ 0 w 43"/>
                <a:gd name="T19" fmla="*/ 0 h 40"/>
                <a:gd name="T20" fmla="*/ 0 w 43"/>
                <a:gd name="T21" fmla="*/ 0 h 40"/>
                <a:gd name="T22" fmla="*/ 0 w 43"/>
                <a:gd name="T23" fmla="*/ 0 h 40"/>
                <a:gd name="T24" fmla="*/ 0 w 43"/>
                <a:gd name="T25" fmla="*/ 0 h 40"/>
                <a:gd name="T26" fmla="*/ 0 w 43"/>
                <a:gd name="T27" fmla="*/ 0 h 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3" h="40">
                  <a:moveTo>
                    <a:pt x="43" y="26"/>
                  </a:moveTo>
                  <a:lnTo>
                    <a:pt x="36" y="31"/>
                  </a:lnTo>
                  <a:lnTo>
                    <a:pt x="28" y="36"/>
                  </a:lnTo>
                  <a:lnTo>
                    <a:pt x="20" y="40"/>
                  </a:lnTo>
                  <a:lnTo>
                    <a:pt x="10" y="38"/>
                  </a:lnTo>
                  <a:lnTo>
                    <a:pt x="0" y="34"/>
                  </a:lnTo>
                  <a:lnTo>
                    <a:pt x="8" y="27"/>
                  </a:lnTo>
                  <a:lnTo>
                    <a:pt x="14" y="19"/>
                  </a:lnTo>
                  <a:lnTo>
                    <a:pt x="20" y="10"/>
                  </a:lnTo>
                  <a:lnTo>
                    <a:pt x="23" y="0"/>
                  </a:lnTo>
                  <a:lnTo>
                    <a:pt x="30" y="6"/>
                  </a:lnTo>
                  <a:lnTo>
                    <a:pt x="38" y="11"/>
                  </a:lnTo>
                  <a:lnTo>
                    <a:pt x="43" y="18"/>
                  </a:lnTo>
                  <a:lnTo>
                    <a:pt x="43" y="2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91" name="Freeform 70"/>
            <p:cNvSpPr>
              <a:spLocks/>
            </p:cNvSpPr>
            <p:nvPr/>
          </p:nvSpPr>
          <p:spPr bwMode="auto">
            <a:xfrm>
              <a:off x="1699" y="1284"/>
              <a:ext cx="8" cy="20"/>
            </a:xfrm>
            <a:custGeom>
              <a:avLst/>
              <a:gdLst>
                <a:gd name="T0" fmla="*/ 0 w 31"/>
                <a:gd name="T1" fmla="*/ 0 h 56"/>
                <a:gd name="T2" fmla="*/ 0 w 31"/>
                <a:gd name="T3" fmla="*/ 0 h 56"/>
                <a:gd name="T4" fmla="*/ 0 w 31"/>
                <a:gd name="T5" fmla="*/ 0 h 56"/>
                <a:gd name="T6" fmla="*/ 0 w 31"/>
                <a:gd name="T7" fmla="*/ 0 h 56"/>
                <a:gd name="T8" fmla="*/ 0 w 31"/>
                <a:gd name="T9" fmla="*/ 0 h 56"/>
                <a:gd name="T10" fmla="*/ 0 w 31"/>
                <a:gd name="T11" fmla="*/ 0 h 56"/>
                <a:gd name="T12" fmla="*/ 0 w 31"/>
                <a:gd name="T13" fmla="*/ 0 h 56"/>
                <a:gd name="T14" fmla="*/ 0 w 31"/>
                <a:gd name="T15" fmla="*/ 0 h 56"/>
                <a:gd name="T16" fmla="*/ 0 w 31"/>
                <a:gd name="T17" fmla="*/ 0 h 56"/>
                <a:gd name="T18" fmla="*/ 0 w 31"/>
                <a:gd name="T19" fmla="*/ 0 h 56"/>
                <a:gd name="T20" fmla="*/ 0 w 31"/>
                <a:gd name="T21" fmla="*/ 0 h 56"/>
                <a:gd name="T22" fmla="*/ 0 w 31"/>
                <a:gd name="T23" fmla="*/ 0 h 56"/>
                <a:gd name="T24" fmla="*/ 0 w 31"/>
                <a:gd name="T25" fmla="*/ 0 h 56"/>
                <a:gd name="T26" fmla="*/ 0 w 31"/>
                <a:gd name="T27" fmla="*/ 0 h 56"/>
                <a:gd name="T28" fmla="*/ 0 w 31"/>
                <a:gd name="T29" fmla="*/ 0 h 56"/>
                <a:gd name="T30" fmla="*/ 0 w 31"/>
                <a:gd name="T31" fmla="*/ 0 h 56"/>
                <a:gd name="T32" fmla="*/ 0 w 31"/>
                <a:gd name="T33" fmla="*/ 0 h 5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56">
                  <a:moveTo>
                    <a:pt x="31" y="12"/>
                  </a:moveTo>
                  <a:lnTo>
                    <a:pt x="31" y="24"/>
                  </a:lnTo>
                  <a:lnTo>
                    <a:pt x="28" y="36"/>
                  </a:lnTo>
                  <a:lnTo>
                    <a:pt x="24" y="46"/>
                  </a:lnTo>
                  <a:lnTo>
                    <a:pt x="18" y="56"/>
                  </a:lnTo>
                  <a:lnTo>
                    <a:pt x="12" y="53"/>
                  </a:lnTo>
                  <a:lnTo>
                    <a:pt x="7" y="49"/>
                  </a:lnTo>
                  <a:lnTo>
                    <a:pt x="2" y="46"/>
                  </a:lnTo>
                  <a:lnTo>
                    <a:pt x="0" y="39"/>
                  </a:lnTo>
                  <a:lnTo>
                    <a:pt x="0" y="27"/>
                  </a:lnTo>
                  <a:lnTo>
                    <a:pt x="2" y="17"/>
                  </a:lnTo>
                  <a:lnTo>
                    <a:pt x="5" y="7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2"/>
                  </a:lnTo>
                  <a:lnTo>
                    <a:pt x="28" y="7"/>
                  </a:lnTo>
                  <a:lnTo>
                    <a:pt x="3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92" name="Freeform 71"/>
            <p:cNvSpPr>
              <a:spLocks/>
            </p:cNvSpPr>
            <p:nvPr/>
          </p:nvSpPr>
          <p:spPr bwMode="auto">
            <a:xfrm>
              <a:off x="1880" y="1287"/>
              <a:ext cx="16" cy="15"/>
            </a:xfrm>
            <a:custGeom>
              <a:avLst/>
              <a:gdLst>
                <a:gd name="T0" fmla="*/ 0 w 61"/>
                <a:gd name="T1" fmla="*/ 0 h 46"/>
                <a:gd name="T2" fmla="*/ 0 w 61"/>
                <a:gd name="T3" fmla="*/ 0 h 46"/>
                <a:gd name="T4" fmla="*/ 0 w 61"/>
                <a:gd name="T5" fmla="*/ 0 h 46"/>
                <a:gd name="T6" fmla="*/ 0 w 61"/>
                <a:gd name="T7" fmla="*/ 0 h 46"/>
                <a:gd name="T8" fmla="*/ 0 w 61"/>
                <a:gd name="T9" fmla="*/ 0 h 46"/>
                <a:gd name="T10" fmla="*/ 0 w 61"/>
                <a:gd name="T11" fmla="*/ 0 h 46"/>
                <a:gd name="T12" fmla="*/ 0 w 61"/>
                <a:gd name="T13" fmla="*/ 0 h 46"/>
                <a:gd name="T14" fmla="*/ 0 w 61"/>
                <a:gd name="T15" fmla="*/ 0 h 46"/>
                <a:gd name="T16" fmla="*/ 0 w 61"/>
                <a:gd name="T17" fmla="*/ 0 h 46"/>
                <a:gd name="T18" fmla="*/ 0 w 61"/>
                <a:gd name="T19" fmla="*/ 0 h 46"/>
                <a:gd name="T20" fmla="*/ 0 w 61"/>
                <a:gd name="T21" fmla="*/ 0 h 46"/>
                <a:gd name="T22" fmla="*/ 0 w 61"/>
                <a:gd name="T23" fmla="*/ 0 h 46"/>
                <a:gd name="T24" fmla="*/ 0 w 61"/>
                <a:gd name="T25" fmla="*/ 0 h 46"/>
                <a:gd name="T26" fmla="*/ 0 w 61"/>
                <a:gd name="T27" fmla="*/ 0 h 46"/>
                <a:gd name="T28" fmla="*/ 0 w 61"/>
                <a:gd name="T29" fmla="*/ 0 h 46"/>
                <a:gd name="T30" fmla="*/ 0 w 61"/>
                <a:gd name="T31" fmla="*/ 0 h 46"/>
                <a:gd name="T32" fmla="*/ 0 w 61"/>
                <a:gd name="T33" fmla="*/ 0 h 46"/>
                <a:gd name="T34" fmla="*/ 0 w 61"/>
                <a:gd name="T35" fmla="*/ 0 h 46"/>
                <a:gd name="T36" fmla="*/ 0 w 61"/>
                <a:gd name="T37" fmla="*/ 0 h 46"/>
                <a:gd name="T38" fmla="*/ 0 w 61"/>
                <a:gd name="T39" fmla="*/ 0 h 46"/>
                <a:gd name="T40" fmla="*/ 0 w 61"/>
                <a:gd name="T41" fmla="*/ 0 h 46"/>
                <a:gd name="T42" fmla="*/ 0 w 61"/>
                <a:gd name="T43" fmla="*/ 0 h 46"/>
                <a:gd name="T44" fmla="*/ 0 w 61"/>
                <a:gd name="T45" fmla="*/ 0 h 46"/>
                <a:gd name="T46" fmla="*/ 0 w 61"/>
                <a:gd name="T47" fmla="*/ 0 h 46"/>
                <a:gd name="T48" fmla="*/ 0 w 61"/>
                <a:gd name="T49" fmla="*/ 0 h 4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1" h="46">
                  <a:moveTo>
                    <a:pt x="60" y="16"/>
                  </a:moveTo>
                  <a:lnTo>
                    <a:pt x="61" y="18"/>
                  </a:lnTo>
                  <a:lnTo>
                    <a:pt x="60" y="20"/>
                  </a:lnTo>
                  <a:lnTo>
                    <a:pt x="58" y="23"/>
                  </a:lnTo>
                  <a:lnTo>
                    <a:pt x="57" y="25"/>
                  </a:lnTo>
                  <a:lnTo>
                    <a:pt x="51" y="30"/>
                  </a:lnTo>
                  <a:lnTo>
                    <a:pt x="46" y="33"/>
                  </a:lnTo>
                  <a:lnTo>
                    <a:pt x="41" y="37"/>
                  </a:lnTo>
                  <a:lnTo>
                    <a:pt x="35" y="39"/>
                  </a:lnTo>
                  <a:lnTo>
                    <a:pt x="28" y="42"/>
                  </a:lnTo>
                  <a:lnTo>
                    <a:pt x="22" y="44"/>
                  </a:lnTo>
                  <a:lnTo>
                    <a:pt x="15" y="45"/>
                  </a:lnTo>
                  <a:lnTo>
                    <a:pt x="8" y="46"/>
                  </a:lnTo>
                  <a:lnTo>
                    <a:pt x="5" y="45"/>
                  </a:lnTo>
                  <a:lnTo>
                    <a:pt x="2" y="44"/>
                  </a:lnTo>
                  <a:lnTo>
                    <a:pt x="1" y="41"/>
                  </a:lnTo>
                  <a:lnTo>
                    <a:pt x="0" y="38"/>
                  </a:lnTo>
                  <a:lnTo>
                    <a:pt x="4" y="26"/>
                  </a:lnTo>
                  <a:lnTo>
                    <a:pt x="11" y="16"/>
                  </a:lnTo>
                  <a:lnTo>
                    <a:pt x="20" y="7"/>
                  </a:lnTo>
                  <a:lnTo>
                    <a:pt x="31" y="0"/>
                  </a:lnTo>
                  <a:lnTo>
                    <a:pt x="38" y="3"/>
                  </a:lnTo>
                  <a:lnTo>
                    <a:pt x="45" y="8"/>
                  </a:lnTo>
                  <a:lnTo>
                    <a:pt x="52" y="12"/>
                  </a:lnTo>
                  <a:lnTo>
                    <a:pt x="60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93" name="Freeform 72"/>
            <p:cNvSpPr>
              <a:spLocks/>
            </p:cNvSpPr>
            <p:nvPr/>
          </p:nvSpPr>
          <p:spPr bwMode="auto">
            <a:xfrm>
              <a:off x="1793" y="1287"/>
              <a:ext cx="5" cy="7"/>
            </a:xfrm>
            <a:custGeom>
              <a:avLst/>
              <a:gdLst>
                <a:gd name="T0" fmla="*/ 0 w 22"/>
                <a:gd name="T1" fmla="*/ 0 h 22"/>
                <a:gd name="T2" fmla="*/ 0 w 22"/>
                <a:gd name="T3" fmla="*/ 0 h 22"/>
                <a:gd name="T4" fmla="*/ 0 w 22"/>
                <a:gd name="T5" fmla="*/ 0 h 22"/>
                <a:gd name="T6" fmla="*/ 0 w 22"/>
                <a:gd name="T7" fmla="*/ 0 h 22"/>
                <a:gd name="T8" fmla="*/ 0 w 22"/>
                <a:gd name="T9" fmla="*/ 0 h 22"/>
                <a:gd name="T10" fmla="*/ 0 w 22"/>
                <a:gd name="T11" fmla="*/ 0 h 22"/>
                <a:gd name="T12" fmla="*/ 0 w 22"/>
                <a:gd name="T13" fmla="*/ 0 h 22"/>
                <a:gd name="T14" fmla="*/ 0 w 22"/>
                <a:gd name="T15" fmla="*/ 0 h 22"/>
                <a:gd name="T16" fmla="*/ 0 w 22"/>
                <a:gd name="T17" fmla="*/ 0 h 22"/>
                <a:gd name="T18" fmla="*/ 0 w 22"/>
                <a:gd name="T19" fmla="*/ 0 h 22"/>
                <a:gd name="T20" fmla="*/ 0 w 22"/>
                <a:gd name="T21" fmla="*/ 0 h 22"/>
                <a:gd name="T22" fmla="*/ 0 w 22"/>
                <a:gd name="T23" fmla="*/ 0 h 22"/>
                <a:gd name="T24" fmla="*/ 0 w 22"/>
                <a:gd name="T25" fmla="*/ 0 h 22"/>
                <a:gd name="T26" fmla="*/ 0 w 22"/>
                <a:gd name="T27" fmla="*/ 0 h 22"/>
                <a:gd name="T28" fmla="*/ 0 w 22"/>
                <a:gd name="T29" fmla="*/ 0 h 22"/>
                <a:gd name="T30" fmla="*/ 0 w 22"/>
                <a:gd name="T31" fmla="*/ 0 h 22"/>
                <a:gd name="T32" fmla="*/ 0 w 22"/>
                <a:gd name="T33" fmla="*/ 0 h 2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" h="22">
                  <a:moveTo>
                    <a:pt x="22" y="3"/>
                  </a:moveTo>
                  <a:lnTo>
                    <a:pt x="21" y="8"/>
                  </a:lnTo>
                  <a:lnTo>
                    <a:pt x="19" y="13"/>
                  </a:lnTo>
                  <a:lnTo>
                    <a:pt x="15" y="17"/>
                  </a:lnTo>
                  <a:lnTo>
                    <a:pt x="12" y="22"/>
                  </a:lnTo>
                  <a:lnTo>
                    <a:pt x="8" y="19"/>
                  </a:lnTo>
                  <a:lnTo>
                    <a:pt x="5" y="17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2"/>
                  </a:lnTo>
                  <a:lnTo>
                    <a:pt x="6" y="1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2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94" name="Freeform 73"/>
            <p:cNvSpPr>
              <a:spLocks/>
            </p:cNvSpPr>
            <p:nvPr/>
          </p:nvSpPr>
          <p:spPr bwMode="auto">
            <a:xfrm>
              <a:off x="1640" y="1292"/>
              <a:ext cx="15" cy="17"/>
            </a:xfrm>
            <a:custGeom>
              <a:avLst/>
              <a:gdLst>
                <a:gd name="T0" fmla="*/ 0 w 58"/>
                <a:gd name="T1" fmla="*/ 0 h 51"/>
                <a:gd name="T2" fmla="*/ 0 w 58"/>
                <a:gd name="T3" fmla="*/ 0 h 51"/>
                <a:gd name="T4" fmla="*/ 0 w 58"/>
                <a:gd name="T5" fmla="*/ 0 h 51"/>
                <a:gd name="T6" fmla="*/ 0 w 58"/>
                <a:gd name="T7" fmla="*/ 0 h 51"/>
                <a:gd name="T8" fmla="*/ 0 w 58"/>
                <a:gd name="T9" fmla="*/ 0 h 51"/>
                <a:gd name="T10" fmla="*/ 0 w 58"/>
                <a:gd name="T11" fmla="*/ 0 h 51"/>
                <a:gd name="T12" fmla="*/ 0 w 58"/>
                <a:gd name="T13" fmla="*/ 0 h 51"/>
                <a:gd name="T14" fmla="*/ 0 w 58"/>
                <a:gd name="T15" fmla="*/ 0 h 51"/>
                <a:gd name="T16" fmla="*/ 0 w 58"/>
                <a:gd name="T17" fmla="*/ 0 h 51"/>
                <a:gd name="T18" fmla="*/ 0 w 58"/>
                <a:gd name="T19" fmla="*/ 0 h 51"/>
                <a:gd name="T20" fmla="*/ 0 w 58"/>
                <a:gd name="T21" fmla="*/ 0 h 51"/>
                <a:gd name="T22" fmla="*/ 0 w 58"/>
                <a:gd name="T23" fmla="*/ 0 h 51"/>
                <a:gd name="T24" fmla="*/ 0 w 58"/>
                <a:gd name="T25" fmla="*/ 0 h 51"/>
                <a:gd name="T26" fmla="*/ 0 w 58"/>
                <a:gd name="T27" fmla="*/ 0 h 51"/>
                <a:gd name="T28" fmla="*/ 0 w 58"/>
                <a:gd name="T29" fmla="*/ 0 h 5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51">
                  <a:moveTo>
                    <a:pt x="58" y="10"/>
                  </a:moveTo>
                  <a:lnTo>
                    <a:pt x="55" y="23"/>
                  </a:lnTo>
                  <a:lnTo>
                    <a:pt x="51" y="33"/>
                  </a:lnTo>
                  <a:lnTo>
                    <a:pt x="44" y="43"/>
                  </a:lnTo>
                  <a:lnTo>
                    <a:pt x="35" y="50"/>
                  </a:lnTo>
                  <a:lnTo>
                    <a:pt x="27" y="51"/>
                  </a:lnTo>
                  <a:lnTo>
                    <a:pt x="18" y="51"/>
                  </a:lnTo>
                  <a:lnTo>
                    <a:pt x="10" y="50"/>
                  </a:lnTo>
                  <a:lnTo>
                    <a:pt x="3" y="47"/>
                  </a:lnTo>
                  <a:lnTo>
                    <a:pt x="0" y="41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51" y="3"/>
                  </a:lnTo>
                  <a:lnTo>
                    <a:pt x="55" y="5"/>
                  </a:lnTo>
                  <a:lnTo>
                    <a:pt x="58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95" name="Freeform 74"/>
            <p:cNvSpPr>
              <a:spLocks/>
            </p:cNvSpPr>
            <p:nvPr/>
          </p:nvSpPr>
          <p:spPr bwMode="auto">
            <a:xfrm>
              <a:off x="1573" y="1304"/>
              <a:ext cx="4" cy="10"/>
            </a:xfrm>
            <a:custGeom>
              <a:avLst/>
              <a:gdLst>
                <a:gd name="T0" fmla="*/ 0 w 18"/>
                <a:gd name="T1" fmla="*/ 0 h 34"/>
                <a:gd name="T2" fmla="*/ 0 w 18"/>
                <a:gd name="T3" fmla="*/ 0 h 34"/>
                <a:gd name="T4" fmla="*/ 0 w 18"/>
                <a:gd name="T5" fmla="*/ 0 h 34"/>
                <a:gd name="T6" fmla="*/ 0 w 18"/>
                <a:gd name="T7" fmla="*/ 0 h 34"/>
                <a:gd name="T8" fmla="*/ 0 w 18"/>
                <a:gd name="T9" fmla="*/ 0 h 34"/>
                <a:gd name="T10" fmla="*/ 0 w 18"/>
                <a:gd name="T11" fmla="*/ 0 h 34"/>
                <a:gd name="T12" fmla="*/ 0 w 18"/>
                <a:gd name="T13" fmla="*/ 0 h 34"/>
                <a:gd name="T14" fmla="*/ 0 w 18"/>
                <a:gd name="T15" fmla="*/ 0 h 34"/>
                <a:gd name="T16" fmla="*/ 0 w 18"/>
                <a:gd name="T17" fmla="*/ 0 h 34"/>
                <a:gd name="T18" fmla="*/ 0 w 18"/>
                <a:gd name="T19" fmla="*/ 0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" h="34">
                  <a:moveTo>
                    <a:pt x="18" y="34"/>
                  </a:moveTo>
                  <a:lnTo>
                    <a:pt x="13" y="33"/>
                  </a:lnTo>
                  <a:lnTo>
                    <a:pt x="7" y="30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0" y="0"/>
                  </a:lnTo>
                  <a:lnTo>
                    <a:pt x="9" y="6"/>
                  </a:lnTo>
                  <a:lnTo>
                    <a:pt x="15" y="14"/>
                  </a:lnTo>
                  <a:lnTo>
                    <a:pt x="17" y="23"/>
                  </a:lnTo>
                  <a:lnTo>
                    <a:pt x="18" y="3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96" name="Freeform 75"/>
            <p:cNvSpPr>
              <a:spLocks/>
            </p:cNvSpPr>
            <p:nvPr/>
          </p:nvSpPr>
          <p:spPr bwMode="auto">
            <a:xfrm>
              <a:off x="1857" y="1305"/>
              <a:ext cx="10" cy="13"/>
            </a:xfrm>
            <a:custGeom>
              <a:avLst/>
              <a:gdLst>
                <a:gd name="T0" fmla="*/ 0 w 40"/>
                <a:gd name="T1" fmla="*/ 0 h 40"/>
                <a:gd name="T2" fmla="*/ 0 w 40"/>
                <a:gd name="T3" fmla="*/ 0 h 40"/>
                <a:gd name="T4" fmla="*/ 0 w 40"/>
                <a:gd name="T5" fmla="*/ 0 h 40"/>
                <a:gd name="T6" fmla="*/ 0 w 40"/>
                <a:gd name="T7" fmla="*/ 0 h 40"/>
                <a:gd name="T8" fmla="*/ 0 w 40"/>
                <a:gd name="T9" fmla="*/ 0 h 40"/>
                <a:gd name="T10" fmla="*/ 0 w 40"/>
                <a:gd name="T11" fmla="*/ 0 h 40"/>
                <a:gd name="T12" fmla="*/ 0 w 40"/>
                <a:gd name="T13" fmla="*/ 0 h 40"/>
                <a:gd name="T14" fmla="*/ 0 w 40"/>
                <a:gd name="T15" fmla="*/ 0 h 40"/>
                <a:gd name="T16" fmla="*/ 0 w 40"/>
                <a:gd name="T17" fmla="*/ 0 h 40"/>
                <a:gd name="T18" fmla="*/ 0 w 40"/>
                <a:gd name="T19" fmla="*/ 0 h 40"/>
                <a:gd name="T20" fmla="*/ 0 w 40"/>
                <a:gd name="T21" fmla="*/ 0 h 40"/>
                <a:gd name="T22" fmla="*/ 0 w 40"/>
                <a:gd name="T23" fmla="*/ 0 h 40"/>
                <a:gd name="T24" fmla="*/ 0 w 40"/>
                <a:gd name="T25" fmla="*/ 0 h 40"/>
                <a:gd name="T26" fmla="*/ 0 w 40"/>
                <a:gd name="T27" fmla="*/ 0 h 40"/>
                <a:gd name="T28" fmla="*/ 0 w 40"/>
                <a:gd name="T29" fmla="*/ 0 h 40"/>
                <a:gd name="T30" fmla="*/ 0 w 40"/>
                <a:gd name="T31" fmla="*/ 0 h 40"/>
                <a:gd name="T32" fmla="*/ 0 w 40"/>
                <a:gd name="T33" fmla="*/ 0 h 40"/>
                <a:gd name="T34" fmla="*/ 0 w 40"/>
                <a:gd name="T35" fmla="*/ 0 h 40"/>
                <a:gd name="T36" fmla="*/ 0 w 40"/>
                <a:gd name="T37" fmla="*/ 0 h 40"/>
                <a:gd name="T38" fmla="*/ 0 w 40"/>
                <a:gd name="T39" fmla="*/ 0 h 40"/>
                <a:gd name="T40" fmla="*/ 0 w 40"/>
                <a:gd name="T41" fmla="*/ 0 h 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0" h="40">
                  <a:moveTo>
                    <a:pt x="38" y="18"/>
                  </a:moveTo>
                  <a:lnTo>
                    <a:pt x="40" y="23"/>
                  </a:lnTo>
                  <a:lnTo>
                    <a:pt x="40" y="26"/>
                  </a:lnTo>
                  <a:lnTo>
                    <a:pt x="37" y="31"/>
                  </a:lnTo>
                  <a:lnTo>
                    <a:pt x="36" y="34"/>
                  </a:lnTo>
                  <a:lnTo>
                    <a:pt x="32" y="39"/>
                  </a:lnTo>
                  <a:lnTo>
                    <a:pt x="27" y="40"/>
                  </a:lnTo>
                  <a:lnTo>
                    <a:pt x="21" y="40"/>
                  </a:lnTo>
                  <a:lnTo>
                    <a:pt x="17" y="38"/>
                  </a:lnTo>
                  <a:lnTo>
                    <a:pt x="10" y="29"/>
                  </a:lnTo>
                  <a:lnTo>
                    <a:pt x="4" y="21"/>
                  </a:lnTo>
                  <a:lnTo>
                    <a:pt x="2" y="10"/>
                  </a:lnTo>
                  <a:lnTo>
                    <a:pt x="0" y="0"/>
                  </a:lnTo>
                  <a:lnTo>
                    <a:pt x="6" y="1"/>
                  </a:lnTo>
                  <a:lnTo>
                    <a:pt x="11" y="2"/>
                  </a:lnTo>
                  <a:lnTo>
                    <a:pt x="17" y="3"/>
                  </a:lnTo>
                  <a:lnTo>
                    <a:pt x="21" y="4"/>
                  </a:lnTo>
                  <a:lnTo>
                    <a:pt x="27" y="7"/>
                  </a:lnTo>
                  <a:lnTo>
                    <a:pt x="32" y="10"/>
                  </a:lnTo>
                  <a:lnTo>
                    <a:pt x="35" y="14"/>
                  </a:lnTo>
                  <a:lnTo>
                    <a:pt x="38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97" name="Freeform 76"/>
            <p:cNvSpPr>
              <a:spLocks/>
            </p:cNvSpPr>
            <p:nvPr/>
          </p:nvSpPr>
          <p:spPr bwMode="auto">
            <a:xfrm>
              <a:off x="1730" y="1306"/>
              <a:ext cx="13" cy="13"/>
            </a:xfrm>
            <a:custGeom>
              <a:avLst/>
              <a:gdLst>
                <a:gd name="T0" fmla="*/ 0 w 51"/>
                <a:gd name="T1" fmla="*/ 0 h 40"/>
                <a:gd name="T2" fmla="*/ 0 w 51"/>
                <a:gd name="T3" fmla="*/ 0 h 40"/>
                <a:gd name="T4" fmla="*/ 0 w 51"/>
                <a:gd name="T5" fmla="*/ 0 h 40"/>
                <a:gd name="T6" fmla="*/ 0 w 51"/>
                <a:gd name="T7" fmla="*/ 0 h 40"/>
                <a:gd name="T8" fmla="*/ 0 w 51"/>
                <a:gd name="T9" fmla="*/ 0 h 40"/>
                <a:gd name="T10" fmla="*/ 0 w 51"/>
                <a:gd name="T11" fmla="*/ 0 h 40"/>
                <a:gd name="T12" fmla="*/ 0 w 51"/>
                <a:gd name="T13" fmla="*/ 0 h 40"/>
                <a:gd name="T14" fmla="*/ 0 w 51"/>
                <a:gd name="T15" fmla="*/ 0 h 40"/>
                <a:gd name="T16" fmla="*/ 0 w 51"/>
                <a:gd name="T17" fmla="*/ 0 h 40"/>
                <a:gd name="T18" fmla="*/ 0 w 51"/>
                <a:gd name="T19" fmla="*/ 0 h 40"/>
                <a:gd name="T20" fmla="*/ 0 w 51"/>
                <a:gd name="T21" fmla="*/ 0 h 40"/>
                <a:gd name="T22" fmla="*/ 0 w 51"/>
                <a:gd name="T23" fmla="*/ 0 h 40"/>
                <a:gd name="T24" fmla="*/ 0 w 51"/>
                <a:gd name="T25" fmla="*/ 0 h 40"/>
                <a:gd name="T26" fmla="*/ 0 w 51"/>
                <a:gd name="T27" fmla="*/ 0 h 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1" h="40">
                  <a:moveTo>
                    <a:pt x="51" y="27"/>
                  </a:moveTo>
                  <a:lnTo>
                    <a:pt x="45" y="30"/>
                  </a:lnTo>
                  <a:lnTo>
                    <a:pt x="40" y="34"/>
                  </a:lnTo>
                  <a:lnTo>
                    <a:pt x="34" y="36"/>
                  </a:lnTo>
                  <a:lnTo>
                    <a:pt x="27" y="38"/>
                  </a:lnTo>
                  <a:lnTo>
                    <a:pt x="21" y="39"/>
                  </a:lnTo>
                  <a:lnTo>
                    <a:pt x="14" y="40"/>
                  </a:lnTo>
                  <a:lnTo>
                    <a:pt x="7" y="39"/>
                  </a:lnTo>
                  <a:lnTo>
                    <a:pt x="0" y="38"/>
                  </a:lnTo>
                  <a:lnTo>
                    <a:pt x="34" y="0"/>
                  </a:lnTo>
                  <a:lnTo>
                    <a:pt x="40" y="6"/>
                  </a:lnTo>
                  <a:lnTo>
                    <a:pt x="44" y="13"/>
                  </a:lnTo>
                  <a:lnTo>
                    <a:pt x="49" y="20"/>
                  </a:lnTo>
                  <a:lnTo>
                    <a:pt x="51" y="2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98" name="Freeform 77"/>
            <p:cNvSpPr>
              <a:spLocks/>
            </p:cNvSpPr>
            <p:nvPr/>
          </p:nvSpPr>
          <p:spPr bwMode="auto">
            <a:xfrm>
              <a:off x="1683" y="1318"/>
              <a:ext cx="5" cy="9"/>
            </a:xfrm>
            <a:custGeom>
              <a:avLst/>
              <a:gdLst>
                <a:gd name="T0" fmla="*/ 0 w 19"/>
                <a:gd name="T1" fmla="*/ 0 h 27"/>
                <a:gd name="T2" fmla="*/ 0 w 19"/>
                <a:gd name="T3" fmla="*/ 0 h 27"/>
                <a:gd name="T4" fmla="*/ 0 w 19"/>
                <a:gd name="T5" fmla="*/ 0 h 27"/>
                <a:gd name="T6" fmla="*/ 0 w 19"/>
                <a:gd name="T7" fmla="*/ 0 h 27"/>
                <a:gd name="T8" fmla="*/ 0 w 19"/>
                <a:gd name="T9" fmla="*/ 0 h 27"/>
                <a:gd name="T10" fmla="*/ 0 w 19"/>
                <a:gd name="T11" fmla="*/ 0 h 27"/>
                <a:gd name="T12" fmla="*/ 0 w 19"/>
                <a:gd name="T13" fmla="*/ 0 h 27"/>
                <a:gd name="T14" fmla="*/ 0 w 19"/>
                <a:gd name="T15" fmla="*/ 0 h 27"/>
                <a:gd name="T16" fmla="*/ 0 w 19"/>
                <a:gd name="T17" fmla="*/ 0 h 27"/>
                <a:gd name="T18" fmla="*/ 0 w 19"/>
                <a:gd name="T19" fmla="*/ 0 h 27"/>
                <a:gd name="T20" fmla="*/ 0 w 19"/>
                <a:gd name="T21" fmla="*/ 0 h 27"/>
                <a:gd name="T22" fmla="*/ 0 w 19"/>
                <a:gd name="T23" fmla="*/ 0 h 27"/>
                <a:gd name="T24" fmla="*/ 0 w 19"/>
                <a:gd name="T25" fmla="*/ 0 h 27"/>
                <a:gd name="T26" fmla="*/ 0 w 19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" h="27">
                  <a:moveTo>
                    <a:pt x="19" y="16"/>
                  </a:moveTo>
                  <a:lnTo>
                    <a:pt x="18" y="20"/>
                  </a:lnTo>
                  <a:lnTo>
                    <a:pt x="17" y="23"/>
                  </a:lnTo>
                  <a:lnTo>
                    <a:pt x="15" y="25"/>
                  </a:lnTo>
                  <a:lnTo>
                    <a:pt x="11" y="27"/>
                  </a:lnTo>
                  <a:lnTo>
                    <a:pt x="8" y="25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1" y="17"/>
                  </a:lnTo>
                  <a:lnTo>
                    <a:pt x="0" y="0"/>
                  </a:lnTo>
                  <a:lnTo>
                    <a:pt x="7" y="2"/>
                  </a:lnTo>
                  <a:lnTo>
                    <a:pt x="12" y="6"/>
                  </a:lnTo>
                  <a:lnTo>
                    <a:pt x="17" y="10"/>
                  </a:lnTo>
                  <a:lnTo>
                    <a:pt x="1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99" name="Freeform 78"/>
            <p:cNvSpPr>
              <a:spLocks/>
            </p:cNvSpPr>
            <p:nvPr/>
          </p:nvSpPr>
          <p:spPr bwMode="auto">
            <a:xfrm>
              <a:off x="1759" y="1319"/>
              <a:ext cx="11" cy="15"/>
            </a:xfrm>
            <a:custGeom>
              <a:avLst/>
              <a:gdLst>
                <a:gd name="T0" fmla="*/ 0 w 44"/>
                <a:gd name="T1" fmla="*/ 0 h 42"/>
                <a:gd name="T2" fmla="*/ 0 w 44"/>
                <a:gd name="T3" fmla="*/ 0 h 42"/>
                <a:gd name="T4" fmla="*/ 0 w 44"/>
                <a:gd name="T5" fmla="*/ 0 h 42"/>
                <a:gd name="T6" fmla="*/ 0 w 44"/>
                <a:gd name="T7" fmla="*/ 0 h 42"/>
                <a:gd name="T8" fmla="*/ 0 w 44"/>
                <a:gd name="T9" fmla="*/ 0 h 42"/>
                <a:gd name="T10" fmla="*/ 0 w 44"/>
                <a:gd name="T11" fmla="*/ 0 h 42"/>
                <a:gd name="T12" fmla="*/ 0 w 44"/>
                <a:gd name="T13" fmla="*/ 0 h 42"/>
                <a:gd name="T14" fmla="*/ 0 w 44"/>
                <a:gd name="T15" fmla="*/ 0 h 42"/>
                <a:gd name="T16" fmla="*/ 0 w 44"/>
                <a:gd name="T17" fmla="*/ 0 h 42"/>
                <a:gd name="T18" fmla="*/ 0 w 44"/>
                <a:gd name="T19" fmla="*/ 0 h 42"/>
                <a:gd name="T20" fmla="*/ 0 w 44"/>
                <a:gd name="T21" fmla="*/ 0 h 42"/>
                <a:gd name="T22" fmla="*/ 0 w 44"/>
                <a:gd name="T23" fmla="*/ 0 h 42"/>
                <a:gd name="T24" fmla="*/ 0 w 44"/>
                <a:gd name="T25" fmla="*/ 0 h 42"/>
                <a:gd name="T26" fmla="*/ 0 w 44"/>
                <a:gd name="T27" fmla="*/ 0 h 42"/>
                <a:gd name="T28" fmla="*/ 0 w 44"/>
                <a:gd name="T29" fmla="*/ 0 h 42"/>
                <a:gd name="T30" fmla="*/ 0 w 44"/>
                <a:gd name="T31" fmla="*/ 0 h 42"/>
                <a:gd name="T32" fmla="*/ 0 w 44"/>
                <a:gd name="T33" fmla="*/ 0 h 42"/>
                <a:gd name="T34" fmla="*/ 0 w 44"/>
                <a:gd name="T35" fmla="*/ 0 h 42"/>
                <a:gd name="T36" fmla="*/ 0 w 44"/>
                <a:gd name="T37" fmla="*/ 0 h 42"/>
                <a:gd name="T38" fmla="*/ 0 w 44"/>
                <a:gd name="T39" fmla="*/ 0 h 42"/>
                <a:gd name="T40" fmla="*/ 0 w 44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42">
                  <a:moveTo>
                    <a:pt x="43" y="15"/>
                  </a:moveTo>
                  <a:lnTo>
                    <a:pt x="44" y="19"/>
                  </a:lnTo>
                  <a:lnTo>
                    <a:pt x="43" y="24"/>
                  </a:lnTo>
                  <a:lnTo>
                    <a:pt x="40" y="29"/>
                  </a:lnTo>
                  <a:lnTo>
                    <a:pt x="38" y="32"/>
                  </a:lnTo>
                  <a:lnTo>
                    <a:pt x="32" y="35"/>
                  </a:lnTo>
                  <a:lnTo>
                    <a:pt x="26" y="39"/>
                  </a:lnTo>
                  <a:lnTo>
                    <a:pt x="21" y="41"/>
                  </a:lnTo>
                  <a:lnTo>
                    <a:pt x="15" y="42"/>
                  </a:lnTo>
                  <a:lnTo>
                    <a:pt x="13" y="40"/>
                  </a:lnTo>
                  <a:lnTo>
                    <a:pt x="9" y="39"/>
                  </a:lnTo>
                  <a:lnTo>
                    <a:pt x="5" y="39"/>
                  </a:lnTo>
                  <a:lnTo>
                    <a:pt x="0" y="39"/>
                  </a:lnTo>
                  <a:lnTo>
                    <a:pt x="2" y="27"/>
                  </a:lnTo>
                  <a:lnTo>
                    <a:pt x="9" y="18"/>
                  </a:lnTo>
                  <a:lnTo>
                    <a:pt x="18" y="9"/>
                  </a:lnTo>
                  <a:lnTo>
                    <a:pt x="25" y="0"/>
                  </a:lnTo>
                  <a:lnTo>
                    <a:pt x="30" y="2"/>
                  </a:lnTo>
                  <a:lnTo>
                    <a:pt x="36" y="6"/>
                  </a:lnTo>
                  <a:lnTo>
                    <a:pt x="40" y="9"/>
                  </a:lnTo>
                  <a:lnTo>
                    <a:pt x="43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00" name="Freeform 79"/>
            <p:cNvSpPr>
              <a:spLocks/>
            </p:cNvSpPr>
            <p:nvPr/>
          </p:nvSpPr>
          <p:spPr bwMode="auto">
            <a:xfrm>
              <a:off x="1742" y="1319"/>
              <a:ext cx="97" cy="277"/>
            </a:xfrm>
            <a:custGeom>
              <a:avLst/>
              <a:gdLst>
                <a:gd name="T0" fmla="*/ 0 w 368"/>
                <a:gd name="T1" fmla="*/ 0 h 835"/>
                <a:gd name="T2" fmla="*/ 0 w 368"/>
                <a:gd name="T3" fmla="*/ 0 h 835"/>
                <a:gd name="T4" fmla="*/ 0 w 368"/>
                <a:gd name="T5" fmla="*/ 0 h 835"/>
                <a:gd name="T6" fmla="*/ 0 w 368"/>
                <a:gd name="T7" fmla="*/ 0 h 835"/>
                <a:gd name="T8" fmla="*/ 0 w 368"/>
                <a:gd name="T9" fmla="*/ 0 h 835"/>
                <a:gd name="T10" fmla="*/ 0 w 368"/>
                <a:gd name="T11" fmla="*/ 0 h 835"/>
                <a:gd name="T12" fmla="*/ 0 w 368"/>
                <a:gd name="T13" fmla="*/ 0 h 835"/>
                <a:gd name="T14" fmla="*/ 0 w 368"/>
                <a:gd name="T15" fmla="*/ 0 h 835"/>
                <a:gd name="T16" fmla="*/ 0 w 368"/>
                <a:gd name="T17" fmla="*/ 0 h 835"/>
                <a:gd name="T18" fmla="*/ 0 w 368"/>
                <a:gd name="T19" fmla="*/ 0 h 835"/>
                <a:gd name="T20" fmla="*/ 0 w 368"/>
                <a:gd name="T21" fmla="*/ 0 h 835"/>
                <a:gd name="T22" fmla="*/ 0 w 368"/>
                <a:gd name="T23" fmla="*/ 0 h 835"/>
                <a:gd name="T24" fmla="*/ 0 w 368"/>
                <a:gd name="T25" fmla="*/ 0 h 835"/>
                <a:gd name="T26" fmla="*/ 0 w 368"/>
                <a:gd name="T27" fmla="*/ 0 h 835"/>
                <a:gd name="T28" fmla="*/ 0 w 368"/>
                <a:gd name="T29" fmla="*/ 0 h 835"/>
                <a:gd name="T30" fmla="*/ 0 w 368"/>
                <a:gd name="T31" fmla="*/ 0 h 835"/>
                <a:gd name="T32" fmla="*/ 0 w 368"/>
                <a:gd name="T33" fmla="*/ 0 h 835"/>
                <a:gd name="T34" fmla="*/ 0 w 368"/>
                <a:gd name="T35" fmla="*/ 0 h 835"/>
                <a:gd name="T36" fmla="*/ 0 w 368"/>
                <a:gd name="T37" fmla="*/ 0 h 835"/>
                <a:gd name="T38" fmla="*/ 0 w 368"/>
                <a:gd name="T39" fmla="*/ 0 h 835"/>
                <a:gd name="T40" fmla="*/ 0 w 368"/>
                <a:gd name="T41" fmla="*/ 0 h 835"/>
                <a:gd name="T42" fmla="*/ 0 w 368"/>
                <a:gd name="T43" fmla="*/ 0 h 835"/>
                <a:gd name="T44" fmla="*/ 0 w 368"/>
                <a:gd name="T45" fmla="*/ 0 h 835"/>
                <a:gd name="T46" fmla="*/ 0 w 368"/>
                <a:gd name="T47" fmla="*/ 0 h 835"/>
                <a:gd name="T48" fmla="*/ 0 w 368"/>
                <a:gd name="T49" fmla="*/ 0 h 835"/>
                <a:gd name="T50" fmla="*/ 0 w 368"/>
                <a:gd name="T51" fmla="*/ 0 h 835"/>
                <a:gd name="T52" fmla="*/ 0 w 368"/>
                <a:gd name="T53" fmla="*/ 0 h 835"/>
                <a:gd name="T54" fmla="*/ 0 w 368"/>
                <a:gd name="T55" fmla="*/ 0 h 835"/>
                <a:gd name="T56" fmla="*/ 0 w 368"/>
                <a:gd name="T57" fmla="*/ 0 h 835"/>
                <a:gd name="T58" fmla="*/ 0 w 368"/>
                <a:gd name="T59" fmla="*/ 0 h 835"/>
                <a:gd name="T60" fmla="*/ 0 w 368"/>
                <a:gd name="T61" fmla="*/ 0 h 835"/>
                <a:gd name="T62" fmla="*/ 0 w 368"/>
                <a:gd name="T63" fmla="*/ 0 h 835"/>
                <a:gd name="T64" fmla="*/ 0 w 368"/>
                <a:gd name="T65" fmla="*/ 0 h 835"/>
                <a:gd name="T66" fmla="*/ 0 w 368"/>
                <a:gd name="T67" fmla="*/ 0 h 835"/>
                <a:gd name="T68" fmla="*/ 0 w 368"/>
                <a:gd name="T69" fmla="*/ 0 h 835"/>
                <a:gd name="T70" fmla="*/ 0 w 368"/>
                <a:gd name="T71" fmla="*/ 0 h 835"/>
                <a:gd name="T72" fmla="*/ 0 w 368"/>
                <a:gd name="T73" fmla="*/ 0 h 835"/>
                <a:gd name="T74" fmla="*/ 0 w 368"/>
                <a:gd name="T75" fmla="*/ 0 h 835"/>
                <a:gd name="T76" fmla="*/ 0 w 368"/>
                <a:gd name="T77" fmla="*/ 0 h 835"/>
                <a:gd name="T78" fmla="*/ 0 w 368"/>
                <a:gd name="T79" fmla="*/ 0 h 835"/>
                <a:gd name="T80" fmla="*/ 0 w 368"/>
                <a:gd name="T81" fmla="*/ 0 h 835"/>
                <a:gd name="T82" fmla="*/ 0 w 368"/>
                <a:gd name="T83" fmla="*/ 0 h 835"/>
                <a:gd name="T84" fmla="*/ 0 w 368"/>
                <a:gd name="T85" fmla="*/ 0 h 835"/>
                <a:gd name="T86" fmla="*/ 0 w 368"/>
                <a:gd name="T87" fmla="*/ 0 h 835"/>
                <a:gd name="T88" fmla="*/ 0 w 368"/>
                <a:gd name="T89" fmla="*/ 0 h 835"/>
                <a:gd name="T90" fmla="*/ 0 w 368"/>
                <a:gd name="T91" fmla="*/ 0 h 835"/>
                <a:gd name="T92" fmla="*/ 0 w 368"/>
                <a:gd name="T93" fmla="*/ 0 h 835"/>
                <a:gd name="T94" fmla="*/ 0 w 368"/>
                <a:gd name="T95" fmla="*/ 0 h 835"/>
                <a:gd name="T96" fmla="*/ 0 w 368"/>
                <a:gd name="T97" fmla="*/ 0 h 835"/>
                <a:gd name="T98" fmla="*/ 0 w 368"/>
                <a:gd name="T99" fmla="*/ 0 h 835"/>
                <a:gd name="T100" fmla="*/ 0 w 368"/>
                <a:gd name="T101" fmla="*/ 0 h 83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68" h="835">
                  <a:moveTo>
                    <a:pt x="211" y="122"/>
                  </a:moveTo>
                  <a:lnTo>
                    <a:pt x="219" y="115"/>
                  </a:lnTo>
                  <a:lnTo>
                    <a:pt x="225" y="107"/>
                  </a:lnTo>
                  <a:lnTo>
                    <a:pt x="232" y="99"/>
                  </a:lnTo>
                  <a:lnTo>
                    <a:pt x="239" y="91"/>
                  </a:lnTo>
                  <a:lnTo>
                    <a:pt x="246" y="83"/>
                  </a:lnTo>
                  <a:lnTo>
                    <a:pt x="254" y="75"/>
                  </a:lnTo>
                  <a:lnTo>
                    <a:pt x="261" y="67"/>
                  </a:lnTo>
                  <a:lnTo>
                    <a:pt x="269" y="60"/>
                  </a:lnTo>
                  <a:lnTo>
                    <a:pt x="262" y="74"/>
                  </a:lnTo>
                  <a:lnTo>
                    <a:pt x="254" y="88"/>
                  </a:lnTo>
                  <a:lnTo>
                    <a:pt x="245" y="102"/>
                  </a:lnTo>
                  <a:lnTo>
                    <a:pt x="236" y="116"/>
                  </a:lnTo>
                  <a:lnTo>
                    <a:pt x="225" y="129"/>
                  </a:lnTo>
                  <a:lnTo>
                    <a:pt x="215" y="143"/>
                  </a:lnTo>
                  <a:lnTo>
                    <a:pt x="204" y="155"/>
                  </a:lnTo>
                  <a:lnTo>
                    <a:pt x="192" y="167"/>
                  </a:lnTo>
                  <a:lnTo>
                    <a:pt x="183" y="188"/>
                  </a:lnTo>
                  <a:lnTo>
                    <a:pt x="172" y="207"/>
                  </a:lnTo>
                  <a:lnTo>
                    <a:pt x="161" y="227"/>
                  </a:lnTo>
                  <a:lnTo>
                    <a:pt x="148" y="246"/>
                  </a:lnTo>
                  <a:lnTo>
                    <a:pt x="137" y="267"/>
                  </a:lnTo>
                  <a:lnTo>
                    <a:pt x="126" y="287"/>
                  </a:lnTo>
                  <a:lnTo>
                    <a:pt x="117" y="308"/>
                  </a:lnTo>
                  <a:lnTo>
                    <a:pt x="111" y="330"/>
                  </a:lnTo>
                  <a:lnTo>
                    <a:pt x="107" y="372"/>
                  </a:lnTo>
                  <a:lnTo>
                    <a:pt x="98" y="411"/>
                  </a:lnTo>
                  <a:lnTo>
                    <a:pt x="91" y="450"/>
                  </a:lnTo>
                  <a:lnTo>
                    <a:pt x="93" y="492"/>
                  </a:lnTo>
                  <a:lnTo>
                    <a:pt x="108" y="472"/>
                  </a:lnTo>
                  <a:lnTo>
                    <a:pt x="125" y="452"/>
                  </a:lnTo>
                  <a:lnTo>
                    <a:pt x="143" y="433"/>
                  </a:lnTo>
                  <a:lnTo>
                    <a:pt x="160" y="414"/>
                  </a:lnTo>
                  <a:lnTo>
                    <a:pt x="177" y="395"/>
                  </a:lnTo>
                  <a:lnTo>
                    <a:pt x="193" y="375"/>
                  </a:lnTo>
                  <a:lnTo>
                    <a:pt x="208" y="355"/>
                  </a:lnTo>
                  <a:lnTo>
                    <a:pt x="221" y="334"/>
                  </a:lnTo>
                  <a:lnTo>
                    <a:pt x="231" y="320"/>
                  </a:lnTo>
                  <a:lnTo>
                    <a:pt x="238" y="305"/>
                  </a:lnTo>
                  <a:lnTo>
                    <a:pt x="244" y="289"/>
                  </a:lnTo>
                  <a:lnTo>
                    <a:pt x="250" y="273"/>
                  </a:lnTo>
                  <a:lnTo>
                    <a:pt x="254" y="257"/>
                  </a:lnTo>
                  <a:lnTo>
                    <a:pt x="260" y="242"/>
                  </a:lnTo>
                  <a:lnTo>
                    <a:pt x="267" y="226"/>
                  </a:lnTo>
                  <a:lnTo>
                    <a:pt x="276" y="212"/>
                  </a:lnTo>
                  <a:lnTo>
                    <a:pt x="274" y="222"/>
                  </a:lnTo>
                  <a:lnTo>
                    <a:pt x="270" y="234"/>
                  </a:lnTo>
                  <a:lnTo>
                    <a:pt x="268" y="245"/>
                  </a:lnTo>
                  <a:lnTo>
                    <a:pt x="272" y="257"/>
                  </a:lnTo>
                  <a:lnTo>
                    <a:pt x="283" y="244"/>
                  </a:lnTo>
                  <a:lnTo>
                    <a:pt x="293" y="230"/>
                  </a:lnTo>
                  <a:lnTo>
                    <a:pt x="303" y="217"/>
                  </a:lnTo>
                  <a:lnTo>
                    <a:pt x="313" y="204"/>
                  </a:lnTo>
                  <a:lnTo>
                    <a:pt x="322" y="190"/>
                  </a:lnTo>
                  <a:lnTo>
                    <a:pt x="333" y="177"/>
                  </a:lnTo>
                  <a:lnTo>
                    <a:pt x="343" y="163"/>
                  </a:lnTo>
                  <a:lnTo>
                    <a:pt x="355" y="151"/>
                  </a:lnTo>
                  <a:lnTo>
                    <a:pt x="349" y="160"/>
                  </a:lnTo>
                  <a:lnTo>
                    <a:pt x="342" y="170"/>
                  </a:lnTo>
                  <a:lnTo>
                    <a:pt x="335" y="181"/>
                  </a:lnTo>
                  <a:lnTo>
                    <a:pt x="329" y="191"/>
                  </a:lnTo>
                  <a:lnTo>
                    <a:pt x="317" y="213"/>
                  </a:lnTo>
                  <a:lnTo>
                    <a:pt x="302" y="234"/>
                  </a:lnTo>
                  <a:lnTo>
                    <a:pt x="287" y="254"/>
                  </a:lnTo>
                  <a:lnTo>
                    <a:pt x="272" y="275"/>
                  </a:lnTo>
                  <a:lnTo>
                    <a:pt x="257" y="297"/>
                  </a:lnTo>
                  <a:lnTo>
                    <a:pt x="243" y="318"/>
                  </a:lnTo>
                  <a:lnTo>
                    <a:pt x="231" y="340"/>
                  </a:lnTo>
                  <a:lnTo>
                    <a:pt x="221" y="363"/>
                  </a:lnTo>
                  <a:lnTo>
                    <a:pt x="227" y="363"/>
                  </a:lnTo>
                  <a:lnTo>
                    <a:pt x="245" y="353"/>
                  </a:lnTo>
                  <a:lnTo>
                    <a:pt x="264" y="344"/>
                  </a:lnTo>
                  <a:lnTo>
                    <a:pt x="282" y="335"/>
                  </a:lnTo>
                  <a:lnTo>
                    <a:pt x="299" y="325"/>
                  </a:lnTo>
                  <a:lnTo>
                    <a:pt x="318" y="314"/>
                  </a:lnTo>
                  <a:lnTo>
                    <a:pt x="335" y="303"/>
                  </a:lnTo>
                  <a:lnTo>
                    <a:pt x="352" y="291"/>
                  </a:lnTo>
                  <a:lnTo>
                    <a:pt x="368" y="277"/>
                  </a:lnTo>
                  <a:lnTo>
                    <a:pt x="365" y="285"/>
                  </a:lnTo>
                  <a:lnTo>
                    <a:pt x="359" y="294"/>
                  </a:lnTo>
                  <a:lnTo>
                    <a:pt x="352" y="302"/>
                  </a:lnTo>
                  <a:lnTo>
                    <a:pt x="345" y="308"/>
                  </a:lnTo>
                  <a:lnTo>
                    <a:pt x="337" y="315"/>
                  </a:lnTo>
                  <a:lnTo>
                    <a:pt x="328" y="321"/>
                  </a:lnTo>
                  <a:lnTo>
                    <a:pt x="320" y="327"/>
                  </a:lnTo>
                  <a:lnTo>
                    <a:pt x="312" y="332"/>
                  </a:lnTo>
                  <a:lnTo>
                    <a:pt x="300" y="338"/>
                  </a:lnTo>
                  <a:lnTo>
                    <a:pt x="288" y="344"/>
                  </a:lnTo>
                  <a:lnTo>
                    <a:pt x="276" y="351"/>
                  </a:lnTo>
                  <a:lnTo>
                    <a:pt x="264" y="357"/>
                  </a:lnTo>
                  <a:lnTo>
                    <a:pt x="252" y="365"/>
                  </a:lnTo>
                  <a:lnTo>
                    <a:pt x="240" y="372"/>
                  </a:lnTo>
                  <a:lnTo>
                    <a:pt x="230" y="381"/>
                  </a:lnTo>
                  <a:lnTo>
                    <a:pt x="220" y="390"/>
                  </a:lnTo>
                  <a:lnTo>
                    <a:pt x="211" y="391"/>
                  </a:lnTo>
                  <a:lnTo>
                    <a:pt x="202" y="395"/>
                  </a:lnTo>
                  <a:lnTo>
                    <a:pt x="196" y="399"/>
                  </a:lnTo>
                  <a:lnTo>
                    <a:pt x="190" y="405"/>
                  </a:lnTo>
                  <a:lnTo>
                    <a:pt x="184" y="412"/>
                  </a:lnTo>
                  <a:lnTo>
                    <a:pt x="179" y="419"/>
                  </a:lnTo>
                  <a:lnTo>
                    <a:pt x="175" y="426"/>
                  </a:lnTo>
                  <a:lnTo>
                    <a:pt x="171" y="434"/>
                  </a:lnTo>
                  <a:lnTo>
                    <a:pt x="162" y="444"/>
                  </a:lnTo>
                  <a:lnTo>
                    <a:pt x="153" y="456"/>
                  </a:lnTo>
                  <a:lnTo>
                    <a:pt x="144" y="466"/>
                  </a:lnTo>
                  <a:lnTo>
                    <a:pt x="134" y="478"/>
                  </a:lnTo>
                  <a:lnTo>
                    <a:pt x="125" y="488"/>
                  </a:lnTo>
                  <a:lnTo>
                    <a:pt x="115" y="499"/>
                  </a:lnTo>
                  <a:lnTo>
                    <a:pt x="103" y="508"/>
                  </a:lnTo>
                  <a:lnTo>
                    <a:pt x="92" y="516"/>
                  </a:lnTo>
                  <a:lnTo>
                    <a:pt x="86" y="532"/>
                  </a:lnTo>
                  <a:lnTo>
                    <a:pt x="88" y="548"/>
                  </a:lnTo>
                  <a:lnTo>
                    <a:pt x="92" y="564"/>
                  </a:lnTo>
                  <a:lnTo>
                    <a:pt x="94" y="581"/>
                  </a:lnTo>
                  <a:lnTo>
                    <a:pt x="93" y="619"/>
                  </a:lnTo>
                  <a:lnTo>
                    <a:pt x="92" y="656"/>
                  </a:lnTo>
                  <a:lnTo>
                    <a:pt x="88" y="693"/>
                  </a:lnTo>
                  <a:lnTo>
                    <a:pt x="79" y="728"/>
                  </a:lnTo>
                  <a:lnTo>
                    <a:pt x="86" y="725"/>
                  </a:lnTo>
                  <a:lnTo>
                    <a:pt x="92" y="722"/>
                  </a:lnTo>
                  <a:lnTo>
                    <a:pt x="99" y="720"/>
                  </a:lnTo>
                  <a:lnTo>
                    <a:pt x="106" y="716"/>
                  </a:lnTo>
                  <a:lnTo>
                    <a:pt x="111" y="713"/>
                  </a:lnTo>
                  <a:lnTo>
                    <a:pt x="118" y="710"/>
                  </a:lnTo>
                  <a:lnTo>
                    <a:pt x="125" y="708"/>
                  </a:lnTo>
                  <a:lnTo>
                    <a:pt x="132" y="706"/>
                  </a:lnTo>
                  <a:lnTo>
                    <a:pt x="125" y="714"/>
                  </a:lnTo>
                  <a:lnTo>
                    <a:pt x="118" y="723"/>
                  </a:lnTo>
                  <a:lnTo>
                    <a:pt x="110" y="732"/>
                  </a:lnTo>
                  <a:lnTo>
                    <a:pt x="102" y="742"/>
                  </a:lnTo>
                  <a:lnTo>
                    <a:pt x="93" y="751"/>
                  </a:lnTo>
                  <a:lnTo>
                    <a:pt x="84" y="759"/>
                  </a:lnTo>
                  <a:lnTo>
                    <a:pt x="73" y="766"/>
                  </a:lnTo>
                  <a:lnTo>
                    <a:pt x="63" y="770"/>
                  </a:lnTo>
                  <a:lnTo>
                    <a:pt x="53" y="785"/>
                  </a:lnTo>
                  <a:lnTo>
                    <a:pt x="46" y="803"/>
                  </a:lnTo>
                  <a:lnTo>
                    <a:pt x="40" y="819"/>
                  </a:lnTo>
                  <a:lnTo>
                    <a:pt x="31" y="835"/>
                  </a:lnTo>
                  <a:lnTo>
                    <a:pt x="31" y="823"/>
                  </a:lnTo>
                  <a:lnTo>
                    <a:pt x="33" y="812"/>
                  </a:lnTo>
                  <a:lnTo>
                    <a:pt x="38" y="801"/>
                  </a:lnTo>
                  <a:lnTo>
                    <a:pt x="43" y="791"/>
                  </a:lnTo>
                  <a:lnTo>
                    <a:pt x="48" y="781"/>
                  </a:lnTo>
                  <a:lnTo>
                    <a:pt x="53" y="770"/>
                  </a:lnTo>
                  <a:lnTo>
                    <a:pt x="55" y="759"/>
                  </a:lnTo>
                  <a:lnTo>
                    <a:pt x="55" y="746"/>
                  </a:lnTo>
                  <a:lnTo>
                    <a:pt x="51" y="724"/>
                  </a:lnTo>
                  <a:lnTo>
                    <a:pt x="47" y="704"/>
                  </a:lnTo>
                  <a:lnTo>
                    <a:pt x="41" y="683"/>
                  </a:lnTo>
                  <a:lnTo>
                    <a:pt x="35" y="663"/>
                  </a:lnTo>
                  <a:lnTo>
                    <a:pt x="27" y="644"/>
                  </a:lnTo>
                  <a:lnTo>
                    <a:pt x="19" y="624"/>
                  </a:lnTo>
                  <a:lnTo>
                    <a:pt x="10" y="606"/>
                  </a:lnTo>
                  <a:lnTo>
                    <a:pt x="0" y="587"/>
                  </a:lnTo>
                  <a:lnTo>
                    <a:pt x="11" y="599"/>
                  </a:lnTo>
                  <a:lnTo>
                    <a:pt x="21" y="611"/>
                  </a:lnTo>
                  <a:lnTo>
                    <a:pt x="31" y="625"/>
                  </a:lnTo>
                  <a:lnTo>
                    <a:pt x="40" y="638"/>
                  </a:lnTo>
                  <a:lnTo>
                    <a:pt x="47" y="652"/>
                  </a:lnTo>
                  <a:lnTo>
                    <a:pt x="55" y="666"/>
                  </a:lnTo>
                  <a:lnTo>
                    <a:pt x="61" y="681"/>
                  </a:lnTo>
                  <a:lnTo>
                    <a:pt x="66" y="694"/>
                  </a:lnTo>
                  <a:lnTo>
                    <a:pt x="70" y="654"/>
                  </a:lnTo>
                  <a:lnTo>
                    <a:pt x="66" y="614"/>
                  </a:lnTo>
                  <a:lnTo>
                    <a:pt x="62" y="573"/>
                  </a:lnTo>
                  <a:lnTo>
                    <a:pt x="63" y="532"/>
                  </a:lnTo>
                  <a:lnTo>
                    <a:pt x="68" y="503"/>
                  </a:lnTo>
                  <a:lnTo>
                    <a:pt x="71" y="474"/>
                  </a:lnTo>
                  <a:lnTo>
                    <a:pt x="72" y="444"/>
                  </a:lnTo>
                  <a:lnTo>
                    <a:pt x="75" y="414"/>
                  </a:lnTo>
                  <a:lnTo>
                    <a:pt x="77" y="386"/>
                  </a:lnTo>
                  <a:lnTo>
                    <a:pt x="83" y="357"/>
                  </a:lnTo>
                  <a:lnTo>
                    <a:pt x="91" y="330"/>
                  </a:lnTo>
                  <a:lnTo>
                    <a:pt x="104" y="305"/>
                  </a:lnTo>
                  <a:lnTo>
                    <a:pt x="111" y="280"/>
                  </a:lnTo>
                  <a:lnTo>
                    <a:pt x="109" y="253"/>
                  </a:lnTo>
                  <a:lnTo>
                    <a:pt x="103" y="228"/>
                  </a:lnTo>
                  <a:lnTo>
                    <a:pt x="99" y="201"/>
                  </a:lnTo>
                  <a:lnTo>
                    <a:pt x="92" y="158"/>
                  </a:lnTo>
                  <a:lnTo>
                    <a:pt x="125" y="257"/>
                  </a:lnTo>
                  <a:lnTo>
                    <a:pt x="140" y="237"/>
                  </a:lnTo>
                  <a:lnTo>
                    <a:pt x="155" y="217"/>
                  </a:lnTo>
                  <a:lnTo>
                    <a:pt x="168" y="197"/>
                  </a:lnTo>
                  <a:lnTo>
                    <a:pt x="179" y="175"/>
                  </a:lnTo>
                  <a:lnTo>
                    <a:pt x="190" y="153"/>
                  </a:lnTo>
                  <a:lnTo>
                    <a:pt x="198" y="130"/>
                  </a:lnTo>
                  <a:lnTo>
                    <a:pt x="206" y="107"/>
                  </a:lnTo>
                  <a:lnTo>
                    <a:pt x="213" y="83"/>
                  </a:lnTo>
                  <a:lnTo>
                    <a:pt x="217" y="72"/>
                  </a:lnTo>
                  <a:lnTo>
                    <a:pt x="223" y="62"/>
                  </a:lnTo>
                  <a:lnTo>
                    <a:pt x="229" y="52"/>
                  </a:lnTo>
                  <a:lnTo>
                    <a:pt x="235" y="41"/>
                  </a:lnTo>
                  <a:lnTo>
                    <a:pt x="242" y="31"/>
                  </a:lnTo>
                  <a:lnTo>
                    <a:pt x="247" y="21"/>
                  </a:lnTo>
                  <a:lnTo>
                    <a:pt x="254" y="10"/>
                  </a:lnTo>
                  <a:lnTo>
                    <a:pt x="260" y="0"/>
                  </a:lnTo>
                  <a:lnTo>
                    <a:pt x="254" y="15"/>
                  </a:lnTo>
                  <a:lnTo>
                    <a:pt x="247" y="31"/>
                  </a:lnTo>
                  <a:lnTo>
                    <a:pt x="242" y="46"/>
                  </a:lnTo>
                  <a:lnTo>
                    <a:pt x="235" y="61"/>
                  </a:lnTo>
                  <a:lnTo>
                    <a:pt x="228" y="76"/>
                  </a:lnTo>
                  <a:lnTo>
                    <a:pt x="222" y="91"/>
                  </a:lnTo>
                  <a:lnTo>
                    <a:pt x="215" y="106"/>
                  </a:lnTo>
                  <a:lnTo>
                    <a:pt x="211" y="122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01" name="Freeform 80"/>
            <p:cNvSpPr>
              <a:spLocks/>
            </p:cNvSpPr>
            <p:nvPr/>
          </p:nvSpPr>
          <p:spPr bwMode="auto">
            <a:xfrm>
              <a:off x="1583" y="1323"/>
              <a:ext cx="13" cy="10"/>
            </a:xfrm>
            <a:custGeom>
              <a:avLst/>
              <a:gdLst>
                <a:gd name="T0" fmla="*/ 0 w 50"/>
                <a:gd name="T1" fmla="*/ 0 h 29"/>
                <a:gd name="T2" fmla="*/ 0 w 50"/>
                <a:gd name="T3" fmla="*/ 0 h 29"/>
                <a:gd name="T4" fmla="*/ 0 w 50"/>
                <a:gd name="T5" fmla="*/ 0 h 29"/>
                <a:gd name="T6" fmla="*/ 0 w 50"/>
                <a:gd name="T7" fmla="*/ 0 h 29"/>
                <a:gd name="T8" fmla="*/ 0 w 50"/>
                <a:gd name="T9" fmla="*/ 0 h 29"/>
                <a:gd name="T10" fmla="*/ 0 w 50"/>
                <a:gd name="T11" fmla="*/ 0 h 29"/>
                <a:gd name="T12" fmla="*/ 0 w 50"/>
                <a:gd name="T13" fmla="*/ 0 h 29"/>
                <a:gd name="T14" fmla="*/ 0 w 50"/>
                <a:gd name="T15" fmla="*/ 0 h 29"/>
                <a:gd name="T16" fmla="*/ 0 w 50"/>
                <a:gd name="T17" fmla="*/ 0 h 29"/>
                <a:gd name="T18" fmla="*/ 0 w 50"/>
                <a:gd name="T19" fmla="*/ 0 h 29"/>
                <a:gd name="T20" fmla="*/ 0 w 50"/>
                <a:gd name="T21" fmla="*/ 0 h 29"/>
                <a:gd name="T22" fmla="*/ 0 w 50"/>
                <a:gd name="T23" fmla="*/ 0 h 29"/>
                <a:gd name="T24" fmla="*/ 0 w 50"/>
                <a:gd name="T25" fmla="*/ 0 h 29"/>
                <a:gd name="T26" fmla="*/ 0 w 50"/>
                <a:gd name="T27" fmla="*/ 0 h 29"/>
                <a:gd name="T28" fmla="*/ 0 w 50"/>
                <a:gd name="T29" fmla="*/ 0 h 29"/>
                <a:gd name="T30" fmla="*/ 0 w 50"/>
                <a:gd name="T31" fmla="*/ 0 h 29"/>
                <a:gd name="T32" fmla="*/ 0 w 50"/>
                <a:gd name="T33" fmla="*/ 0 h 29"/>
                <a:gd name="T34" fmla="*/ 0 w 50"/>
                <a:gd name="T35" fmla="*/ 0 h 29"/>
                <a:gd name="T36" fmla="*/ 0 w 50"/>
                <a:gd name="T37" fmla="*/ 0 h 29"/>
                <a:gd name="T38" fmla="*/ 0 w 50"/>
                <a:gd name="T39" fmla="*/ 0 h 29"/>
                <a:gd name="T40" fmla="*/ 0 w 50"/>
                <a:gd name="T41" fmla="*/ 0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0" h="29">
                  <a:moveTo>
                    <a:pt x="50" y="11"/>
                  </a:moveTo>
                  <a:lnTo>
                    <a:pt x="45" y="15"/>
                  </a:lnTo>
                  <a:lnTo>
                    <a:pt x="41" y="19"/>
                  </a:lnTo>
                  <a:lnTo>
                    <a:pt x="35" y="22"/>
                  </a:lnTo>
                  <a:lnTo>
                    <a:pt x="29" y="25"/>
                  </a:lnTo>
                  <a:lnTo>
                    <a:pt x="23" y="27"/>
                  </a:lnTo>
                  <a:lnTo>
                    <a:pt x="16" y="28"/>
                  </a:lnTo>
                  <a:lnTo>
                    <a:pt x="9" y="29"/>
                  </a:lnTo>
                  <a:lnTo>
                    <a:pt x="2" y="28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8" y="8"/>
                  </a:lnTo>
                  <a:lnTo>
                    <a:pt x="15" y="2"/>
                  </a:lnTo>
                  <a:lnTo>
                    <a:pt x="23" y="0"/>
                  </a:lnTo>
                  <a:lnTo>
                    <a:pt x="31" y="1"/>
                  </a:lnTo>
                  <a:lnTo>
                    <a:pt x="35" y="5"/>
                  </a:lnTo>
                  <a:lnTo>
                    <a:pt x="39" y="7"/>
                  </a:lnTo>
                  <a:lnTo>
                    <a:pt x="45" y="9"/>
                  </a:lnTo>
                  <a:lnTo>
                    <a:pt x="50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02" name="Freeform 81"/>
            <p:cNvSpPr>
              <a:spLocks/>
            </p:cNvSpPr>
            <p:nvPr/>
          </p:nvSpPr>
          <p:spPr bwMode="auto">
            <a:xfrm>
              <a:off x="1621" y="1325"/>
              <a:ext cx="6" cy="7"/>
            </a:xfrm>
            <a:custGeom>
              <a:avLst/>
              <a:gdLst>
                <a:gd name="T0" fmla="*/ 0 w 24"/>
                <a:gd name="T1" fmla="*/ 0 h 23"/>
                <a:gd name="T2" fmla="*/ 0 w 24"/>
                <a:gd name="T3" fmla="*/ 0 h 23"/>
                <a:gd name="T4" fmla="*/ 0 w 24"/>
                <a:gd name="T5" fmla="*/ 0 h 23"/>
                <a:gd name="T6" fmla="*/ 0 w 24"/>
                <a:gd name="T7" fmla="*/ 0 h 23"/>
                <a:gd name="T8" fmla="*/ 0 w 24"/>
                <a:gd name="T9" fmla="*/ 0 h 23"/>
                <a:gd name="T10" fmla="*/ 0 w 24"/>
                <a:gd name="T11" fmla="*/ 0 h 23"/>
                <a:gd name="T12" fmla="*/ 0 w 24"/>
                <a:gd name="T13" fmla="*/ 0 h 23"/>
                <a:gd name="T14" fmla="*/ 0 w 24"/>
                <a:gd name="T15" fmla="*/ 0 h 23"/>
                <a:gd name="T16" fmla="*/ 0 w 24"/>
                <a:gd name="T17" fmla="*/ 0 h 23"/>
                <a:gd name="T18" fmla="*/ 0 w 24"/>
                <a:gd name="T19" fmla="*/ 0 h 23"/>
                <a:gd name="T20" fmla="*/ 0 w 24"/>
                <a:gd name="T21" fmla="*/ 0 h 23"/>
                <a:gd name="T22" fmla="*/ 0 w 24"/>
                <a:gd name="T23" fmla="*/ 0 h 23"/>
                <a:gd name="T24" fmla="*/ 0 w 24"/>
                <a:gd name="T25" fmla="*/ 0 h 23"/>
                <a:gd name="T26" fmla="*/ 0 w 24"/>
                <a:gd name="T27" fmla="*/ 0 h 23"/>
                <a:gd name="T28" fmla="*/ 0 w 24"/>
                <a:gd name="T29" fmla="*/ 0 h 23"/>
                <a:gd name="T30" fmla="*/ 0 w 24"/>
                <a:gd name="T31" fmla="*/ 0 h 23"/>
                <a:gd name="T32" fmla="*/ 0 w 24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23">
                  <a:moveTo>
                    <a:pt x="24" y="4"/>
                  </a:moveTo>
                  <a:lnTo>
                    <a:pt x="21" y="10"/>
                  </a:lnTo>
                  <a:lnTo>
                    <a:pt x="16" y="15"/>
                  </a:lnTo>
                  <a:lnTo>
                    <a:pt x="11" y="19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3" y="7"/>
                  </a:lnTo>
                  <a:lnTo>
                    <a:pt x="5" y="3"/>
                  </a:lnTo>
                  <a:lnTo>
                    <a:pt x="8" y="1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1" y="1"/>
                  </a:lnTo>
                  <a:lnTo>
                    <a:pt x="24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03" name="Freeform 82"/>
            <p:cNvSpPr>
              <a:spLocks/>
            </p:cNvSpPr>
            <p:nvPr/>
          </p:nvSpPr>
          <p:spPr bwMode="auto">
            <a:xfrm>
              <a:off x="1562" y="1325"/>
              <a:ext cx="8" cy="5"/>
            </a:xfrm>
            <a:custGeom>
              <a:avLst/>
              <a:gdLst>
                <a:gd name="T0" fmla="*/ 0 w 32"/>
                <a:gd name="T1" fmla="*/ 0 h 14"/>
                <a:gd name="T2" fmla="*/ 0 w 32"/>
                <a:gd name="T3" fmla="*/ 0 h 14"/>
                <a:gd name="T4" fmla="*/ 0 w 32"/>
                <a:gd name="T5" fmla="*/ 0 h 14"/>
                <a:gd name="T6" fmla="*/ 0 w 32"/>
                <a:gd name="T7" fmla="*/ 0 h 14"/>
                <a:gd name="T8" fmla="*/ 0 w 32"/>
                <a:gd name="T9" fmla="*/ 0 h 14"/>
                <a:gd name="T10" fmla="*/ 0 w 32"/>
                <a:gd name="T11" fmla="*/ 0 h 14"/>
                <a:gd name="T12" fmla="*/ 0 w 32"/>
                <a:gd name="T13" fmla="*/ 0 h 14"/>
                <a:gd name="T14" fmla="*/ 0 w 32"/>
                <a:gd name="T15" fmla="*/ 0 h 14"/>
                <a:gd name="T16" fmla="*/ 0 w 32"/>
                <a:gd name="T17" fmla="*/ 0 h 14"/>
                <a:gd name="T18" fmla="*/ 0 w 32"/>
                <a:gd name="T19" fmla="*/ 0 h 14"/>
                <a:gd name="T20" fmla="*/ 0 w 32"/>
                <a:gd name="T21" fmla="*/ 0 h 14"/>
                <a:gd name="T22" fmla="*/ 0 w 32"/>
                <a:gd name="T23" fmla="*/ 0 h 14"/>
                <a:gd name="T24" fmla="*/ 0 w 32"/>
                <a:gd name="T25" fmla="*/ 0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" h="14">
                  <a:moveTo>
                    <a:pt x="32" y="13"/>
                  </a:moveTo>
                  <a:lnTo>
                    <a:pt x="24" y="14"/>
                  </a:lnTo>
                  <a:lnTo>
                    <a:pt x="16" y="13"/>
                  </a:lnTo>
                  <a:lnTo>
                    <a:pt x="8" y="12"/>
                  </a:lnTo>
                  <a:lnTo>
                    <a:pt x="0" y="9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7" y="1"/>
                  </a:lnTo>
                  <a:lnTo>
                    <a:pt x="23" y="5"/>
                  </a:lnTo>
                  <a:lnTo>
                    <a:pt x="27" y="8"/>
                  </a:lnTo>
                  <a:lnTo>
                    <a:pt x="32" y="1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04" name="Freeform 83"/>
            <p:cNvSpPr>
              <a:spLocks/>
            </p:cNvSpPr>
            <p:nvPr/>
          </p:nvSpPr>
          <p:spPr bwMode="auto">
            <a:xfrm>
              <a:off x="1839" y="1334"/>
              <a:ext cx="8" cy="13"/>
            </a:xfrm>
            <a:custGeom>
              <a:avLst/>
              <a:gdLst>
                <a:gd name="T0" fmla="*/ 0 w 30"/>
                <a:gd name="T1" fmla="*/ 0 h 40"/>
                <a:gd name="T2" fmla="*/ 0 w 30"/>
                <a:gd name="T3" fmla="*/ 0 h 40"/>
                <a:gd name="T4" fmla="*/ 0 w 30"/>
                <a:gd name="T5" fmla="*/ 0 h 40"/>
                <a:gd name="T6" fmla="*/ 0 w 30"/>
                <a:gd name="T7" fmla="*/ 0 h 40"/>
                <a:gd name="T8" fmla="*/ 0 w 30"/>
                <a:gd name="T9" fmla="*/ 0 h 40"/>
                <a:gd name="T10" fmla="*/ 0 w 30"/>
                <a:gd name="T11" fmla="*/ 0 h 40"/>
                <a:gd name="T12" fmla="*/ 0 w 30"/>
                <a:gd name="T13" fmla="*/ 0 h 40"/>
                <a:gd name="T14" fmla="*/ 0 w 30"/>
                <a:gd name="T15" fmla="*/ 0 h 40"/>
                <a:gd name="T16" fmla="*/ 0 w 30"/>
                <a:gd name="T17" fmla="*/ 0 h 40"/>
                <a:gd name="T18" fmla="*/ 0 w 30"/>
                <a:gd name="T19" fmla="*/ 0 h 40"/>
                <a:gd name="T20" fmla="*/ 0 w 30"/>
                <a:gd name="T21" fmla="*/ 0 h 40"/>
                <a:gd name="T22" fmla="*/ 0 w 30"/>
                <a:gd name="T23" fmla="*/ 0 h 40"/>
                <a:gd name="T24" fmla="*/ 0 w 30"/>
                <a:gd name="T25" fmla="*/ 0 h 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40">
                  <a:moveTo>
                    <a:pt x="30" y="10"/>
                  </a:moveTo>
                  <a:lnTo>
                    <a:pt x="28" y="19"/>
                  </a:lnTo>
                  <a:lnTo>
                    <a:pt x="26" y="28"/>
                  </a:lnTo>
                  <a:lnTo>
                    <a:pt x="20" y="35"/>
                  </a:lnTo>
                  <a:lnTo>
                    <a:pt x="11" y="40"/>
                  </a:lnTo>
                  <a:lnTo>
                    <a:pt x="6" y="30"/>
                  </a:lnTo>
                  <a:lnTo>
                    <a:pt x="4" y="20"/>
                  </a:lnTo>
                  <a:lnTo>
                    <a:pt x="2" y="11"/>
                  </a:lnTo>
                  <a:lnTo>
                    <a:pt x="0" y="0"/>
                  </a:lnTo>
                  <a:lnTo>
                    <a:pt x="8" y="2"/>
                  </a:lnTo>
                  <a:lnTo>
                    <a:pt x="15" y="3"/>
                  </a:lnTo>
                  <a:lnTo>
                    <a:pt x="23" y="6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05" name="Freeform 84"/>
            <p:cNvSpPr>
              <a:spLocks/>
            </p:cNvSpPr>
            <p:nvPr/>
          </p:nvSpPr>
          <p:spPr bwMode="auto">
            <a:xfrm>
              <a:off x="1567" y="1337"/>
              <a:ext cx="12" cy="25"/>
            </a:xfrm>
            <a:custGeom>
              <a:avLst/>
              <a:gdLst>
                <a:gd name="T0" fmla="*/ 0 w 44"/>
                <a:gd name="T1" fmla="*/ 0 h 78"/>
                <a:gd name="T2" fmla="*/ 0 w 44"/>
                <a:gd name="T3" fmla="*/ 0 h 78"/>
                <a:gd name="T4" fmla="*/ 0 w 44"/>
                <a:gd name="T5" fmla="*/ 0 h 78"/>
                <a:gd name="T6" fmla="*/ 0 w 44"/>
                <a:gd name="T7" fmla="*/ 0 h 78"/>
                <a:gd name="T8" fmla="*/ 0 w 44"/>
                <a:gd name="T9" fmla="*/ 0 h 78"/>
                <a:gd name="T10" fmla="*/ 0 w 44"/>
                <a:gd name="T11" fmla="*/ 0 h 78"/>
                <a:gd name="T12" fmla="*/ 0 w 44"/>
                <a:gd name="T13" fmla="*/ 0 h 78"/>
                <a:gd name="T14" fmla="*/ 0 w 44"/>
                <a:gd name="T15" fmla="*/ 0 h 78"/>
                <a:gd name="T16" fmla="*/ 0 w 44"/>
                <a:gd name="T17" fmla="*/ 0 h 78"/>
                <a:gd name="T18" fmla="*/ 0 w 44"/>
                <a:gd name="T19" fmla="*/ 0 h 78"/>
                <a:gd name="T20" fmla="*/ 0 w 44"/>
                <a:gd name="T21" fmla="*/ 0 h 78"/>
                <a:gd name="T22" fmla="*/ 0 w 44"/>
                <a:gd name="T23" fmla="*/ 0 h 78"/>
                <a:gd name="T24" fmla="*/ 0 w 44"/>
                <a:gd name="T25" fmla="*/ 0 h 78"/>
                <a:gd name="T26" fmla="*/ 0 w 44"/>
                <a:gd name="T27" fmla="*/ 0 h 78"/>
                <a:gd name="T28" fmla="*/ 0 w 44"/>
                <a:gd name="T29" fmla="*/ 0 h 78"/>
                <a:gd name="T30" fmla="*/ 0 w 44"/>
                <a:gd name="T31" fmla="*/ 0 h 78"/>
                <a:gd name="T32" fmla="*/ 0 w 44"/>
                <a:gd name="T33" fmla="*/ 0 h 78"/>
                <a:gd name="T34" fmla="*/ 0 w 44"/>
                <a:gd name="T35" fmla="*/ 0 h 78"/>
                <a:gd name="T36" fmla="*/ 0 w 44"/>
                <a:gd name="T37" fmla="*/ 0 h 78"/>
                <a:gd name="T38" fmla="*/ 0 w 44"/>
                <a:gd name="T39" fmla="*/ 0 h 78"/>
                <a:gd name="T40" fmla="*/ 0 w 44"/>
                <a:gd name="T41" fmla="*/ 0 h 7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78">
                  <a:moveTo>
                    <a:pt x="41" y="12"/>
                  </a:moveTo>
                  <a:lnTo>
                    <a:pt x="43" y="21"/>
                  </a:lnTo>
                  <a:lnTo>
                    <a:pt x="44" y="32"/>
                  </a:lnTo>
                  <a:lnTo>
                    <a:pt x="43" y="42"/>
                  </a:lnTo>
                  <a:lnTo>
                    <a:pt x="41" y="51"/>
                  </a:lnTo>
                  <a:lnTo>
                    <a:pt x="35" y="57"/>
                  </a:lnTo>
                  <a:lnTo>
                    <a:pt x="30" y="63"/>
                  </a:lnTo>
                  <a:lnTo>
                    <a:pt x="26" y="71"/>
                  </a:lnTo>
                  <a:lnTo>
                    <a:pt x="22" y="78"/>
                  </a:lnTo>
                  <a:lnTo>
                    <a:pt x="16" y="76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4" y="64"/>
                  </a:lnTo>
                  <a:lnTo>
                    <a:pt x="0" y="49"/>
                  </a:lnTo>
                  <a:lnTo>
                    <a:pt x="1" y="34"/>
                  </a:lnTo>
                  <a:lnTo>
                    <a:pt x="5" y="19"/>
                  </a:lnTo>
                  <a:lnTo>
                    <a:pt x="13" y="5"/>
                  </a:lnTo>
                  <a:lnTo>
                    <a:pt x="20" y="0"/>
                  </a:lnTo>
                  <a:lnTo>
                    <a:pt x="29" y="0"/>
                  </a:lnTo>
                  <a:lnTo>
                    <a:pt x="36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06" name="Freeform 85"/>
            <p:cNvSpPr>
              <a:spLocks/>
            </p:cNvSpPr>
            <p:nvPr/>
          </p:nvSpPr>
          <p:spPr bwMode="auto">
            <a:xfrm>
              <a:off x="1733" y="1339"/>
              <a:ext cx="9" cy="14"/>
            </a:xfrm>
            <a:custGeom>
              <a:avLst/>
              <a:gdLst>
                <a:gd name="T0" fmla="*/ 0 w 37"/>
                <a:gd name="T1" fmla="*/ 0 h 40"/>
                <a:gd name="T2" fmla="*/ 0 w 37"/>
                <a:gd name="T3" fmla="*/ 0 h 40"/>
                <a:gd name="T4" fmla="*/ 0 w 37"/>
                <a:gd name="T5" fmla="*/ 0 h 40"/>
                <a:gd name="T6" fmla="*/ 0 w 37"/>
                <a:gd name="T7" fmla="*/ 0 h 40"/>
                <a:gd name="T8" fmla="*/ 0 w 37"/>
                <a:gd name="T9" fmla="*/ 0 h 40"/>
                <a:gd name="T10" fmla="*/ 0 w 37"/>
                <a:gd name="T11" fmla="*/ 0 h 40"/>
                <a:gd name="T12" fmla="*/ 0 w 37"/>
                <a:gd name="T13" fmla="*/ 0 h 40"/>
                <a:gd name="T14" fmla="*/ 0 w 37"/>
                <a:gd name="T15" fmla="*/ 0 h 40"/>
                <a:gd name="T16" fmla="*/ 0 w 37"/>
                <a:gd name="T17" fmla="*/ 0 h 40"/>
                <a:gd name="T18" fmla="*/ 0 w 37"/>
                <a:gd name="T19" fmla="*/ 0 h 40"/>
                <a:gd name="T20" fmla="*/ 0 w 37"/>
                <a:gd name="T21" fmla="*/ 0 h 40"/>
                <a:gd name="T22" fmla="*/ 0 w 37"/>
                <a:gd name="T23" fmla="*/ 0 h 40"/>
                <a:gd name="T24" fmla="*/ 0 w 37"/>
                <a:gd name="T25" fmla="*/ 0 h 40"/>
                <a:gd name="T26" fmla="*/ 0 w 37"/>
                <a:gd name="T27" fmla="*/ 0 h 40"/>
                <a:gd name="T28" fmla="*/ 0 w 37"/>
                <a:gd name="T29" fmla="*/ 0 h 40"/>
                <a:gd name="T30" fmla="*/ 0 w 37"/>
                <a:gd name="T31" fmla="*/ 0 h 40"/>
                <a:gd name="T32" fmla="*/ 0 w 37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7" h="40">
                  <a:moveTo>
                    <a:pt x="37" y="12"/>
                  </a:moveTo>
                  <a:lnTo>
                    <a:pt x="34" y="21"/>
                  </a:lnTo>
                  <a:lnTo>
                    <a:pt x="31" y="28"/>
                  </a:lnTo>
                  <a:lnTo>
                    <a:pt x="24" y="35"/>
                  </a:lnTo>
                  <a:lnTo>
                    <a:pt x="17" y="40"/>
                  </a:lnTo>
                  <a:lnTo>
                    <a:pt x="12" y="38"/>
                  </a:lnTo>
                  <a:lnTo>
                    <a:pt x="7" y="34"/>
                  </a:lnTo>
                  <a:lnTo>
                    <a:pt x="2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7" y="12"/>
                  </a:lnTo>
                  <a:lnTo>
                    <a:pt x="11" y="5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3" y="8"/>
                  </a:lnTo>
                  <a:lnTo>
                    <a:pt x="37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07" name="Freeform 86"/>
            <p:cNvSpPr>
              <a:spLocks/>
            </p:cNvSpPr>
            <p:nvPr/>
          </p:nvSpPr>
          <p:spPr bwMode="auto">
            <a:xfrm>
              <a:off x="1553" y="1350"/>
              <a:ext cx="7" cy="17"/>
            </a:xfrm>
            <a:custGeom>
              <a:avLst/>
              <a:gdLst>
                <a:gd name="T0" fmla="*/ 0 w 29"/>
                <a:gd name="T1" fmla="*/ 0 h 52"/>
                <a:gd name="T2" fmla="*/ 0 w 29"/>
                <a:gd name="T3" fmla="*/ 0 h 52"/>
                <a:gd name="T4" fmla="*/ 0 w 29"/>
                <a:gd name="T5" fmla="*/ 0 h 52"/>
                <a:gd name="T6" fmla="*/ 0 w 29"/>
                <a:gd name="T7" fmla="*/ 0 h 52"/>
                <a:gd name="T8" fmla="*/ 0 w 29"/>
                <a:gd name="T9" fmla="*/ 0 h 52"/>
                <a:gd name="T10" fmla="*/ 0 w 29"/>
                <a:gd name="T11" fmla="*/ 0 h 52"/>
                <a:gd name="T12" fmla="*/ 0 w 29"/>
                <a:gd name="T13" fmla="*/ 0 h 52"/>
                <a:gd name="T14" fmla="*/ 0 w 29"/>
                <a:gd name="T15" fmla="*/ 0 h 52"/>
                <a:gd name="T16" fmla="*/ 0 w 29"/>
                <a:gd name="T17" fmla="*/ 0 h 52"/>
                <a:gd name="T18" fmla="*/ 0 w 29"/>
                <a:gd name="T19" fmla="*/ 0 h 52"/>
                <a:gd name="T20" fmla="*/ 0 w 29"/>
                <a:gd name="T21" fmla="*/ 0 h 52"/>
                <a:gd name="T22" fmla="*/ 0 w 29"/>
                <a:gd name="T23" fmla="*/ 0 h 52"/>
                <a:gd name="T24" fmla="*/ 0 w 29"/>
                <a:gd name="T25" fmla="*/ 0 h 52"/>
                <a:gd name="T26" fmla="*/ 0 w 29"/>
                <a:gd name="T27" fmla="*/ 0 h 52"/>
                <a:gd name="T28" fmla="*/ 0 w 29"/>
                <a:gd name="T29" fmla="*/ 0 h 52"/>
                <a:gd name="T30" fmla="*/ 0 w 29"/>
                <a:gd name="T31" fmla="*/ 0 h 52"/>
                <a:gd name="T32" fmla="*/ 0 w 29"/>
                <a:gd name="T33" fmla="*/ 0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52">
                  <a:moveTo>
                    <a:pt x="26" y="11"/>
                  </a:moveTo>
                  <a:lnTo>
                    <a:pt x="29" y="19"/>
                  </a:lnTo>
                  <a:lnTo>
                    <a:pt x="29" y="27"/>
                  </a:lnTo>
                  <a:lnTo>
                    <a:pt x="29" y="35"/>
                  </a:lnTo>
                  <a:lnTo>
                    <a:pt x="26" y="44"/>
                  </a:lnTo>
                  <a:lnTo>
                    <a:pt x="23" y="47"/>
                  </a:lnTo>
                  <a:lnTo>
                    <a:pt x="18" y="50"/>
                  </a:lnTo>
                  <a:lnTo>
                    <a:pt x="14" y="52"/>
                  </a:lnTo>
                  <a:lnTo>
                    <a:pt x="8" y="50"/>
                  </a:lnTo>
                  <a:lnTo>
                    <a:pt x="2" y="41"/>
                  </a:lnTo>
                  <a:lnTo>
                    <a:pt x="0" y="30"/>
                  </a:lnTo>
                  <a:lnTo>
                    <a:pt x="0" y="17"/>
                  </a:lnTo>
                  <a:lnTo>
                    <a:pt x="2" y="6"/>
                  </a:lnTo>
                  <a:lnTo>
                    <a:pt x="8" y="0"/>
                  </a:lnTo>
                  <a:lnTo>
                    <a:pt x="15" y="0"/>
                  </a:lnTo>
                  <a:lnTo>
                    <a:pt x="22" y="4"/>
                  </a:lnTo>
                  <a:lnTo>
                    <a:pt x="26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08" name="Freeform 87"/>
            <p:cNvSpPr>
              <a:spLocks/>
            </p:cNvSpPr>
            <p:nvPr/>
          </p:nvSpPr>
          <p:spPr bwMode="auto">
            <a:xfrm>
              <a:off x="1678" y="1357"/>
              <a:ext cx="8" cy="12"/>
            </a:xfrm>
            <a:custGeom>
              <a:avLst/>
              <a:gdLst>
                <a:gd name="T0" fmla="*/ 0 w 30"/>
                <a:gd name="T1" fmla="*/ 0 h 38"/>
                <a:gd name="T2" fmla="*/ 0 w 30"/>
                <a:gd name="T3" fmla="*/ 0 h 38"/>
                <a:gd name="T4" fmla="*/ 0 w 30"/>
                <a:gd name="T5" fmla="*/ 0 h 38"/>
                <a:gd name="T6" fmla="*/ 0 w 30"/>
                <a:gd name="T7" fmla="*/ 0 h 38"/>
                <a:gd name="T8" fmla="*/ 0 w 30"/>
                <a:gd name="T9" fmla="*/ 0 h 38"/>
                <a:gd name="T10" fmla="*/ 0 w 30"/>
                <a:gd name="T11" fmla="*/ 0 h 38"/>
                <a:gd name="T12" fmla="*/ 0 w 30"/>
                <a:gd name="T13" fmla="*/ 0 h 38"/>
                <a:gd name="T14" fmla="*/ 0 w 30"/>
                <a:gd name="T15" fmla="*/ 0 h 38"/>
                <a:gd name="T16" fmla="*/ 0 w 30"/>
                <a:gd name="T17" fmla="*/ 0 h 38"/>
                <a:gd name="T18" fmla="*/ 0 w 30"/>
                <a:gd name="T19" fmla="*/ 0 h 38"/>
                <a:gd name="T20" fmla="*/ 0 w 30"/>
                <a:gd name="T21" fmla="*/ 0 h 38"/>
                <a:gd name="T22" fmla="*/ 0 w 30"/>
                <a:gd name="T23" fmla="*/ 0 h 38"/>
                <a:gd name="T24" fmla="*/ 0 w 30"/>
                <a:gd name="T25" fmla="*/ 0 h 38"/>
                <a:gd name="T26" fmla="*/ 0 w 30"/>
                <a:gd name="T27" fmla="*/ 0 h 38"/>
                <a:gd name="T28" fmla="*/ 0 w 30"/>
                <a:gd name="T29" fmla="*/ 0 h 38"/>
                <a:gd name="T30" fmla="*/ 0 w 30"/>
                <a:gd name="T31" fmla="*/ 0 h 38"/>
                <a:gd name="T32" fmla="*/ 0 w 30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8">
                  <a:moveTo>
                    <a:pt x="29" y="17"/>
                  </a:moveTo>
                  <a:lnTo>
                    <a:pt x="30" y="23"/>
                  </a:lnTo>
                  <a:lnTo>
                    <a:pt x="28" y="28"/>
                  </a:lnTo>
                  <a:lnTo>
                    <a:pt x="24" y="34"/>
                  </a:lnTo>
                  <a:lnTo>
                    <a:pt x="20" y="38"/>
                  </a:lnTo>
                  <a:lnTo>
                    <a:pt x="14" y="38"/>
                  </a:lnTo>
                  <a:lnTo>
                    <a:pt x="9" y="35"/>
                  </a:lnTo>
                  <a:lnTo>
                    <a:pt x="5" y="31"/>
                  </a:lnTo>
                  <a:lnTo>
                    <a:pt x="2" y="26"/>
                  </a:lnTo>
                  <a:lnTo>
                    <a:pt x="1" y="20"/>
                  </a:lnTo>
                  <a:lnTo>
                    <a:pt x="0" y="13"/>
                  </a:lnTo>
                  <a:lnTo>
                    <a:pt x="0" y="6"/>
                  </a:lnTo>
                  <a:lnTo>
                    <a:pt x="0" y="0"/>
                  </a:lnTo>
                  <a:lnTo>
                    <a:pt x="8" y="2"/>
                  </a:lnTo>
                  <a:lnTo>
                    <a:pt x="16" y="4"/>
                  </a:lnTo>
                  <a:lnTo>
                    <a:pt x="23" y="10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09" name="Freeform 88"/>
            <p:cNvSpPr>
              <a:spLocks/>
            </p:cNvSpPr>
            <p:nvPr/>
          </p:nvSpPr>
          <p:spPr bwMode="auto">
            <a:xfrm>
              <a:off x="1641" y="1361"/>
              <a:ext cx="12" cy="15"/>
            </a:xfrm>
            <a:custGeom>
              <a:avLst/>
              <a:gdLst>
                <a:gd name="T0" fmla="*/ 0 w 43"/>
                <a:gd name="T1" fmla="*/ 0 h 44"/>
                <a:gd name="T2" fmla="*/ 0 w 43"/>
                <a:gd name="T3" fmla="*/ 0 h 44"/>
                <a:gd name="T4" fmla="*/ 0 w 43"/>
                <a:gd name="T5" fmla="*/ 0 h 44"/>
                <a:gd name="T6" fmla="*/ 0 w 43"/>
                <a:gd name="T7" fmla="*/ 0 h 44"/>
                <a:gd name="T8" fmla="*/ 0 w 43"/>
                <a:gd name="T9" fmla="*/ 0 h 44"/>
                <a:gd name="T10" fmla="*/ 0 w 43"/>
                <a:gd name="T11" fmla="*/ 0 h 44"/>
                <a:gd name="T12" fmla="*/ 0 w 43"/>
                <a:gd name="T13" fmla="*/ 0 h 44"/>
                <a:gd name="T14" fmla="*/ 0 w 43"/>
                <a:gd name="T15" fmla="*/ 0 h 44"/>
                <a:gd name="T16" fmla="*/ 0 w 43"/>
                <a:gd name="T17" fmla="*/ 0 h 44"/>
                <a:gd name="T18" fmla="*/ 0 w 43"/>
                <a:gd name="T19" fmla="*/ 0 h 44"/>
                <a:gd name="T20" fmla="*/ 0 w 43"/>
                <a:gd name="T21" fmla="*/ 0 h 44"/>
                <a:gd name="T22" fmla="*/ 0 w 43"/>
                <a:gd name="T23" fmla="*/ 0 h 44"/>
                <a:gd name="T24" fmla="*/ 0 w 43"/>
                <a:gd name="T25" fmla="*/ 0 h 44"/>
                <a:gd name="T26" fmla="*/ 0 w 43"/>
                <a:gd name="T27" fmla="*/ 0 h 44"/>
                <a:gd name="T28" fmla="*/ 0 w 43"/>
                <a:gd name="T29" fmla="*/ 0 h 44"/>
                <a:gd name="T30" fmla="*/ 0 w 43"/>
                <a:gd name="T31" fmla="*/ 0 h 44"/>
                <a:gd name="T32" fmla="*/ 0 w 43"/>
                <a:gd name="T33" fmla="*/ 0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44">
                  <a:moveTo>
                    <a:pt x="43" y="6"/>
                  </a:moveTo>
                  <a:lnTo>
                    <a:pt x="40" y="16"/>
                  </a:lnTo>
                  <a:lnTo>
                    <a:pt x="33" y="27"/>
                  </a:lnTo>
                  <a:lnTo>
                    <a:pt x="25" y="35"/>
                  </a:lnTo>
                  <a:lnTo>
                    <a:pt x="16" y="44"/>
                  </a:lnTo>
                  <a:lnTo>
                    <a:pt x="11" y="43"/>
                  </a:lnTo>
                  <a:lnTo>
                    <a:pt x="5" y="41"/>
                  </a:lnTo>
                  <a:lnTo>
                    <a:pt x="1" y="38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5" y="15"/>
                  </a:lnTo>
                  <a:lnTo>
                    <a:pt x="12" y="7"/>
                  </a:lnTo>
                  <a:lnTo>
                    <a:pt x="20" y="1"/>
                  </a:lnTo>
                  <a:lnTo>
                    <a:pt x="27" y="0"/>
                  </a:lnTo>
                  <a:lnTo>
                    <a:pt x="33" y="1"/>
                  </a:lnTo>
                  <a:lnTo>
                    <a:pt x="39" y="3"/>
                  </a:lnTo>
                  <a:lnTo>
                    <a:pt x="43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10" name="Freeform 89"/>
            <p:cNvSpPr>
              <a:spLocks/>
            </p:cNvSpPr>
            <p:nvPr/>
          </p:nvSpPr>
          <p:spPr bwMode="auto">
            <a:xfrm>
              <a:off x="1814" y="1362"/>
              <a:ext cx="6" cy="8"/>
            </a:xfrm>
            <a:custGeom>
              <a:avLst/>
              <a:gdLst>
                <a:gd name="T0" fmla="*/ 0 w 20"/>
                <a:gd name="T1" fmla="*/ 0 h 23"/>
                <a:gd name="T2" fmla="*/ 0 w 20"/>
                <a:gd name="T3" fmla="*/ 0 h 23"/>
                <a:gd name="T4" fmla="*/ 0 w 20"/>
                <a:gd name="T5" fmla="*/ 0 h 23"/>
                <a:gd name="T6" fmla="*/ 0 w 20"/>
                <a:gd name="T7" fmla="*/ 0 h 23"/>
                <a:gd name="T8" fmla="*/ 0 w 20"/>
                <a:gd name="T9" fmla="*/ 0 h 23"/>
                <a:gd name="T10" fmla="*/ 0 w 20"/>
                <a:gd name="T11" fmla="*/ 0 h 23"/>
                <a:gd name="T12" fmla="*/ 0 w 20"/>
                <a:gd name="T13" fmla="*/ 0 h 23"/>
                <a:gd name="T14" fmla="*/ 0 w 20"/>
                <a:gd name="T15" fmla="*/ 0 h 23"/>
                <a:gd name="T16" fmla="*/ 0 w 20"/>
                <a:gd name="T17" fmla="*/ 0 h 23"/>
                <a:gd name="T18" fmla="*/ 0 w 20"/>
                <a:gd name="T19" fmla="*/ 0 h 23"/>
                <a:gd name="T20" fmla="*/ 0 w 20"/>
                <a:gd name="T21" fmla="*/ 0 h 23"/>
                <a:gd name="T22" fmla="*/ 0 w 20"/>
                <a:gd name="T23" fmla="*/ 0 h 23"/>
                <a:gd name="T24" fmla="*/ 0 w 20"/>
                <a:gd name="T25" fmla="*/ 0 h 23"/>
                <a:gd name="T26" fmla="*/ 0 w 20"/>
                <a:gd name="T27" fmla="*/ 0 h 23"/>
                <a:gd name="T28" fmla="*/ 0 w 20"/>
                <a:gd name="T29" fmla="*/ 0 h 23"/>
                <a:gd name="T30" fmla="*/ 0 w 20"/>
                <a:gd name="T31" fmla="*/ 0 h 23"/>
                <a:gd name="T32" fmla="*/ 0 w 20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23">
                  <a:moveTo>
                    <a:pt x="20" y="11"/>
                  </a:moveTo>
                  <a:lnTo>
                    <a:pt x="20" y="16"/>
                  </a:lnTo>
                  <a:lnTo>
                    <a:pt x="17" y="19"/>
                  </a:lnTo>
                  <a:lnTo>
                    <a:pt x="15" y="22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5" y="22"/>
                  </a:lnTo>
                  <a:lnTo>
                    <a:pt x="2" y="21"/>
                  </a:lnTo>
                  <a:lnTo>
                    <a:pt x="1" y="17"/>
                  </a:lnTo>
                  <a:lnTo>
                    <a:pt x="0" y="12"/>
                  </a:lnTo>
                  <a:lnTo>
                    <a:pt x="1" y="8"/>
                  </a:lnTo>
                  <a:lnTo>
                    <a:pt x="4" y="4"/>
                  </a:lnTo>
                  <a:lnTo>
                    <a:pt x="6" y="0"/>
                  </a:lnTo>
                  <a:lnTo>
                    <a:pt x="9" y="2"/>
                  </a:lnTo>
                  <a:lnTo>
                    <a:pt x="14" y="4"/>
                  </a:lnTo>
                  <a:lnTo>
                    <a:pt x="17" y="8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11" name="Freeform 90"/>
            <p:cNvSpPr>
              <a:spLocks/>
            </p:cNvSpPr>
            <p:nvPr/>
          </p:nvSpPr>
          <p:spPr bwMode="auto">
            <a:xfrm>
              <a:off x="1566" y="1371"/>
              <a:ext cx="6" cy="10"/>
            </a:xfrm>
            <a:custGeom>
              <a:avLst/>
              <a:gdLst>
                <a:gd name="T0" fmla="*/ 0 w 21"/>
                <a:gd name="T1" fmla="*/ 0 h 29"/>
                <a:gd name="T2" fmla="*/ 0 w 21"/>
                <a:gd name="T3" fmla="*/ 0 h 29"/>
                <a:gd name="T4" fmla="*/ 0 w 21"/>
                <a:gd name="T5" fmla="*/ 0 h 29"/>
                <a:gd name="T6" fmla="*/ 0 w 21"/>
                <a:gd name="T7" fmla="*/ 0 h 29"/>
                <a:gd name="T8" fmla="*/ 0 w 21"/>
                <a:gd name="T9" fmla="*/ 0 h 29"/>
                <a:gd name="T10" fmla="*/ 0 w 21"/>
                <a:gd name="T11" fmla="*/ 0 h 29"/>
                <a:gd name="T12" fmla="*/ 0 w 21"/>
                <a:gd name="T13" fmla="*/ 0 h 29"/>
                <a:gd name="T14" fmla="*/ 0 w 21"/>
                <a:gd name="T15" fmla="*/ 0 h 29"/>
                <a:gd name="T16" fmla="*/ 0 w 21"/>
                <a:gd name="T17" fmla="*/ 0 h 29"/>
                <a:gd name="T18" fmla="*/ 0 w 21"/>
                <a:gd name="T19" fmla="*/ 0 h 29"/>
                <a:gd name="T20" fmla="*/ 0 w 21"/>
                <a:gd name="T21" fmla="*/ 0 h 29"/>
                <a:gd name="T22" fmla="*/ 0 w 21"/>
                <a:gd name="T23" fmla="*/ 0 h 29"/>
                <a:gd name="T24" fmla="*/ 0 w 21"/>
                <a:gd name="T25" fmla="*/ 0 h 29"/>
                <a:gd name="T26" fmla="*/ 0 w 21"/>
                <a:gd name="T27" fmla="*/ 0 h 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29">
                  <a:moveTo>
                    <a:pt x="21" y="27"/>
                  </a:moveTo>
                  <a:lnTo>
                    <a:pt x="18" y="29"/>
                  </a:lnTo>
                  <a:lnTo>
                    <a:pt x="14" y="29"/>
                  </a:lnTo>
                  <a:lnTo>
                    <a:pt x="10" y="29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0"/>
                  </a:lnTo>
                  <a:lnTo>
                    <a:pt x="8" y="4"/>
                  </a:lnTo>
                  <a:lnTo>
                    <a:pt x="15" y="11"/>
                  </a:lnTo>
                  <a:lnTo>
                    <a:pt x="20" y="19"/>
                  </a:lnTo>
                  <a:lnTo>
                    <a:pt x="21" y="2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12" name="Freeform 91"/>
            <p:cNvSpPr>
              <a:spLocks/>
            </p:cNvSpPr>
            <p:nvPr/>
          </p:nvSpPr>
          <p:spPr bwMode="auto">
            <a:xfrm>
              <a:off x="1878" y="1374"/>
              <a:ext cx="5" cy="8"/>
            </a:xfrm>
            <a:custGeom>
              <a:avLst/>
              <a:gdLst>
                <a:gd name="T0" fmla="*/ 0 w 19"/>
                <a:gd name="T1" fmla="*/ 0 h 24"/>
                <a:gd name="T2" fmla="*/ 0 w 19"/>
                <a:gd name="T3" fmla="*/ 0 h 24"/>
                <a:gd name="T4" fmla="*/ 0 w 19"/>
                <a:gd name="T5" fmla="*/ 0 h 24"/>
                <a:gd name="T6" fmla="*/ 0 w 19"/>
                <a:gd name="T7" fmla="*/ 0 h 24"/>
                <a:gd name="T8" fmla="*/ 0 w 19"/>
                <a:gd name="T9" fmla="*/ 0 h 24"/>
                <a:gd name="T10" fmla="*/ 0 w 19"/>
                <a:gd name="T11" fmla="*/ 0 h 24"/>
                <a:gd name="T12" fmla="*/ 0 w 19"/>
                <a:gd name="T13" fmla="*/ 0 h 24"/>
                <a:gd name="T14" fmla="*/ 0 w 19"/>
                <a:gd name="T15" fmla="*/ 0 h 24"/>
                <a:gd name="T16" fmla="*/ 0 w 19"/>
                <a:gd name="T17" fmla="*/ 0 h 24"/>
                <a:gd name="T18" fmla="*/ 0 w 19"/>
                <a:gd name="T19" fmla="*/ 0 h 24"/>
                <a:gd name="T20" fmla="*/ 0 w 19"/>
                <a:gd name="T21" fmla="*/ 0 h 24"/>
                <a:gd name="T22" fmla="*/ 0 w 19"/>
                <a:gd name="T23" fmla="*/ 0 h 24"/>
                <a:gd name="T24" fmla="*/ 0 w 19"/>
                <a:gd name="T25" fmla="*/ 0 h 24"/>
                <a:gd name="T26" fmla="*/ 0 w 19"/>
                <a:gd name="T27" fmla="*/ 0 h 24"/>
                <a:gd name="T28" fmla="*/ 0 w 19"/>
                <a:gd name="T29" fmla="*/ 0 h 24"/>
                <a:gd name="T30" fmla="*/ 0 w 19"/>
                <a:gd name="T31" fmla="*/ 0 h 24"/>
                <a:gd name="T32" fmla="*/ 0 w 19"/>
                <a:gd name="T33" fmla="*/ 0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24">
                  <a:moveTo>
                    <a:pt x="19" y="11"/>
                  </a:moveTo>
                  <a:lnTo>
                    <a:pt x="19" y="15"/>
                  </a:lnTo>
                  <a:lnTo>
                    <a:pt x="16" y="18"/>
                  </a:lnTo>
                  <a:lnTo>
                    <a:pt x="14" y="22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4" y="23"/>
                  </a:lnTo>
                  <a:lnTo>
                    <a:pt x="2" y="20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9"/>
                  </a:lnTo>
                  <a:lnTo>
                    <a:pt x="1" y="3"/>
                  </a:lnTo>
                  <a:lnTo>
                    <a:pt x="2" y="0"/>
                  </a:lnTo>
                  <a:lnTo>
                    <a:pt x="7" y="1"/>
                  </a:lnTo>
                  <a:lnTo>
                    <a:pt x="12" y="3"/>
                  </a:lnTo>
                  <a:lnTo>
                    <a:pt x="16" y="7"/>
                  </a:lnTo>
                  <a:lnTo>
                    <a:pt x="19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13" name="Freeform 92"/>
            <p:cNvSpPr>
              <a:spLocks/>
            </p:cNvSpPr>
            <p:nvPr/>
          </p:nvSpPr>
          <p:spPr bwMode="auto">
            <a:xfrm>
              <a:off x="1581" y="1377"/>
              <a:ext cx="8" cy="9"/>
            </a:xfrm>
            <a:custGeom>
              <a:avLst/>
              <a:gdLst>
                <a:gd name="T0" fmla="*/ 0 w 29"/>
                <a:gd name="T1" fmla="*/ 0 h 28"/>
                <a:gd name="T2" fmla="*/ 0 w 29"/>
                <a:gd name="T3" fmla="*/ 0 h 28"/>
                <a:gd name="T4" fmla="*/ 0 w 29"/>
                <a:gd name="T5" fmla="*/ 0 h 28"/>
                <a:gd name="T6" fmla="*/ 0 w 29"/>
                <a:gd name="T7" fmla="*/ 0 h 28"/>
                <a:gd name="T8" fmla="*/ 0 w 29"/>
                <a:gd name="T9" fmla="*/ 0 h 28"/>
                <a:gd name="T10" fmla="*/ 0 w 29"/>
                <a:gd name="T11" fmla="*/ 0 h 28"/>
                <a:gd name="T12" fmla="*/ 0 w 29"/>
                <a:gd name="T13" fmla="*/ 0 h 28"/>
                <a:gd name="T14" fmla="*/ 0 w 29"/>
                <a:gd name="T15" fmla="*/ 0 h 28"/>
                <a:gd name="T16" fmla="*/ 0 w 29"/>
                <a:gd name="T17" fmla="*/ 0 h 28"/>
                <a:gd name="T18" fmla="*/ 0 w 29"/>
                <a:gd name="T19" fmla="*/ 0 h 28"/>
                <a:gd name="T20" fmla="*/ 0 w 29"/>
                <a:gd name="T21" fmla="*/ 0 h 28"/>
                <a:gd name="T22" fmla="*/ 0 w 29"/>
                <a:gd name="T23" fmla="*/ 0 h 28"/>
                <a:gd name="T24" fmla="*/ 0 w 29"/>
                <a:gd name="T25" fmla="*/ 0 h 28"/>
                <a:gd name="T26" fmla="*/ 0 w 29"/>
                <a:gd name="T27" fmla="*/ 0 h 28"/>
                <a:gd name="T28" fmla="*/ 0 w 29"/>
                <a:gd name="T29" fmla="*/ 0 h 28"/>
                <a:gd name="T30" fmla="*/ 0 w 29"/>
                <a:gd name="T31" fmla="*/ 0 h 28"/>
                <a:gd name="T32" fmla="*/ 0 w 29"/>
                <a:gd name="T33" fmla="*/ 0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28">
                  <a:moveTo>
                    <a:pt x="29" y="16"/>
                  </a:moveTo>
                  <a:lnTo>
                    <a:pt x="29" y="20"/>
                  </a:lnTo>
                  <a:lnTo>
                    <a:pt x="27" y="24"/>
                  </a:lnTo>
                  <a:lnTo>
                    <a:pt x="24" y="26"/>
                  </a:lnTo>
                  <a:lnTo>
                    <a:pt x="20" y="27"/>
                  </a:lnTo>
                  <a:lnTo>
                    <a:pt x="14" y="28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3"/>
                  </a:lnTo>
                  <a:lnTo>
                    <a:pt x="7" y="0"/>
                  </a:lnTo>
                  <a:lnTo>
                    <a:pt x="14" y="2"/>
                  </a:lnTo>
                  <a:lnTo>
                    <a:pt x="20" y="5"/>
                  </a:lnTo>
                  <a:lnTo>
                    <a:pt x="26" y="10"/>
                  </a:lnTo>
                  <a:lnTo>
                    <a:pt x="2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14" name="Freeform 93"/>
            <p:cNvSpPr>
              <a:spLocks/>
            </p:cNvSpPr>
            <p:nvPr/>
          </p:nvSpPr>
          <p:spPr bwMode="auto">
            <a:xfrm>
              <a:off x="1723" y="1377"/>
              <a:ext cx="6" cy="9"/>
            </a:xfrm>
            <a:custGeom>
              <a:avLst/>
              <a:gdLst>
                <a:gd name="T0" fmla="*/ 0 w 23"/>
                <a:gd name="T1" fmla="*/ 0 h 26"/>
                <a:gd name="T2" fmla="*/ 0 w 23"/>
                <a:gd name="T3" fmla="*/ 0 h 26"/>
                <a:gd name="T4" fmla="*/ 0 w 23"/>
                <a:gd name="T5" fmla="*/ 0 h 26"/>
                <a:gd name="T6" fmla="*/ 0 w 23"/>
                <a:gd name="T7" fmla="*/ 0 h 26"/>
                <a:gd name="T8" fmla="*/ 0 w 23"/>
                <a:gd name="T9" fmla="*/ 0 h 26"/>
                <a:gd name="T10" fmla="*/ 0 w 23"/>
                <a:gd name="T11" fmla="*/ 0 h 26"/>
                <a:gd name="T12" fmla="*/ 0 w 23"/>
                <a:gd name="T13" fmla="*/ 0 h 26"/>
                <a:gd name="T14" fmla="*/ 0 w 23"/>
                <a:gd name="T15" fmla="*/ 0 h 26"/>
                <a:gd name="T16" fmla="*/ 0 w 23"/>
                <a:gd name="T17" fmla="*/ 0 h 26"/>
                <a:gd name="T18" fmla="*/ 0 w 23"/>
                <a:gd name="T19" fmla="*/ 0 h 26"/>
                <a:gd name="T20" fmla="*/ 0 w 23"/>
                <a:gd name="T21" fmla="*/ 0 h 26"/>
                <a:gd name="T22" fmla="*/ 0 w 23"/>
                <a:gd name="T23" fmla="*/ 0 h 26"/>
                <a:gd name="T24" fmla="*/ 0 w 23"/>
                <a:gd name="T25" fmla="*/ 0 h 26"/>
                <a:gd name="T26" fmla="*/ 0 w 23"/>
                <a:gd name="T27" fmla="*/ 0 h 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" h="26">
                  <a:moveTo>
                    <a:pt x="22" y="18"/>
                  </a:moveTo>
                  <a:lnTo>
                    <a:pt x="18" y="23"/>
                  </a:lnTo>
                  <a:lnTo>
                    <a:pt x="14" y="25"/>
                  </a:lnTo>
                  <a:lnTo>
                    <a:pt x="8" y="26"/>
                  </a:lnTo>
                  <a:lnTo>
                    <a:pt x="2" y="26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16"/>
                  </a:lnTo>
                  <a:lnTo>
                    <a:pt x="21" y="0"/>
                  </a:lnTo>
                  <a:lnTo>
                    <a:pt x="22" y="3"/>
                  </a:lnTo>
                  <a:lnTo>
                    <a:pt x="23" y="9"/>
                  </a:lnTo>
                  <a:lnTo>
                    <a:pt x="23" y="13"/>
                  </a:lnTo>
                  <a:lnTo>
                    <a:pt x="22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15" name="Freeform 94"/>
            <p:cNvSpPr>
              <a:spLocks/>
            </p:cNvSpPr>
            <p:nvPr/>
          </p:nvSpPr>
          <p:spPr bwMode="auto">
            <a:xfrm>
              <a:off x="1622" y="1382"/>
              <a:ext cx="8" cy="12"/>
            </a:xfrm>
            <a:custGeom>
              <a:avLst/>
              <a:gdLst>
                <a:gd name="T0" fmla="*/ 0 w 29"/>
                <a:gd name="T1" fmla="*/ 0 h 34"/>
                <a:gd name="T2" fmla="*/ 0 w 29"/>
                <a:gd name="T3" fmla="*/ 0 h 34"/>
                <a:gd name="T4" fmla="*/ 0 w 29"/>
                <a:gd name="T5" fmla="*/ 0 h 34"/>
                <a:gd name="T6" fmla="*/ 0 w 29"/>
                <a:gd name="T7" fmla="*/ 0 h 34"/>
                <a:gd name="T8" fmla="*/ 0 w 29"/>
                <a:gd name="T9" fmla="*/ 0 h 34"/>
                <a:gd name="T10" fmla="*/ 0 w 29"/>
                <a:gd name="T11" fmla="*/ 0 h 34"/>
                <a:gd name="T12" fmla="*/ 0 w 29"/>
                <a:gd name="T13" fmla="*/ 0 h 34"/>
                <a:gd name="T14" fmla="*/ 0 w 29"/>
                <a:gd name="T15" fmla="*/ 0 h 34"/>
                <a:gd name="T16" fmla="*/ 0 w 29"/>
                <a:gd name="T17" fmla="*/ 0 h 34"/>
                <a:gd name="T18" fmla="*/ 0 w 29"/>
                <a:gd name="T19" fmla="*/ 0 h 34"/>
                <a:gd name="T20" fmla="*/ 0 w 29"/>
                <a:gd name="T21" fmla="*/ 0 h 34"/>
                <a:gd name="T22" fmla="*/ 0 w 29"/>
                <a:gd name="T23" fmla="*/ 0 h 34"/>
                <a:gd name="T24" fmla="*/ 0 w 29"/>
                <a:gd name="T25" fmla="*/ 0 h 34"/>
                <a:gd name="T26" fmla="*/ 0 w 29"/>
                <a:gd name="T27" fmla="*/ 0 h 34"/>
                <a:gd name="T28" fmla="*/ 0 w 29"/>
                <a:gd name="T29" fmla="*/ 0 h 34"/>
                <a:gd name="T30" fmla="*/ 0 w 29"/>
                <a:gd name="T31" fmla="*/ 0 h 34"/>
                <a:gd name="T32" fmla="*/ 0 w 29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34">
                  <a:moveTo>
                    <a:pt x="29" y="15"/>
                  </a:moveTo>
                  <a:lnTo>
                    <a:pt x="29" y="19"/>
                  </a:lnTo>
                  <a:lnTo>
                    <a:pt x="28" y="25"/>
                  </a:lnTo>
                  <a:lnTo>
                    <a:pt x="25" y="30"/>
                  </a:lnTo>
                  <a:lnTo>
                    <a:pt x="23" y="34"/>
                  </a:lnTo>
                  <a:lnTo>
                    <a:pt x="17" y="31"/>
                  </a:lnTo>
                  <a:lnTo>
                    <a:pt x="10" y="27"/>
                  </a:lnTo>
                  <a:lnTo>
                    <a:pt x="6" y="24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0" y="9"/>
                  </a:lnTo>
                  <a:lnTo>
                    <a:pt x="1" y="3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8" y="4"/>
                  </a:lnTo>
                  <a:lnTo>
                    <a:pt x="24" y="8"/>
                  </a:lnTo>
                  <a:lnTo>
                    <a:pt x="29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16" name="Freeform 95"/>
            <p:cNvSpPr>
              <a:spLocks/>
            </p:cNvSpPr>
            <p:nvPr/>
          </p:nvSpPr>
          <p:spPr bwMode="auto">
            <a:xfrm>
              <a:off x="1903" y="1390"/>
              <a:ext cx="4" cy="5"/>
            </a:xfrm>
            <a:custGeom>
              <a:avLst/>
              <a:gdLst>
                <a:gd name="T0" fmla="*/ 0 w 19"/>
                <a:gd name="T1" fmla="*/ 0 h 15"/>
                <a:gd name="T2" fmla="*/ 0 w 19"/>
                <a:gd name="T3" fmla="*/ 0 h 15"/>
                <a:gd name="T4" fmla="*/ 0 w 19"/>
                <a:gd name="T5" fmla="*/ 0 h 15"/>
                <a:gd name="T6" fmla="*/ 0 w 19"/>
                <a:gd name="T7" fmla="*/ 0 h 15"/>
                <a:gd name="T8" fmla="*/ 0 w 19"/>
                <a:gd name="T9" fmla="*/ 0 h 15"/>
                <a:gd name="T10" fmla="*/ 0 w 19"/>
                <a:gd name="T11" fmla="*/ 0 h 15"/>
                <a:gd name="T12" fmla="*/ 0 w 19"/>
                <a:gd name="T13" fmla="*/ 0 h 15"/>
                <a:gd name="T14" fmla="*/ 0 w 19"/>
                <a:gd name="T15" fmla="*/ 0 h 15"/>
                <a:gd name="T16" fmla="*/ 0 w 19"/>
                <a:gd name="T17" fmla="*/ 0 h 15"/>
                <a:gd name="T18" fmla="*/ 0 w 19"/>
                <a:gd name="T19" fmla="*/ 0 h 15"/>
                <a:gd name="T20" fmla="*/ 0 w 19"/>
                <a:gd name="T21" fmla="*/ 0 h 15"/>
                <a:gd name="T22" fmla="*/ 0 w 19"/>
                <a:gd name="T23" fmla="*/ 0 h 15"/>
                <a:gd name="T24" fmla="*/ 0 w 19"/>
                <a:gd name="T25" fmla="*/ 0 h 15"/>
                <a:gd name="T26" fmla="*/ 0 w 19"/>
                <a:gd name="T27" fmla="*/ 0 h 15"/>
                <a:gd name="T28" fmla="*/ 0 w 19"/>
                <a:gd name="T29" fmla="*/ 0 h 15"/>
                <a:gd name="T30" fmla="*/ 0 w 19"/>
                <a:gd name="T31" fmla="*/ 0 h 15"/>
                <a:gd name="T32" fmla="*/ 0 w 19"/>
                <a:gd name="T33" fmla="*/ 0 h 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15">
                  <a:moveTo>
                    <a:pt x="19" y="6"/>
                  </a:moveTo>
                  <a:lnTo>
                    <a:pt x="19" y="9"/>
                  </a:lnTo>
                  <a:lnTo>
                    <a:pt x="19" y="11"/>
                  </a:lnTo>
                  <a:lnTo>
                    <a:pt x="18" y="14"/>
                  </a:lnTo>
                  <a:lnTo>
                    <a:pt x="15" y="15"/>
                  </a:lnTo>
                  <a:lnTo>
                    <a:pt x="11" y="15"/>
                  </a:lnTo>
                  <a:lnTo>
                    <a:pt x="6" y="14"/>
                  </a:lnTo>
                  <a:lnTo>
                    <a:pt x="3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7" y="2"/>
                  </a:lnTo>
                  <a:lnTo>
                    <a:pt x="19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17" name="Freeform 96"/>
            <p:cNvSpPr>
              <a:spLocks/>
            </p:cNvSpPr>
            <p:nvPr/>
          </p:nvSpPr>
          <p:spPr bwMode="auto">
            <a:xfrm>
              <a:off x="1862" y="1392"/>
              <a:ext cx="10" cy="7"/>
            </a:xfrm>
            <a:custGeom>
              <a:avLst/>
              <a:gdLst>
                <a:gd name="T0" fmla="*/ 0 w 39"/>
                <a:gd name="T1" fmla="*/ 0 h 23"/>
                <a:gd name="T2" fmla="*/ 0 w 39"/>
                <a:gd name="T3" fmla="*/ 0 h 23"/>
                <a:gd name="T4" fmla="*/ 0 w 39"/>
                <a:gd name="T5" fmla="*/ 0 h 23"/>
                <a:gd name="T6" fmla="*/ 0 w 39"/>
                <a:gd name="T7" fmla="*/ 0 h 23"/>
                <a:gd name="T8" fmla="*/ 0 w 39"/>
                <a:gd name="T9" fmla="*/ 0 h 23"/>
                <a:gd name="T10" fmla="*/ 0 w 39"/>
                <a:gd name="T11" fmla="*/ 0 h 23"/>
                <a:gd name="T12" fmla="*/ 0 w 39"/>
                <a:gd name="T13" fmla="*/ 0 h 23"/>
                <a:gd name="T14" fmla="*/ 0 w 39"/>
                <a:gd name="T15" fmla="*/ 0 h 23"/>
                <a:gd name="T16" fmla="*/ 0 w 39"/>
                <a:gd name="T17" fmla="*/ 0 h 23"/>
                <a:gd name="T18" fmla="*/ 0 w 39"/>
                <a:gd name="T19" fmla="*/ 0 h 23"/>
                <a:gd name="T20" fmla="*/ 0 w 39"/>
                <a:gd name="T21" fmla="*/ 0 h 23"/>
                <a:gd name="T22" fmla="*/ 0 w 39"/>
                <a:gd name="T23" fmla="*/ 0 h 23"/>
                <a:gd name="T24" fmla="*/ 0 w 39"/>
                <a:gd name="T25" fmla="*/ 0 h 23"/>
                <a:gd name="T26" fmla="*/ 0 w 39"/>
                <a:gd name="T27" fmla="*/ 0 h 23"/>
                <a:gd name="T28" fmla="*/ 0 w 39"/>
                <a:gd name="T29" fmla="*/ 0 h 23"/>
                <a:gd name="T30" fmla="*/ 0 w 39"/>
                <a:gd name="T31" fmla="*/ 0 h 23"/>
                <a:gd name="T32" fmla="*/ 0 w 39"/>
                <a:gd name="T33" fmla="*/ 0 h 23"/>
                <a:gd name="T34" fmla="*/ 0 w 39"/>
                <a:gd name="T35" fmla="*/ 0 h 23"/>
                <a:gd name="T36" fmla="*/ 0 w 39"/>
                <a:gd name="T37" fmla="*/ 0 h 23"/>
                <a:gd name="T38" fmla="*/ 0 w 39"/>
                <a:gd name="T39" fmla="*/ 0 h 23"/>
                <a:gd name="T40" fmla="*/ 0 w 39"/>
                <a:gd name="T41" fmla="*/ 0 h 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" h="23">
                  <a:moveTo>
                    <a:pt x="39" y="8"/>
                  </a:moveTo>
                  <a:lnTo>
                    <a:pt x="36" y="14"/>
                  </a:lnTo>
                  <a:lnTo>
                    <a:pt x="31" y="19"/>
                  </a:lnTo>
                  <a:lnTo>
                    <a:pt x="25" y="22"/>
                  </a:lnTo>
                  <a:lnTo>
                    <a:pt x="19" y="23"/>
                  </a:lnTo>
                  <a:lnTo>
                    <a:pt x="14" y="23"/>
                  </a:lnTo>
                  <a:lnTo>
                    <a:pt x="8" y="23"/>
                  </a:lnTo>
                  <a:lnTo>
                    <a:pt x="3" y="21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3" y="8"/>
                  </a:lnTo>
                  <a:lnTo>
                    <a:pt x="8" y="5"/>
                  </a:lnTo>
                  <a:lnTo>
                    <a:pt x="13" y="3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8" y="4"/>
                  </a:lnTo>
                  <a:lnTo>
                    <a:pt x="31" y="6"/>
                  </a:lnTo>
                  <a:lnTo>
                    <a:pt x="36" y="7"/>
                  </a:lnTo>
                  <a:lnTo>
                    <a:pt x="39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18" name="Freeform 97"/>
            <p:cNvSpPr>
              <a:spLocks/>
            </p:cNvSpPr>
            <p:nvPr/>
          </p:nvSpPr>
          <p:spPr bwMode="auto">
            <a:xfrm>
              <a:off x="1749" y="1394"/>
              <a:ext cx="10" cy="10"/>
            </a:xfrm>
            <a:custGeom>
              <a:avLst/>
              <a:gdLst>
                <a:gd name="T0" fmla="*/ 0 w 37"/>
                <a:gd name="T1" fmla="*/ 0 h 33"/>
                <a:gd name="T2" fmla="*/ 0 w 37"/>
                <a:gd name="T3" fmla="*/ 0 h 33"/>
                <a:gd name="T4" fmla="*/ 0 w 37"/>
                <a:gd name="T5" fmla="*/ 0 h 33"/>
                <a:gd name="T6" fmla="*/ 0 w 37"/>
                <a:gd name="T7" fmla="*/ 0 h 33"/>
                <a:gd name="T8" fmla="*/ 0 w 37"/>
                <a:gd name="T9" fmla="*/ 0 h 33"/>
                <a:gd name="T10" fmla="*/ 0 w 37"/>
                <a:gd name="T11" fmla="*/ 0 h 33"/>
                <a:gd name="T12" fmla="*/ 0 w 37"/>
                <a:gd name="T13" fmla="*/ 0 h 33"/>
                <a:gd name="T14" fmla="*/ 0 w 37"/>
                <a:gd name="T15" fmla="*/ 0 h 33"/>
                <a:gd name="T16" fmla="*/ 0 w 37"/>
                <a:gd name="T17" fmla="*/ 0 h 33"/>
                <a:gd name="T18" fmla="*/ 0 w 37"/>
                <a:gd name="T19" fmla="*/ 0 h 33"/>
                <a:gd name="T20" fmla="*/ 0 w 37"/>
                <a:gd name="T21" fmla="*/ 0 h 33"/>
                <a:gd name="T22" fmla="*/ 0 w 37"/>
                <a:gd name="T23" fmla="*/ 0 h 33"/>
                <a:gd name="T24" fmla="*/ 0 w 37"/>
                <a:gd name="T25" fmla="*/ 0 h 33"/>
                <a:gd name="T26" fmla="*/ 0 w 37"/>
                <a:gd name="T27" fmla="*/ 0 h 33"/>
                <a:gd name="T28" fmla="*/ 0 w 37"/>
                <a:gd name="T29" fmla="*/ 0 h 33"/>
                <a:gd name="T30" fmla="*/ 0 w 37"/>
                <a:gd name="T31" fmla="*/ 0 h 33"/>
                <a:gd name="T32" fmla="*/ 0 w 37"/>
                <a:gd name="T33" fmla="*/ 0 h 3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7" h="33">
                  <a:moveTo>
                    <a:pt x="37" y="7"/>
                  </a:moveTo>
                  <a:lnTo>
                    <a:pt x="37" y="15"/>
                  </a:lnTo>
                  <a:lnTo>
                    <a:pt x="35" y="21"/>
                  </a:lnTo>
                  <a:lnTo>
                    <a:pt x="30" y="28"/>
                  </a:lnTo>
                  <a:lnTo>
                    <a:pt x="24" y="33"/>
                  </a:lnTo>
                  <a:lnTo>
                    <a:pt x="19" y="30"/>
                  </a:lnTo>
                  <a:lnTo>
                    <a:pt x="13" y="28"/>
                  </a:lnTo>
                  <a:lnTo>
                    <a:pt x="6" y="24"/>
                  </a:lnTo>
                  <a:lnTo>
                    <a:pt x="0" y="23"/>
                  </a:lnTo>
                  <a:lnTo>
                    <a:pt x="4" y="19"/>
                  </a:lnTo>
                  <a:lnTo>
                    <a:pt x="8" y="14"/>
                  </a:lnTo>
                  <a:lnTo>
                    <a:pt x="13" y="8"/>
                  </a:lnTo>
                  <a:lnTo>
                    <a:pt x="19" y="5"/>
                  </a:lnTo>
                  <a:lnTo>
                    <a:pt x="23" y="1"/>
                  </a:lnTo>
                  <a:lnTo>
                    <a:pt x="28" y="0"/>
                  </a:lnTo>
                  <a:lnTo>
                    <a:pt x="33" y="3"/>
                  </a:lnTo>
                  <a:lnTo>
                    <a:pt x="37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19" name="Freeform 98"/>
            <p:cNvSpPr>
              <a:spLocks/>
            </p:cNvSpPr>
            <p:nvPr/>
          </p:nvSpPr>
          <p:spPr bwMode="auto">
            <a:xfrm>
              <a:off x="1881" y="1394"/>
              <a:ext cx="12" cy="8"/>
            </a:xfrm>
            <a:custGeom>
              <a:avLst/>
              <a:gdLst>
                <a:gd name="T0" fmla="*/ 0 w 42"/>
                <a:gd name="T1" fmla="*/ 0 h 26"/>
                <a:gd name="T2" fmla="*/ 0 w 42"/>
                <a:gd name="T3" fmla="*/ 0 h 26"/>
                <a:gd name="T4" fmla="*/ 0 w 42"/>
                <a:gd name="T5" fmla="*/ 0 h 26"/>
                <a:gd name="T6" fmla="*/ 0 w 42"/>
                <a:gd name="T7" fmla="*/ 0 h 26"/>
                <a:gd name="T8" fmla="*/ 0 w 42"/>
                <a:gd name="T9" fmla="*/ 0 h 26"/>
                <a:gd name="T10" fmla="*/ 0 w 42"/>
                <a:gd name="T11" fmla="*/ 0 h 26"/>
                <a:gd name="T12" fmla="*/ 0 w 42"/>
                <a:gd name="T13" fmla="*/ 0 h 26"/>
                <a:gd name="T14" fmla="*/ 0 w 42"/>
                <a:gd name="T15" fmla="*/ 0 h 26"/>
                <a:gd name="T16" fmla="*/ 0 w 42"/>
                <a:gd name="T17" fmla="*/ 0 h 26"/>
                <a:gd name="T18" fmla="*/ 0 w 42"/>
                <a:gd name="T19" fmla="*/ 0 h 26"/>
                <a:gd name="T20" fmla="*/ 0 w 42"/>
                <a:gd name="T21" fmla="*/ 0 h 26"/>
                <a:gd name="T22" fmla="*/ 0 w 42"/>
                <a:gd name="T23" fmla="*/ 0 h 26"/>
                <a:gd name="T24" fmla="*/ 0 w 42"/>
                <a:gd name="T25" fmla="*/ 0 h 26"/>
                <a:gd name="T26" fmla="*/ 0 w 42"/>
                <a:gd name="T27" fmla="*/ 0 h 26"/>
                <a:gd name="T28" fmla="*/ 0 w 42"/>
                <a:gd name="T29" fmla="*/ 0 h 26"/>
                <a:gd name="T30" fmla="*/ 0 w 42"/>
                <a:gd name="T31" fmla="*/ 0 h 26"/>
                <a:gd name="T32" fmla="*/ 0 w 42"/>
                <a:gd name="T33" fmla="*/ 0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2" h="26">
                  <a:moveTo>
                    <a:pt x="41" y="1"/>
                  </a:moveTo>
                  <a:lnTo>
                    <a:pt x="42" y="8"/>
                  </a:lnTo>
                  <a:lnTo>
                    <a:pt x="39" y="14"/>
                  </a:lnTo>
                  <a:lnTo>
                    <a:pt x="33" y="19"/>
                  </a:lnTo>
                  <a:lnTo>
                    <a:pt x="27" y="23"/>
                  </a:lnTo>
                  <a:lnTo>
                    <a:pt x="21" y="24"/>
                  </a:lnTo>
                  <a:lnTo>
                    <a:pt x="14" y="26"/>
                  </a:lnTo>
                  <a:lnTo>
                    <a:pt x="6" y="26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7" y="12"/>
                  </a:lnTo>
                  <a:lnTo>
                    <a:pt x="12" y="7"/>
                  </a:lnTo>
                  <a:lnTo>
                    <a:pt x="17" y="4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20" name="Freeform 99"/>
            <p:cNvSpPr>
              <a:spLocks/>
            </p:cNvSpPr>
            <p:nvPr/>
          </p:nvSpPr>
          <p:spPr bwMode="auto">
            <a:xfrm>
              <a:off x="1668" y="1397"/>
              <a:ext cx="8" cy="12"/>
            </a:xfrm>
            <a:custGeom>
              <a:avLst/>
              <a:gdLst>
                <a:gd name="T0" fmla="*/ 0 w 31"/>
                <a:gd name="T1" fmla="*/ 0 h 37"/>
                <a:gd name="T2" fmla="*/ 0 w 31"/>
                <a:gd name="T3" fmla="*/ 0 h 37"/>
                <a:gd name="T4" fmla="*/ 0 w 31"/>
                <a:gd name="T5" fmla="*/ 0 h 37"/>
                <a:gd name="T6" fmla="*/ 0 w 31"/>
                <a:gd name="T7" fmla="*/ 0 h 37"/>
                <a:gd name="T8" fmla="*/ 0 w 31"/>
                <a:gd name="T9" fmla="*/ 0 h 37"/>
                <a:gd name="T10" fmla="*/ 0 w 31"/>
                <a:gd name="T11" fmla="*/ 0 h 37"/>
                <a:gd name="T12" fmla="*/ 0 w 31"/>
                <a:gd name="T13" fmla="*/ 0 h 37"/>
                <a:gd name="T14" fmla="*/ 0 w 31"/>
                <a:gd name="T15" fmla="*/ 0 h 37"/>
                <a:gd name="T16" fmla="*/ 0 w 31"/>
                <a:gd name="T17" fmla="*/ 0 h 37"/>
                <a:gd name="T18" fmla="*/ 0 w 31"/>
                <a:gd name="T19" fmla="*/ 0 h 37"/>
                <a:gd name="T20" fmla="*/ 0 w 31"/>
                <a:gd name="T21" fmla="*/ 0 h 37"/>
                <a:gd name="T22" fmla="*/ 0 w 31"/>
                <a:gd name="T23" fmla="*/ 0 h 37"/>
                <a:gd name="T24" fmla="*/ 0 w 31"/>
                <a:gd name="T25" fmla="*/ 0 h 37"/>
                <a:gd name="T26" fmla="*/ 0 w 31"/>
                <a:gd name="T27" fmla="*/ 0 h 37"/>
                <a:gd name="T28" fmla="*/ 0 w 31"/>
                <a:gd name="T29" fmla="*/ 0 h 37"/>
                <a:gd name="T30" fmla="*/ 0 w 31"/>
                <a:gd name="T31" fmla="*/ 0 h 37"/>
                <a:gd name="T32" fmla="*/ 0 w 31"/>
                <a:gd name="T33" fmla="*/ 0 h 37"/>
                <a:gd name="T34" fmla="*/ 0 w 31"/>
                <a:gd name="T35" fmla="*/ 0 h 37"/>
                <a:gd name="T36" fmla="*/ 0 w 31"/>
                <a:gd name="T37" fmla="*/ 0 h 37"/>
                <a:gd name="T38" fmla="*/ 0 w 31"/>
                <a:gd name="T39" fmla="*/ 0 h 37"/>
                <a:gd name="T40" fmla="*/ 0 w 31"/>
                <a:gd name="T41" fmla="*/ 0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1" h="37">
                  <a:moveTo>
                    <a:pt x="30" y="10"/>
                  </a:moveTo>
                  <a:lnTo>
                    <a:pt x="31" y="15"/>
                  </a:lnTo>
                  <a:lnTo>
                    <a:pt x="31" y="22"/>
                  </a:lnTo>
                  <a:lnTo>
                    <a:pt x="30" y="28"/>
                  </a:lnTo>
                  <a:lnTo>
                    <a:pt x="28" y="34"/>
                  </a:lnTo>
                  <a:lnTo>
                    <a:pt x="23" y="36"/>
                  </a:lnTo>
                  <a:lnTo>
                    <a:pt x="17" y="37"/>
                  </a:lnTo>
                  <a:lnTo>
                    <a:pt x="12" y="36"/>
                  </a:lnTo>
                  <a:lnTo>
                    <a:pt x="7" y="37"/>
                  </a:lnTo>
                  <a:lnTo>
                    <a:pt x="4" y="30"/>
                  </a:lnTo>
                  <a:lnTo>
                    <a:pt x="1" y="24"/>
                  </a:lnTo>
                  <a:lnTo>
                    <a:pt x="0" y="15"/>
                  </a:lnTo>
                  <a:lnTo>
                    <a:pt x="0" y="7"/>
                  </a:lnTo>
                  <a:lnTo>
                    <a:pt x="1" y="5"/>
                  </a:lnTo>
                  <a:lnTo>
                    <a:pt x="4" y="3"/>
                  </a:lnTo>
                  <a:lnTo>
                    <a:pt x="7" y="2"/>
                  </a:lnTo>
                  <a:lnTo>
                    <a:pt x="9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27" y="5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21" name="Freeform 100"/>
            <p:cNvSpPr>
              <a:spLocks/>
            </p:cNvSpPr>
            <p:nvPr/>
          </p:nvSpPr>
          <p:spPr bwMode="auto">
            <a:xfrm>
              <a:off x="1891" y="1407"/>
              <a:ext cx="9" cy="15"/>
            </a:xfrm>
            <a:custGeom>
              <a:avLst/>
              <a:gdLst>
                <a:gd name="T0" fmla="*/ 0 w 31"/>
                <a:gd name="T1" fmla="*/ 0 h 46"/>
                <a:gd name="T2" fmla="*/ 0 w 31"/>
                <a:gd name="T3" fmla="*/ 0 h 46"/>
                <a:gd name="T4" fmla="*/ 0 w 31"/>
                <a:gd name="T5" fmla="*/ 0 h 46"/>
                <a:gd name="T6" fmla="*/ 0 w 31"/>
                <a:gd name="T7" fmla="*/ 0 h 46"/>
                <a:gd name="T8" fmla="*/ 0 w 31"/>
                <a:gd name="T9" fmla="*/ 0 h 46"/>
                <a:gd name="T10" fmla="*/ 0 w 31"/>
                <a:gd name="T11" fmla="*/ 0 h 46"/>
                <a:gd name="T12" fmla="*/ 0 w 31"/>
                <a:gd name="T13" fmla="*/ 0 h 46"/>
                <a:gd name="T14" fmla="*/ 0 w 31"/>
                <a:gd name="T15" fmla="*/ 0 h 46"/>
                <a:gd name="T16" fmla="*/ 0 w 31"/>
                <a:gd name="T17" fmla="*/ 0 h 46"/>
                <a:gd name="T18" fmla="*/ 0 w 31"/>
                <a:gd name="T19" fmla="*/ 0 h 46"/>
                <a:gd name="T20" fmla="*/ 0 w 31"/>
                <a:gd name="T21" fmla="*/ 0 h 46"/>
                <a:gd name="T22" fmla="*/ 0 w 31"/>
                <a:gd name="T23" fmla="*/ 0 h 46"/>
                <a:gd name="T24" fmla="*/ 0 w 31"/>
                <a:gd name="T25" fmla="*/ 0 h 4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46">
                  <a:moveTo>
                    <a:pt x="31" y="8"/>
                  </a:moveTo>
                  <a:lnTo>
                    <a:pt x="30" y="18"/>
                  </a:lnTo>
                  <a:lnTo>
                    <a:pt x="26" y="28"/>
                  </a:lnTo>
                  <a:lnTo>
                    <a:pt x="21" y="38"/>
                  </a:lnTo>
                  <a:lnTo>
                    <a:pt x="14" y="46"/>
                  </a:lnTo>
                  <a:lnTo>
                    <a:pt x="8" y="38"/>
                  </a:lnTo>
                  <a:lnTo>
                    <a:pt x="3" y="27"/>
                  </a:lnTo>
                  <a:lnTo>
                    <a:pt x="0" y="17"/>
                  </a:lnTo>
                  <a:lnTo>
                    <a:pt x="1" y="5"/>
                  </a:lnTo>
                  <a:lnTo>
                    <a:pt x="8" y="1"/>
                  </a:lnTo>
                  <a:lnTo>
                    <a:pt x="16" y="0"/>
                  </a:lnTo>
                  <a:lnTo>
                    <a:pt x="25" y="2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22" name="Freeform 101"/>
            <p:cNvSpPr>
              <a:spLocks/>
            </p:cNvSpPr>
            <p:nvPr/>
          </p:nvSpPr>
          <p:spPr bwMode="auto">
            <a:xfrm>
              <a:off x="1715" y="1407"/>
              <a:ext cx="9" cy="14"/>
            </a:xfrm>
            <a:custGeom>
              <a:avLst/>
              <a:gdLst>
                <a:gd name="T0" fmla="*/ 0 w 36"/>
                <a:gd name="T1" fmla="*/ 0 h 41"/>
                <a:gd name="T2" fmla="*/ 0 w 36"/>
                <a:gd name="T3" fmla="*/ 0 h 41"/>
                <a:gd name="T4" fmla="*/ 0 w 36"/>
                <a:gd name="T5" fmla="*/ 0 h 41"/>
                <a:gd name="T6" fmla="*/ 0 w 36"/>
                <a:gd name="T7" fmla="*/ 0 h 41"/>
                <a:gd name="T8" fmla="*/ 0 w 36"/>
                <a:gd name="T9" fmla="*/ 0 h 41"/>
                <a:gd name="T10" fmla="*/ 0 w 36"/>
                <a:gd name="T11" fmla="*/ 0 h 41"/>
                <a:gd name="T12" fmla="*/ 0 w 36"/>
                <a:gd name="T13" fmla="*/ 0 h 41"/>
                <a:gd name="T14" fmla="*/ 0 w 36"/>
                <a:gd name="T15" fmla="*/ 0 h 41"/>
                <a:gd name="T16" fmla="*/ 0 w 36"/>
                <a:gd name="T17" fmla="*/ 0 h 41"/>
                <a:gd name="T18" fmla="*/ 0 w 36"/>
                <a:gd name="T19" fmla="*/ 0 h 41"/>
                <a:gd name="T20" fmla="*/ 0 w 36"/>
                <a:gd name="T21" fmla="*/ 0 h 41"/>
                <a:gd name="T22" fmla="*/ 0 w 36"/>
                <a:gd name="T23" fmla="*/ 0 h 41"/>
                <a:gd name="T24" fmla="*/ 0 w 36"/>
                <a:gd name="T25" fmla="*/ 0 h 41"/>
                <a:gd name="T26" fmla="*/ 0 w 36"/>
                <a:gd name="T27" fmla="*/ 0 h 41"/>
                <a:gd name="T28" fmla="*/ 0 w 36"/>
                <a:gd name="T29" fmla="*/ 0 h 41"/>
                <a:gd name="T30" fmla="*/ 0 w 36"/>
                <a:gd name="T31" fmla="*/ 0 h 41"/>
                <a:gd name="T32" fmla="*/ 0 w 36"/>
                <a:gd name="T33" fmla="*/ 0 h 41"/>
                <a:gd name="T34" fmla="*/ 0 w 36"/>
                <a:gd name="T35" fmla="*/ 0 h 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6" h="41">
                  <a:moveTo>
                    <a:pt x="36" y="14"/>
                  </a:moveTo>
                  <a:lnTo>
                    <a:pt x="36" y="22"/>
                  </a:lnTo>
                  <a:lnTo>
                    <a:pt x="32" y="27"/>
                  </a:lnTo>
                  <a:lnTo>
                    <a:pt x="28" y="33"/>
                  </a:lnTo>
                  <a:lnTo>
                    <a:pt x="21" y="38"/>
                  </a:lnTo>
                  <a:lnTo>
                    <a:pt x="17" y="39"/>
                  </a:lnTo>
                  <a:lnTo>
                    <a:pt x="14" y="40"/>
                  </a:lnTo>
                  <a:lnTo>
                    <a:pt x="10" y="41"/>
                  </a:lnTo>
                  <a:lnTo>
                    <a:pt x="7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1" y="18"/>
                  </a:lnTo>
                  <a:lnTo>
                    <a:pt x="9" y="0"/>
                  </a:lnTo>
                  <a:lnTo>
                    <a:pt x="17" y="1"/>
                  </a:lnTo>
                  <a:lnTo>
                    <a:pt x="24" y="3"/>
                  </a:lnTo>
                  <a:lnTo>
                    <a:pt x="31" y="8"/>
                  </a:lnTo>
                  <a:lnTo>
                    <a:pt x="36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23" name="Freeform 102"/>
            <p:cNvSpPr>
              <a:spLocks/>
            </p:cNvSpPr>
            <p:nvPr/>
          </p:nvSpPr>
          <p:spPr bwMode="auto">
            <a:xfrm>
              <a:off x="1652" y="1415"/>
              <a:ext cx="49" cy="182"/>
            </a:xfrm>
            <a:custGeom>
              <a:avLst/>
              <a:gdLst>
                <a:gd name="T0" fmla="*/ 0 w 187"/>
                <a:gd name="T1" fmla="*/ 0 h 548"/>
                <a:gd name="T2" fmla="*/ 0 w 187"/>
                <a:gd name="T3" fmla="*/ 0 h 548"/>
                <a:gd name="T4" fmla="*/ 0 w 187"/>
                <a:gd name="T5" fmla="*/ 0 h 548"/>
                <a:gd name="T6" fmla="*/ 0 w 187"/>
                <a:gd name="T7" fmla="*/ 0 h 548"/>
                <a:gd name="T8" fmla="*/ 0 w 187"/>
                <a:gd name="T9" fmla="*/ 0 h 548"/>
                <a:gd name="T10" fmla="*/ 0 w 187"/>
                <a:gd name="T11" fmla="*/ 0 h 548"/>
                <a:gd name="T12" fmla="*/ 0 w 187"/>
                <a:gd name="T13" fmla="*/ 0 h 548"/>
                <a:gd name="T14" fmla="*/ 0 w 187"/>
                <a:gd name="T15" fmla="*/ 0 h 548"/>
                <a:gd name="T16" fmla="*/ 0 w 187"/>
                <a:gd name="T17" fmla="*/ 0 h 548"/>
                <a:gd name="T18" fmla="*/ 0 w 187"/>
                <a:gd name="T19" fmla="*/ 0 h 548"/>
                <a:gd name="T20" fmla="*/ 0 w 187"/>
                <a:gd name="T21" fmla="*/ 0 h 548"/>
                <a:gd name="T22" fmla="*/ 0 w 187"/>
                <a:gd name="T23" fmla="*/ 0 h 548"/>
                <a:gd name="T24" fmla="*/ 0 w 187"/>
                <a:gd name="T25" fmla="*/ 0 h 548"/>
                <a:gd name="T26" fmla="*/ 0 w 187"/>
                <a:gd name="T27" fmla="*/ 0 h 548"/>
                <a:gd name="T28" fmla="*/ 0 w 187"/>
                <a:gd name="T29" fmla="*/ 0 h 548"/>
                <a:gd name="T30" fmla="*/ 0 w 187"/>
                <a:gd name="T31" fmla="*/ 0 h 548"/>
                <a:gd name="T32" fmla="*/ 0 w 187"/>
                <a:gd name="T33" fmla="*/ 0 h 548"/>
                <a:gd name="T34" fmla="*/ 0 w 187"/>
                <a:gd name="T35" fmla="*/ 0 h 548"/>
                <a:gd name="T36" fmla="*/ 0 w 187"/>
                <a:gd name="T37" fmla="*/ 0 h 548"/>
                <a:gd name="T38" fmla="*/ 0 w 187"/>
                <a:gd name="T39" fmla="*/ 0 h 548"/>
                <a:gd name="T40" fmla="*/ 0 w 187"/>
                <a:gd name="T41" fmla="*/ 0 h 548"/>
                <a:gd name="T42" fmla="*/ 0 w 187"/>
                <a:gd name="T43" fmla="*/ 0 h 548"/>
                <a:gd name="T44" fmla="*/ 0 w 187"/>
                <a:gd name="T45" fmla="*/ 0 h 548"/>
                <a:gd name="T46" fmla="*/ 0 w 187"/>
                <a:gd name="T47" fmla="*/ 0 h 548"/>
                <a:gd name="T48" fmla="*/ 0 w 187"/>
                <a:gd name="T49" fmla="*/ 0 h 548"/>
                <a:gd name="T50" fmla="*/ 0 w 187"/>
                <a:gd name="T51" fmla="*/ 0 h 548"/>
                <a:gd name="T52" fmla="*/ 0 w 187"/>
                <a:gd name="T53" fmla="*/ 0 h 548"/>
                <a:gd name="T54" fmla="*/ 0 w 187"/>
                <a:gd name="T55" fmla="*/ 0 h 548"/>
                <a:gd name="T56" fmla="*/ 0 w 187"/>
                <a:gd name="T57" fmla="*/ 0 h 548"/>
                <a:gd name="T58" fmla="*/ 0 w 187"/>
                <a:gd name="T59" fmla="*/ 0 h 548"/>
                <a:gd name="T60" fmla="*/ 0 w 187"/>
                <a:gd name="T61" fmla="*/ 0 h 548"/>
                <a:gd name="T62" fmla="*/ 0 w 187"/>
                <a:gd name="T63" fmla="*/ 0 h 548"/>
                <a:gd name="T64" fmla="*/ 0 w 187"/>
                <a:gd name="T65" fmla="*/ 0 h 548"/>
                <a:gd name="T66" fmla="*/ 0 w 187"/>
                <a:gd name="T67" fmla="*/ 0 h 548"/>
                <a:gd name="T68" fmla="*/ 0 w 187"/>
                <a:gd name="T69" fmla="*/ 0 h 548"/>
                <a:gd name="T70" fmla="*/ 0 w 187"/>
                <a:gd name="T71" fmla="*/ 0 h 548"/>
                <a:gd name="T72" fmla="*/ 0 w 187"/>
                <a:gd name="T73" fmla="*/ 0 h 548"/>
                <a:gd name="T74" fmla="*/ 0 w 187"/>
                <a:gd name="T75" fmla="*/ 0 h 548"/>
                <a:gd name="T76" fmla="*/ 0 w 187"/>
                <a:gd name="T77" fmla="*/ 0 h 548"/>
                <a:gd name="T78" fmla="*/ 0 w 187"/>
                <a:gd name="T79" fmla="*/ 0 h 548"/>
                <a:gd name="T80" fmla="*/ 0 w 187"/>
                <a:gd name="T81" fmla="*/ 0 h 548"/>
                <a:gd name="T82" fmla="*/ 0 w 187"/>
                <a:gd name="T83" fmla="*/ 0 h 548"/>
                <a:gd name="T84" fmla="*/ 0 w 187"/>
                <a:gd name="T85" fmla="*/ 0 h 548"/>
                <a:gd name="T86" fmla="*/ 0 w 187"/>
                <a:gd name="T87" fmla="*/ 0 h 548"/>
                <a:gd name="T88" fmla="*/ 0 w 187"/>
                <a:gd name="T89" fmla="*/ 0 h 548"/>
                <a:gd name="T90" fmla="*/ 0 w 187"/>
                <a:gd name="T91" fmla="*/ 0 h 548"/>
                <a:gd name="T92" fmla="*/ 0 w 187"/>
                <a:gd name="T93" fmla="*/ 0 h 548"/>
                <a:gd name="T94" fmla="*/ 0 w 187"/>
                <a:gd name="T95" fmla="*/ 0 h 548"/>
                <a:gd name="T96" fmla="*/ 0 w 187"/>
                <a:gd name="T97" fmla="*/ 0 h 548"/>
                <a:gd name="T98" fmla="*/ 0 w 187"/>
                <a:gd name="T99" fmla="*/ 0 h 548"/>
                <a:gd name="T100" fmla="*/ 0 w 187"/>
                <a:gd name="T101" fmla="*/ 0 h 548"/>
                <a:gd name="T102" fmla="*/ 0 w 187"/>
                <a:gd name="T103" fmla="*/ 0 h 548"/>
                <a:gd name="T104" fmla="*/ 0 w 187"/>
                <a:gd name="T105" fmla="*/ 0 h 54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7" h="548">
                  <a:moveTo>
                    <a:pt x="26" y="64"/>
                  </a:moveTo>
                  <a:lnTo>
                    <a:pt x="33" y="83"/>
                  </a:lnTo>
                  <a:lnTo>
                    <a:pt x="40" y="101"/>
                  </a:lnTo>
                  <a:lnTo>
                    <a:pt x="47" y="121"/>
                  </a:lnTo>
                  <a:lnTo>
                    <a:pt x="53" y="139"/>
                  </a:lnTo>
                  <a:lnTo>
                    <a:pt x="58" y="159"/>
                  </a:lnTo>
                  <a:lnTo>
                    <a:pt x="63" y="177"/>
                  </a:lnTo>
                  <a:lnTo>
                    <a:pt x="67" y="198"/>
                  </a:lnTo>
                  <a:lnTo>
                    <a:pt x="70" y="217"/>
                  </a:lnTo>
                  <a:lnTo>
                    <a:pt x="71" y="222"/>
                  </a:lnTo>
                  <a:lnTo>
                    <a:pt x="74" y="226"/>
                  </a:lnTo>
                  <a:lnTo>
                    <a:pt x="75" y="230"/>
                  </a:lnTo>
                  <a:lnTo>
                    <a:pt x="77" y="234"/>
                  </a:lnTo>
                  <a:lnTo>
                    <a:pt x="84" y="208"/>
                  </a:lnTo>
                  <a:lnTo>
                    <a:pt x="91" y="183"/>
                  </a:lnTo>
                  <a:lnTo>
                    <a:pt x="97" y="156"/>
                  </a:lnTo>
                  <a:lnTo>
                    <a:pt x="101" y="130"/>
                  </a:lnTo>
                  <a:lnTo>
                    <a:pt x="107" y="103"/>
                  </a:lnTo>
                  <a:lnTo>
                    <a:pt x="113" y="78"/>
                  </a:lnTo>
                  <a:lnTo>
                    <a:pt x="121" y="53"/>
                  </a:lnTo>
                  <a:lnTo>
                    <a:pt x="129" y="27"/>
                  </a:lnTo>
                  <a:lnTo>
                    <a:pt x="126" y="56"/>
                  </a:lnTo>
                  <a:lnTo>
                    <a:pt x="120" y="85"/>
                  </a:lnTo>
                  <a:lnTo>
                    <a:pt x="115" y="114"/>
                  </a:lnTo>
                  <a:lnTo>
                    <a:pt x="115" y="143"/>
                  </a:lnTo>
                  <a:lnTo>
                    <a:pt x="121" y="138"/>
                  </a:lnTo>
                  <a:lnTo>
                    <a:pt x="126" y="132"/>
                  </a:lnTo>
                  <a:lnTo>
                    <a:pt x="131" y="126"/>
                  </a:lnTo>
                  <a:lnTo>
                    <a:pt x="136" y="121"/>
                  </a:lnTo>
                  <a:lnTo>
                    <a:pt x="141" y="115"/>
                  </a:lnTo>
                  <a:lnTo>
                    <a:pt x="145" y="109"/>
                  </a:lnTo>
                  <a:lnTo>
                    <a:pt x="151" y="103"/>
                  </a:lnTo>
                  <a:lnTo>
                    <a:pt x="156" y="98"/>
                  </a:lnTo>
                  <a:lnTo>
                    <a:pt x="151" y="115"/>
                  </a:lnTo>
                  <a:lnTo>
                    <a:pt x="143" y="132"/>
                  </a:lnTo>
                  <a:lnTo>
                    <a:pt x="133" y="147"/>
                  </a:lnTo>
                  <a:lnTo>
                    <a:pt x="122" y="162"/>
                  </a:lnTo>
                  <a:lnTo>
                    <a:pt x="113" y="178"/>
                  </a:lnTo>
                  <a:lnTo>
                    <a:pt x="104" y="194"/>
                  </a:lnTo>
                  <a:lnTo>
                    <a:pt x="98" y="212"/>
                  </a:lnTo>
                  <a:lnTo>
                    <a:pt x="96" y="230"/>
                  </a:lnTo>
                  <a:lnTo>
                    <a:pt x="92" y="249"/>
                  </a:lnTo>
                  <a:lnTo>
                    <a:pt x="92" y="267"/>
                  </a:lnTo>
                  <a:lnTo>
                    <a:pt x="96" y="284"/>
                  </a:lnTo>
                  <a:lnTo>
                    <a:pt x="100" y="300"/>
                  </a:lnTo>
                  <a:lnTo>
                    <a:pt x="107" y="317"/>
                  </a:lnTo>
                  <a:lnTo>
                    <a:pt x="114" y="333"/>
                  </a:lnTo>
                  <a:lnTo>
                    <a:pt x="121" y="348"/>
                  </a:lnTo>
                  <a:lnTo>
                    <a:pt x="128" y="364"/>
                  </a:lnTo>
                  <a:lnTo>
                    <a:pt x="150" y="458"/>
                  </a:lnTo>
                  <a:lnTo>
                    <a:pt x="154" y="470"/>
                  </a:lnTo>
                  <a:lnTo>
                    <a:pt x="159" y="480"/>
                  </a:lnTo>
                  <a:lnTo>
                    <a:pt x="164" y="492"/>
                  </a:lnTo>
                  <a:lnTo>
                    <a:pt x="169" y="503"/>
                  </a:lnTo>
                  <a:lnTo>
                    <a:pt x="174" y="513"/>
                  </a:lnTo>
                  <a:lnTo>
                    <a:pt x="179" y="525"/>
                  </a:lnTo>
                  <a:lnTo>
                    <a:pt x="183" y="537"/>
                  </a:lnTo>
                  <a:lnTo>
                    <a:pt x="187" y="548"/>
                  </a:lnTo>
                  <a:lnTo>
                    <a:pt x="168" y="532"/>
                  </a:lnTo>
                  <a:lnTo>
                    <a:pt x="156" y="512"/>
                  </a:lnTo>
                  <a:lnTo>
                    <a:pt x="146" y="490"/>
                  </a:lnTo>
                  <a:lnTo>
                    <a:pt x="139" y="469"/>
                  </a:lnTo>
                  <a:lnTo>
                    <a:pt x="134" y="444"/>
                  </a:lnTo>
                  <a:lnTo>
                    <a:pt x="128" y="421"/>
                  </a:lnTo>
                  <a:lnTo>
                    <a:pt x="120" y="399"/>
                  </a:lnTo>
                  <a:lnTo>
                    <a:pt x="109" y="379"/>
                  </a:lnTo>
                  <a:lnTo>
                    <a:pt x="93" y="365"/>
                  </a:lnTo>
                  <a:lnTo>
                    <a:pt x="80" y="350"/>
                  </a:lnTo>
                  <a:lnTo>
                    <a:pt x="67" y="334"/>
                  </a:lnTo>
                  <a:lnTo>
                    <a:pt x="55" y="318"/>
                  </a:lnTo>
                  <a:lnTo>
                    <a:pt x="45" y="302"/>
                  </a:lnTo>
                  <a:lnTo>
                    <a:pt x="32" y="285"/>
                  </a:lnTo>
                  <a:lnTo>
                    <a:pt x="20" y="270"/>
                  </a:lnTo>
                  <a:lnTo>
                    <a:pt x="5" y="255"/>
                  </a:lnTo>
                  <a:lnTo>
                    <a:pt x="2" y="250"/>
                  </a:lnTo>
                  <a:lnTo>
                    <a:pt x="1" y="243"/>
                  </a:lnTo>
                  <a:lnTo>
                    <a:pt x="1" y="237"/>
                  </a:lnTo>
                  <a:lnTo>
                    <a:pt x="0" y="230"/>
                  </a:lnTo>
                  <a:lnTo>
                    <a:pt x="2" y="242"/>
                  </a:lnTo>
                  <a:lnTo>
                    <a:pt x="7" y="252"/>
                  </a:lnTo>
                  <a:lnTo>
                    <a:pt x="13" y="261"/>
                  </a:lnTo>
                  <a:lnTo>
                    <a:pt x="21" y="269"/>
                  </a:lnTo>
                  <a:lnTo>
                    <a:pt x="29" y="277"/>
                  </a:lnTo>
                  <a:lnTo>
                    <a:pt x="38" y="284"/>
                  </a:lnTo>
                  <a:lnTo>
                    <a:pt x="48" y="290"/>
                  </a:lnTo>
                  <a:lnTo>
                    <a:pt x="58" y="295"/>
                  </a:lnTo>
                  <a:lnTo>
                    <a:pt x="93" y="337"/>
                  </a:lnTo>
                  <a:lnTo>
                    <a:pt x="89" y="321"/>
                  </a:lnTo>
                  <a:lnTo>
                    <a:pt x="82" y="305"/>
                  </a:lnTo>
                  <a:lnTo>
                    <a:pt x="74" y="290"/>
                  </a:lnTo>
                  <a:lnTo>
                    <a:pt x="68" y="274"/>
                  </a:lnTo>
                  <a:lnTo>
                    <a:pt x="61" y="249"/>
                  </a:lnTo>
                  <a:lnTo>
                    <a:pt x="56" y="222"/>
                  </a:lnTo>
                  <a:lnTo>
                    <a:pt x="52" y="197"/>
                  </a:lnTo>
                  <a:lnTo>
                    <a:pt x="48" y="170"/>
                  </a:lnTo>
                  <a:lnTo>
                    <a:pt x="43" y="149"/>
                  </a:lnTo>
                  <a:lnTo>
                    <a:pt x="37" y="129"/>
                  </a:lnTo>
                  <a:lnTo>
                    <a:pt x="31" y="107"/>
                  </a:lnTo>
                  <a:lnTo>
                    <a:pt x="25" y="86"/>
                  </a:lnTo>
                  <a:lnTo>
                    <a:pt x="20" y="65"/>
                  </a:lnTo>
                  <a:lnTo>
                    <a:pt x="15" y="44"/>
                  </a:lnTo>
                  <a:lnTo>
                    <a:pt x="10" y="22"/>
                  </a:lnTo>
                  <a:lnTo>
                    <a:pt x="8" y="0"/>
                  </a:lnTo>
                  <a:lnTo>
                    <a:pt x="15" y="16"/>
                  </a:lnTo>
                  <a:lnTo>
                    <a:pt x="18" y="32"/>
                  </a:lnTo>
                  <a:lnTo>
                    <a:pt x="22" y="48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24" name="Freeform 103"/>
            <p:cNvSpPr>
              <a:spLocks/>
            </p:cNvSpPr>
            <p:nvPr/>
          </p:nvSpPr>
          <p:spPr bwMode="auto">
            <a:xfrm>
              <a:off x="1869" y="1423"/>
              <a:ext cx="8" cy="8"/>
            </a:xfrm>
            <a:custGeom>
              <a:avLst/>
              <a:gdLst>
                <a:gd name="T0" fmla="*/ 0 w 31"/>
                <a:gd name="T1" fmla="*/ 0 h 23"/>
                <a:gd name="T2" fmla="*/ 0 w 31"/>
                <a:gd name="T3" fmla="*/ 0 h 23"/>
                <a:gd name="T4" fmla="*/ 0 w 31"/>
                <a:gd name="T5" fmla="*/ 0 h 23"/>
                <a:gd name="T6" fmla="*/ 0 w 31"/>
                <a:gd name="T7" fmla="*/ 0 h 23"/>
                <a:gd name="T8" fmla="*/ 0 w 31"/>
                <a:gd name="T9" fmla="*/ 0 h 23"/>
                <a:gd name="T10" fmla="*/ 0 w 31"/>
                <a:gd name="T11" fmla="*/ 0 h 23"/>
                <a:gd name="T12" fmla="*/ 0 w 31"/>
                <a:gd name="T13" fmla="*/ 0 h 23"/>
                <a:gd name="T14" fmla="*/ 0 w 31"/>
                <a:gd name="T15" fmla="*/ 0 h 23"/>
                <a:gd name="T16" fmla="*/ 0 w 31"/>
                <a:gd name="T17" fmla="*/ 0 h 23"/>
                <a:gd name="T18" fmla="*/ 0 w 31"/>
                <a:gd name="T19" fmla="*/ 0 h 23"/>
                <a:gd name="T20" fmla="*/ 0 w 31"/>
                <a:gd name="T21" fmla="*/ 0 h 23"/>
                <a:gd name="T22" fmla="*/ 0 w 31"/>
                <a:gd name="T23" fmla="*/ 0 h 23"/>
                <a:gd name="T24" fmla="*/ 0 w 31"/>
                <a:gd name="T25" fmla="*/ 0 h 23"/>
                <a:gd name="T26" fmla="*/ 0 w 31"/>
                <a:gd name="T27" fmla="*/ 0 h 23"/>
                <a:gd name="T28" fmla="*/ 0 w 31"/>
                <a:gd name="T29" fmla="*/ 0 h 23"/>
                <a:gd name="T30" fmla="*/ 0 w 31"/>
                <a:gd name="T31" fmla="*/ 0 h 23"/>
                <a:gd name="T32" fmla="*/ 0 w 31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23">
                  <a:moveTo>
                    <a:pt x="31" y="6"/>
                  </a:moveTo>
                  <a:lnTo>
                    <a:pt x="29" y="10"/>
                  </a:lnTo>
                  <a:lnTo>
                    <a:pt x="27" y="15"/>
                  </a:lnTo>
                  <a:lnTo>
                    <a:pt x="23" y="20"/>
                  </a:lnTo>
                  <a:lnTo>
                    <a:pt x="18" y="22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3" y="21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8"/>
                  </a:lnTo>
                  <a:lnTo>
                    <a:pt x="5" y="5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2"/>
                  </a:lnTo>
                  <a:lnTo>
                    <a:pt x="31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25" name="Freeform 104"/>
            <p:cNvSpPr>
              <a:spLocks/>
            </p:cNvSpPr>
            <p:nvPr/>
          </p:nvSpPr>
          <p:spPr bwMode="auto">
            <a:xfrm>
              <a:off x="1904" y="1425"/>
              <a:ext cx="7" cy="10"/>
            </a:xfrm>
            <a:custGeom>
              <a:avLst/>
              <a:gdLst>
                <a:gd name="T0" fmla="*/ 0 w 26"/>
                <a:gd name="T1" fmla="*/ 0 h 32"/>
                <a:gd name="T2" fmla="*/ 0 w 26"/>
                <a:gd name="T3" fmla="*/ 0 h 32"/>
                <a:gd name="T4" fmla="*/ 0 w 26"/>
                <a:gd name="T5" fmla="*/ 0 h 32"/>
                <a:gd name="T6" fmla="*/ 0 w 26"/>
                <a:gd name="T7" fmla="*/ 0 h 32"/>
                <a:gd name="T8" fmla="*/ 0 w 26"/>
                <a:gd name="T9" fmla="*/ 0 h 32"/>
                <a:gd name="T10" fmla="*/ 0 w 26"/>
                <a:gd name="T11" fmla="*/ 0 h 32"/>
                <a:gd name="T12" fmla="*/ 0 w 26"/>
                <a:gd name="T13" fmla="*/ 0 h 32"/>
                <a:gd name="T14" fmla="*/ 0 w 26"/>
                <a:gd name="T15" fmla="*/ 0 h 32"/>
                <a:gd name="T16" fmla="*/ 0 w 26"/>
                <a:gd name="T17" fmla="*/ 0 h 32"/>
                <a:gd name="T18" fmla="*/ 0 w 26"/>
                <a:gd name="T19" fmla="*/ 0 h 32"/>
                <a:gd name="T20" fmla="*/ 0 w 26"/>
                <a:gd name="T21" fmla="*/ 0 h 32"/>
                <a:gd name="T22" fmla="*/ 0 w 26"/>
                <a:gd name="T23" fmla="*/ 0 h 32"/>
                <a:gd name="T24" fmla="*/ 0 w 26"/>
                <a:gd name="T25" fmla="*/ 0 h 32"/>
                <a:gd name="T26" fmla="*/ 0 w 26"/>
                <a:gd name="T27" fmla="*/ 0 h 32"/>
                <a:gd name="T28" fmla="*/ 0 w 26"/>
                <a:gd name="T29" fmla="*/ 0 h 32"/>
                <a:gd name="T30" fmla="*/ 0 w 26"/>
                <a:gd name="T31" fmla="*/ 0 h 32"/>
                <a:gd name="T32" fmla="*/ 0 w 26"/>
                <a:gd name="T33" fmla="*/ 0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32">
                  <a:moveTo>
                    <a:pt x="26" y="8"/>
                  </a:moveTo>
                  <a:lnTo>
                    <a:pt x="26" y="15"/>
                  </a:lnTo>
                  <a:lnTo>
                    <a:pt x="23" y="21"/>
                  </a:lnTo>
                  <a:lnTo>
                    <a:pt x="19" y="26"/>
                  </a:lnTo>
                  <a:lnTo>
                    <a:pt x="13" y="31"/>
                  </a:lnTo>
                  <a:lnTo>
                    <a:pt x="8" y="32"/>
                  </a:lnTo>
                  <a:lnTo>
                    <a:pt x="5" y="30"/>
                  </a:lnTo>
                  <a:lnTo>
                    <a:pt x="2" y="26"/>
                  </a:lnTo>
                  <a:lnTo>
                    <a:pt x="0" y="21"/>
                  </a:lnTo>
                  <a:lnTo>
                    <a:pt x="2" y="16"/>
                  </a:lnTo>
                  <a:lnTo>
                    <a:pt x="3" y="9"/>
                  </a:lnTo>
                  <a:lnTo>
                    <a:pt x="5" y="4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1"/>
                  </a:lnTo>
                  <a:lnTo>
                    <a:pt x="23" y="4"/>
                  </a:lnTo>
                  <a:lnTo>
                    <a:pt x="26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26" name="Freeform 105"/>
            <p:cNvSpPr>
              <a:spLocks/>
            </p:cNvSpPr>
            <p:nvPr/>
          </p:nvSpPr>
          <p:spPr bwMode="auto">
            <a:xfrm>
              <a:off x="1917" y="1435"/>
              <a:ext cx="9" cy="7"/>
            </a:xfrm>
            <a:custGeom>
              <a:avLst/>
              <a:gdLst>
                <a:gd name="T0" fmla="*/ 0 w 33"/>
                <a:gd name="T1" fmla="*/ 0 h 23"/>
                <a:gd name="T2" fmla="*/ 0 w 33"/>
                <a:gd name="T3" fmla="*/ 0 h 23"/>
                <a:gd name="T4" fmla="*/ 0 w 33"/>
                <a:gd name="T5" fmla="*/ 0 h 23"/>
                <a:gd name="T6" fmla="*/ 0 w 33"/>
                <a:gd name="T7" fmla="*/ 0 h 23"/>
                <a:gd name="T8" fmla="*/ 0 w 33"/>
                <a:gd name="T9" fmla="*/ 0 h 23"/>
                <a:gd name="T10" fmla="*/ 0 w 33"/>
                <a:gd name="T11" fmla="*/ 0 h 23"/>
                <a:gd name="T12" fmla="*/ 0 w 33"/>
                <a:gd name="T13" fmla="*/ 0 h 23"/>
                <a:gd name="T14" fmla="*/ 0 w 33"/>
                <a:gd name="T15" fmla="*/ 0 h 23"/>
                <a:gd name="T16" fmla="*/ 0 w 33"/>
                <a:gd name="T17" fmla="*/ 0 h 23"/>
                <a:gd name="T18" fmla="*/ 0 w 33"/>
                <a:gd name="T19" fmla="*/ 0 h 23"/>
                <a:gd name="T20" fmla="*/ 0 w 33"/>
                <a:gd name="T21" fmla="*/ 0 h 23"/>
                <a:gd name="T22" fmla="*/ 0 w 33"/>
                <a:gd name="T23" fmla="*/ 0 h 23"/>
                <a:gd name="T24" fmla="*/ 0 w 33"/>
                <a:gd name="T25" fmla="*/ 0 h 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" h="23">
                  <a:moveTo>
                    <a:pt x="33" y="2"/>
                  </a:moveTo>
                  <a:lnTo>
                    <a:pt x="31" y="8"/>
                  </a:lnTo>
                  <a:lnTo>
                    <a:pt x="28" y="13"/>
                  </a:lnTo>
                  <a:lnTo>
                    <a:pt x="23" y="18"/>
                  </a:lnTo>
                  <a:lnTo>
                    <a:pt x="17" y="23"/>
                  </a:lnTo>
                  <a:lnTo>
                    <a:pt x="11" y="23"/>
                  </a:lnTo>
                  <a:lnTo>
                    <a:pt x="7" y="19"/>
                  </a:lnTo>
                  <a:lnTo>
                    <a:pt x="3" y="14"/>
                  </a:lnTo>
                  <a:lnTo>
                    <a:pt x="0" y="10"/>
                  </a:lnTo>
                  <a:lnTo>
                    <a:pt x="8" y="6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33" y="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27" name="Freeform 106"/>
            <p:cNvSpPr>
              <a:spLocks/>
            </p:cNvSpPr>
            <p:nvPr/>
          </p:nvSpPr>
          <p:spPr bwMode="auto">
            <a:xfrm>
              <a:off x="1886" y="1436"/>
              <a:ext cx="4" cy="4"/>
            </a:xfrm>
            <a:custGeom>
              <a:avLst/>
              <a:gdLst>
                <a:gd name="T0" fmla="*/ 0 w 15"/>
                <a:gd name="T1" fmla="*/ 0 h 13"/>
                <a:gd name="T2" fmla="*/ 0 w 15"/>
                <a:gd name="T3" fmla="*/ 0 h 13"/>
                <a:gd name="T4" fmla="*/ 0 w 15"/>
                <a:gd name="T5" fmla="*/ 0 h 13"/>
                <a:gd name="T6" fmla="*/ 0 w 15"/>
                <a:gd name="T7" fmla="*/ 0 h 13"/>
                <a:gd name="T8" fmla="*/ 0 w 15"/>
                <a:gd name="T9" fmla="*/ 0 h 13"/>
                <a:gd name="T10" fmla="*/ 0 w 15"/>
                <a:gd name="T11" fmla="*/ 0 h 13"/>
                <a:gd name="T12" fmla="*/ 0 w 15"/>
                <a:gd name="T13" fmla="*/ 0 h 13"/>
                <a:gd name="T14" fmla="*/ 0 w 15"/>
                <a:gd name="T15" fmla="*/ 0 h 13"/>
                <a:gd name="T16" fmla="*/ 0 w 15"/>
                <a:gd name="T17" fmla="*/ 0 h 13"/>
                <a:gd name="T18" fmla="*/ 0 w 15"/>
                <a:gd name="T19" fmla="*/ 0 h 13"/>
                <a:gd name="T20" fmla="*/ 0 w 15"/>
                <a:gd name="T21" fmla="*/ 0 h 13"/>
                <a:gd name="T22" fmla="*/ 0 w 15"/>
                <a:gd name="T23" fmla="*/ 0 h 13"/>
                <a:gd name="T24" fmla="*/ 0 w 15"/>
                <a:gd name="T25" fmla="*/ 0 h 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5" h="13">
                  <a:moveTo>
                    <a:pt x="14" y="1"/>
                  </a:moveTo>
                  <a:lnTo>
                    <a:pt x="15" y="5"/>
                  </a:lnTo>
                  <a:lnTo>
                    <a:pt x="14" y="7"/>
                  </a:lnTo>
                  <a:lnTo>
                    <a:pt x="13" y="10"/>
                  </a:lnTo>
                  <a:lnTo>
                    <a:pt x="13" y="13"/>
                  </a:lnTo>
                  <a:lnTo>
                    <a:pt x="9" y="13"/>
                  </a:lnTo>
                  <a:lnTo>
                    <a:pt x="7" y="10"/>
                  </a:lnTo>
                  <a:lnTo>
                    <a:pt x="4" y="9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1"/>
                  </a:lnTo>
                  <a:lnTo>
                    <a:pt x="10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28" name="Freeform 107"/>
            <p:cNvSpPr>
              <a:spLocks/>
            </p:cNvSpPr>
            <p:nvPr/>
          </p:nvSpPr>
          <p:spPr bwMode="auto">
            <a:xfrm>
              <a:off x="1888" y="1443"/>
              <a:ext cx="12" cy="12"/>
            </a:xfrm>
            <a:custGeom>
              <a:avLst/>
              <a:gdLst>
                <a:gd name="T0" fmla="*/ 0 w 43"/>
                <a:gd name="T1" fmla="*/ 0 h 36"/>
                <a:gd name="T2" fmla="*/ 0 w 43"/>
                <a:gd name="T3" fmla="*/ 0 h 36"/>
                <a:gd name="T4" fmla="*/ 0 w 43"/>
                <a:gd name="T5" fmla="*/ 0 h 36"/>
                <a:gd name="T6" fmla="*/ 0 w 43"/>
                <a:gd name="T7" fmla="*/ 0 h 36"/>
                <a:gd name="T8" fmla="*/ 0 w 43"/>
                <a:gd name="T9" fmla="*/ 0 h 36"/>
                <a:gd name="T10" fmla="*/ 0 w 43"/>
                <a:gd name="T11" fmla="*/ 0 h 36"/>
                <a:gd name="T12" fmla="*/ 0 w 43"/>
                <a:gd name="T13" fmla="*/ 0 h 36"/>
                <a:gd name="T14" fmla="*/ 0 w 43"/>
                <a:gd name="T15" fmla="*/ 0 h 36"/>
                <a:gd name="T16" fmla="*/ 0 w 43"/>
                <a:gd name="T17" fmla="*/ 0 h 36"/>
                <a:gd name="T18" fmla="*/ 0 w 43"/>
                <a:gd name="T19" fmla="*/ 0 h 36"/>
                <a:gd name="T20" fmla="*/ 0 w 43"/>
                <a:gd name="T21" fmla="*/ 0 h 36"/>
                <a:gd name="T22" fmla="*/ 0 w 43"/>
                <a:gd name="T23" fmla="*/ 0 h 36"/>
                <a:gd name="T24" fmla="*/ 0 w 43"/>
                <a:gd name="T25" fmla="*/ 0 h 36"/>
                <a:gd name="T26" fmla="*/ 0 w 43"/>
                <a:gd name="T27" fmla="*/ 0 h 36"/>
                <a:gd name="T28" fmla="*/ 0 w 43"/>
                <a:gd name="T29" fmla="*/ 0 h 36"/>
                <a:gd name="T30" fmla="*/ 0 w 43"/>
                <a:gd name="T31" fmla="*/ 0 h 36"/>
                <a:gd name="T32" fmla="*/ 0 w 43"/>
                <a:gd name="T33" fmla="*/ 0 h 36"/>
                <a:gd name="T34" fmla="*/ 0 w 43"/>
                <a:gd name="T35" fmla="*/ 0 h 36"/>
                <a:gd name="T36" fmla="*/ 0 w 43"/>
                <a:gd name="T37" fmla="*/ 0 h 36"/>
                <a:gd name="T38" fmla="*/ 0 w 43"/>
                <a:gd name="T39" fmla="*/ 0 h 36"/>
                <a:gd name="T40" fmla="*/ 0 w 43"/>
                <a:gd name="T41" fmla="*/ 0 h 36"/>
                <a:gd name="T42" fmla="*/ 0 w 43"/>
                <a:gd name="T43" fmla="*/ 0 h 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3" h="36">
                  <a:moveTo>
                    <a:pt x="43" y="3"/>
                  </a:moveTo>
                  <a:lnTo>
                    <a:pt x="42" y="12"/>
                  </a:lnTo>
                  <a:lnTo>
                    <a:pt x="39" y="17"/>
                  </a:lnTo>
                  <a:lnTo>
                    <a:pt x="35" y="23"/>
                  </a:lnTo>
                  <a:lnTo>
                    <a:pt x="29" y="29"/>
                  </a:lnTo>
                  <a:lnTo>
                    <a:pt x="23" y="32"/>
                  </a:lnTo>
                  <a:lnTo>
                    <a:pt x="18" y="35"/>
                  </a:lnTo>
                  <a:lnTo>
                    <a:pt x="11" y="36"/>
                  </a:lnTo>
                  <a:lnTo>
                    <a:pt x="4" y="35"/>
                  </a:lnTo>
                  <a:lnTo>
                    <a:pt x="1" y="32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0" y="14"/>
                  </a:lnTo>
                  <a:lnTo>
                    <a:pt x="13" y="9"/>
                  </a:lnTo>
                  <a:lnTo>
                    <a:pt x="18" y="6"/>
                  </a:lnTo>
                  <a:lnTo>
                    <a:pt x="23" y="2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39" y="0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29" name="Freeform 108"/>
            <p:cNvSpPr>
              <a:spLocks/>
            </p:cNvSpPr>
            <p:nvPr/>
          </p:nvSpPr>
          <p:spPr bwMode="auto">
            <a:xfrm>
              <a:off x="1909" y="1445"/>
              <a:ext cx="6" cy="13"/>
            </a:xfrm>
            <a:custGeom>
              <a:avLst/>
              <a:gdLst>
                <a:gd name="T0" fmla="*/ 0 w 23"/>
                <a:gd name="T1" fmla="*/ 0 h 39"/>
                <a:gd name="T2" fmla="*/ 0 w 23"/>
                <a:gd name="T3" fmla="*/ 0 h 39"/>
                <a:gd name="T4" fmla="*/ 0 w 23"/>
                <a:gd name="T5" fmla="*/ 0 h 39"/>
                <a:gd name="T6" fmla="*/ 0 w 23"/>
                <a:gd name="T7" fmla="*/ 0 h 39"/>
                <a:gd name="T8" fmla="*/ 0 w 23"/>
                <a:gd name="T9" fmla="*/ 0 h 39"/>
                <a:gd name="T10" fmla="*/ 0 w 23"/>
                <a:gd name="T11" fmla="*/ 0 h 39"/>
                <a:gd name="T12" fmla="*/ 0 w 23"/>
                <a:gd name="T13" fmla="*/ 0 h 39"/>
                <a:gd name="T14" fmla="*/ 0 w 23"/>
                <a:gd name="T15" fmla="*/ 0 h 39"/>
                <a:gd name="T16" fmla="*/ 0 w 23"/>
                <a:gd name="T17" fmla="*/ 0 h 39"/>
                <a:gd name="T18" fmla="*/ 0 w 23"/>
                <a:gd name="T19" fmla="*/ 0 h 39"/>
                <a:gd name="T20" fmla="*/ 0 w 23"/>
                <a:gd name="T21" fmla="*/ 0 h 39"/>
                <a:gd name="T22" fmla="*/ 0 w 23"/>
                <a:gd name="T23" fmla="*/ 0 h 39"/>
                <a:gd name="T24" fmla="*/ 0 w 23"/>
                <a:gd name="T25" fmla="*/ 0 h 3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" h="39">
                  <a:moveTo>
                    <a:pt x="23" y="18"/>
                  </a:moveTo>
                  <a:lnTo>
                    <a:pt x="23" y="24"/>
                  </a:lnTo>
                  <a:lnTo>
                    <a:pt x="21" y="30"/>
                  </a:lnTo>
                  <a:lnTo>
                    <a:pt x="16" y="36"/>
                  </a:lnTo>
                  <a:lnTo>
                    <a:pt x="10" y="39"/>
                  </a:lnTo>
                  <a:lnTo>
                    <a:pt x="0" y="34"/>
                  </a:lnTo>
                  <a:lnTo>
                    <a:pt x="0" y="24"/>
                  </a:lnTo>
                  <a:lnTo>
                    <a:pt x="2" y="13"/>
                  </a:lnTo>
                  <a:lnTo>
                    <a:pt x="2" y="0"/>
                  </a:lnTo>
                  <a:lnTo>
                    <a:pt x="9" y="2"/>
                  </a:lnTo>
                  <a:lnTo>
                    <a:pt x="15" y="7"/>
                  </a:lnTo>
                  <a:lnTo>
                    <a:pt x="19" y="11"/>
                  </a:lnTo>
                  <a:lnTo>
                    <a:pt x="23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30" name="Freeform 109"/>
            <p:cNvSpPr>
              <a:spLocks/>
            </p:cNvSpPr>
            <p:nvPr/>
          </p:nvSpPr>
          <p:spPr bwMode="auto">
            <a:xfrm>
              <a:off x="1630" y="1449"/>
              <a:ext cx="12" cy="10"/>
            </a:xfrm>
            <a:custGeom>
              <a:avLst/>
              <a:gdLst>
                <a:gd name="T0" fmla="*/ 0 w 45"/>
                <a:gd name="T1" fmla="*/ 0 h 31"/>
                <a:gd name="T2" fmla="*/ 0 w 45"/>
                <a:gd name="T3" fmla="*/ 0 h 31"/>
                <a:gd name="T4" fmla="*/ 0 w 45"/>
                <a:gd name="T5" fmla="*/ 0 h 31"/>
                <a:gd name="T6" fmla="*/ 0 w 45"/>
                <a:gd name="T7" fmla="*/ 0 h 31"/>
                <a:gd name="T8" fmla="*/ 0 w 45"/>
                <a:gd name="T9" fmla="*/ 0 h 31"/>
                <a:gd name="T10" fmla="*/ 0 w 45"/>
                <a:gd name="T11" fmla="*/ 0 h 31"/>
                <a:gd name="T12" fmla="*/ 0 w 45"/>
                <a:gd name="T13" fmla="*/ 0 h 31"/>
                <a:gd name="T14" fmla="*/ 0 w 45"/>
                <a:gd name="T15" fmla="*/ 0 h 31"/>
                <a:gd name="T16" fmla="*/ 0 w 45"/>
                <a:gd name="T17" fmla="*/ 0 h 31"/>
                <a:gd name="T18" fmla="*/ 0 w 45"/>
                <a:gd name="T19" fmla="*/ 0 h 31"/>
                <a:gd name="T20" fmla="*/ 0 w 45"/>
                <a:gd name="T21" fmla="*/ 0 h 31"/>
                <a:gd name="T22" fmla="*/ 0 w 45"/>
                <a:gd name="T23" fmla="*/ 0 h 31"/>
                <a:gd name="T24" fmla="*/ 0 w 45"/>
                <a:gd name="T25" fmla="*/ 0 h 31"/>
                <a:gd name="T26" fmla="*/ 0 w 45"/>
                <a:gd name="T27" fmla="*/ 0 h 31"/>
                <a:gd name="T28" fmla="*/ 0 w 45"/>
                <a:gd name="T29" fmla="*/ 0 h 31"/>
                <a:gd name="T30" fmla="*/ 0 w 45"/>
                <a:gd name="T31" fmla="*/ 0 h 31"/>
                <a:gd name="T32" fmla="*/ 0 w 45"/>
                <a:gd name="T33" fmla="*/ 0 h 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31">
                  <a:moveTo>
                    <a:pt x="45" y="9"/>
                  </a:moveTo>
                  <a:lnTo>
                    <a:pt x="39" y="16"/>
                  </a:lnTo>
                  <a:lnTo>
                    <a:pt x="32" y="23"/>
                  </a:lnTo>
                  <a:lnTo>
                    <a:pt x="23" y="29"/>
                  </a:lnTo>
                  <a:lnTo>
                    <a:pt x="14" y="31"/>
                  </a:lnTo>
                  <a:lnTo>
                    <a:pt x="9" y="30"/>
                  </a:lnTo>
                  <a:lnTo>
                    <a:pt x="6" y="29"/>
                  </a:lnTo>
                  <a:lnTo>
                    <a:pt x="2" y="27"/>
                  </a:lnTo>
                  <a:lnTo>
                    <a:pt x="0" y="22"/>
                  </a:lnTo>
                  <a:lnTo>
                    <a:pt x="0" y="15"/>
                  </a:lnTo>
                  <a:lnTo>
                    <a:pt x="3" y="11"/>
                  </a:lnTo>
                  <a:lnTo>
                    <a:pt x="8" y="6"/>
                  </a:lnTo>
                  <a:lnTo>
                    <a:pt x="14" y="3"/>
                  </a:lnTo>
                  <a:lnTo>
                    <a:pt x="22" y="0"/>
                  </a:lnTo>
                  <a:lnTo>
                    <a:pt x="30" y="3"/>
                  </a:lnTo>
                  <a:lnTo>
                    <a:pt x="37" y="7"/>
                  </a:lnTo>
                  <a:lnTo>
                    <a:pt x="45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31" name="Freeform 110"/>
            <p:cNvSpPr>
              <a:spLocks/>
            </p:cNvSpPr>
            <p:nvPr/>
          </p:nvSpPr>
          <p:spPr bwMode="auto">
            <a:xfrm>
              <a:off x="1735" y="1451"/>
              <a:ext cx="9" cy="9"/>
            </a:xfrm>
            <a:custGeom>
              <a:avLst/>
              <a:gdLst>
                <a:gd name="T0" fmla="*/ 0 w 32"/>
                <a:gd name="T1" fmla="*/ 0 h 27"/>
                <a:gd name="T2" fmla="*/ 0 w 32"/>
                <a:gd name="T3" fmla="*/ 0 h 27"/>
                <a:gd name="T4" fmla="*/ 0 w 32"/>
                <a:gd name="T5" fmla="*/ 0 h 27"/>
                <a:gd name="T6" fmla="*/ 0 w 32"/>
                <a:gd name="T7" fmla="*/ 0 h 27"/>
                <a:gd name="T8" fmla="*/ 0 w 32"/>
                <a:gd name="T9" fmla="*/ 0 h 27"/>
                <a:gd name="T10" fmla="*/ 0 w 32"/>
                <a:gd name="T11" fmla="*/ 0 h 27"/>
                <a:gd name="T12" fmla="*/ 0 w 32"/>
                <a:gd name="T13" fmla="*/ 0 h 27"/>
                <a:gd name="T14" fmla="*/ 0 w 32"/>
                <a:gd name="T15" fmla="*/ 0 h 27"/>
                <a:gd name="T16" fmla="*/ 0 w 32"/>
                <a:gd name="T17" fmla="*/ 0 h 27"/>
                <a:gd name="T18" fmla="*/ 0 w 32"/>
                <a:gd name="T19" fmla="*/ 0 h 27"/>
                <a:gd name="T20" fmla="*/ 0 w 32"/>
                <a:gd name="T21" fmla="*/ 0 h 27"/>
                <a:gd name="T22" fmla="*/ 0 w 32"/>
                <a:gd name="T23" fmla="*/ 0 h 27"/>
                <a:gd name="T24" fmla="*/ 0 w 32"/>
                <a:gd name="T25" fmla="*/ 0 h 27"/>
                <a:gd name="T26" fmla="*/ 0 w 32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2" h="27">
                  <a:moveTo>
                    <a:pt x="32" y="11"/>
                  </a:moveTo>
                  <a:lnTo>
                    <a:pt x="32" y="16"/>
                  </a:lnTo>
                  <a:lnTo>
                    <a:pt x="29" y="20"/>
                  </a:lnTo>
                  <a:lnTo>
                    <a:pt x="23" y="23"/>
                  </a:lnTo>
                  <a:lnTo>
                    <a:pt x="18" y="26"/>
                  </a:lnTo>
                  <a:lnTo>
                    <a:pt x="11" y="27"/>
                  </a:lnTo>
                  <a:lnTo>
                    <a:pt x="6" y="24"/>
                  </a:lnTo>
                  <a:lnTo>
                    <a:pt x="1" y="21"/>
                  </a:lnTo>
                  <a:lnTo>
                    <a:pt x="0" y="15"/>
                  </a:lnTo>
                  <a:lnTo>
                    <a:pt x="0" y="0"/>
                  </a:lnTo>
                  <a:lnTo>
                    <a:pt x="9" y="1"/>
                  </a:lnTo>
                  <a:lnTo>
                    <a:pt x="18" y="1"/>
                  </a:lnTo>
                  <a:lnTo>
                    <a:pt x="26" y="4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32" name="Freeform 111"/>
            <p:cNvSpPr>
              <a:spLocks/>
            </p:cNvSpPr>
            <p:nvPr/>
          </p:nvSpPr>
          <p:spPr bwMode="auto">
            <a:xfrm>
              <a:off x="1615" y="1458"/>
              <a:ext cx="7" cy="18"/>
            </a:xfrm>
            <a:custGeom>
              <a:avLst/>
              <a:gdLst>
                <a:gd name="T0" fmla="*/ 0 w 30"/>
                <a:gd name="T1" fmla="*/ 0 h 56"/>
                <a:gd name="T2" fmla="*/ 0 w 30"/>
                <a:gd name="T3" fmla="*/ 0 h 56"/>
                <a:gd name="T4" fmla="*/ 0 w 30"/>
                <a:gd name="T5" fmla="*/ 0 h 56"/>
                <a:gd name="T6" fmla="*/ 0 w 30"/>
                <a:gd name="T7" fmla="*/ 0 h 56"/>
                <a:gd name="T8" fmla="*/ 0 w 30"/>
                <a:gd name="T9" fmla="*/ 0 h 56"/>
                <a:gd name="T10" fmla="*/ 0 w 30"/>
                <a:gd name="T11" fmla="*/ 0 h 56"/>
                <a:gd name="T12" fmla="*/ 0 w 30"/>
                <a:gd name="T13" fmla="*/ 0 h 56"/>
                <a:gd name="T14" fmla="*/ 0 w 30"/>
                <a:gd name="T15" fmla="*/ 0 h 56"/>
                <a:gd name="T16" fmla="*/ 0 w 30"/>
                <a:gd name="T17" fmla="*/ 0 h 56"/>
                <a:gd name="T18" fmla="*/ 0 w 30"/>
                <a:gd name="T19" fmla="*/ 0 h 56"/>
                <a:gd name="T20" fmla="*/ 0 w 30"/>
                <a:gd name="T21" fmla="*/ 0 h 56"/>
                <a:gd name="T22" fmla="*/ 0 w 30"/>
                <a:gd name="T23" fmla="*/ 0 h 56"/>
                <a:gd name="T24" fmla="*/ 0 w 30"/>
                <a:gd name="T25" fmla="*/ 0 h 56"/>
                <a:gd name="T26" fmla="*/ 0 w 30"/>
                <a:gd name="T27" fmla="*/ 0 h 56"/>
                <a:gd name="T28" fmla="*/ 0 w 30"/>
                <a:gd name="T29" fmla="*/ 0 h 56"/>
                <a:gd name="T30" fmla="*/ 0 w 30"/>
                <a:gd name="T31" fmla="*/ 0 h 56"/>
                <a:gd name="T32" fmla="*/ 0 w 30"/>
                <a:gd name="T33" fmla="*/ 0 h 56"/>
                <a:gd name="T34" fmla="*/ 0 w 30"/>
                <a:gd name="T35" fmla="*/ 0 h 56"/>
                <a:gd name="T36" fmla="*/ 0 w 30"/>
                <a:gd name="T37" fmla="*/ 0 h 56"/>
                <a:gd name="T38" fmla="*/ 0 w 30"/>
                <a:gd name="T39" fmla="*/ 0 h 56"/>
                <a:gd name="T40" fmla="*/ 0 w 30"/>
                <a:gd name="T41" fmla="*/ 0 h 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0" h="56">
                  <a:moveTo>
                    <a:pt x="30" y="4"/>
                  </a:moveTo>
                  <a:lnTo>
                    <a:pt x="30" y="17"/>
                  </a:lnTo>
                  <a:lnTo>
                    <a:pt x="28" y="30"/>
                  </a:lnTo>
                  <a:lnTo>
                    <a:pt x="26" y="41"/>
                  </a:lnTo>
                  <a:lnTo>
                    <a:pt x="22" y="54"/>
                  </a:lnTo>
                  <a:lnTo>
                    <a:pt x="20" y="56"/>
                  </a:lnTo>
                  <a:lnTo>
                    <a:pt x="16" y="56"/>
                  </a:lnTo>
                  <a:lnTo>
                    <a:pt x="13" y="56"/>
                  </a:lnTo>
                  <a:lnTo>
                    <a:pt x="8" y="55"/>
                  </a:lnTo>
                  <a:lnTo>
                    <a:pt x="4" y="49"/>
                  </a:lnTo>
                  <a:lnTo>
                    <a:pt x="1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3" y="19"/>
                  </a:lnTo>
                  <a:lnTo>
                    <a:pt x="5" y="11"/>
                  </a:lnTo>
                  <a:lnTo>
                    <a:pt x="9" y="4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8" y="1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33" name="Freeform 112"/>
            <p:cNvSpPr>
              <a:spLocks/>
            </p:cNvSpPr>
            <p:nvPr/>
          </p:nvSpPr>
          <p:spPr bwMode="auto">
            <a:xfrm>
              <a:off x="1697" y="1465"/>
              <a:ext cx="28" cy="99"/>
            </a:xfrm>
            <a:custGeom>
              <a:avLst/>
              <a:gdLst>
                <a:gd name="T0" fmla="*/ 0 w 108"/>
                <a:gd name="T1" fmla="*/ 0 h 297"/>
                <a:gd name="T2" fmla="*/ 0 w 108"/>
                <a:gd name="T3" fmla="*/ 0 h 297"/>
                <a:gd name="T4" fmla="*/ 0 w 108"/>
                <a:gd name="T5" fmla="*/ 0 h 297"/>
                <a:gd name="T6" fmla="*/ 0 w 108"/>
                <a:gd name="T7" fmla="*/ 0 h 297"/>
                <a:gd name="T8" fmla="*/ 0 w 108"/>
                <a:gd name="T9" fmla="*/ 0 h 297"/>
                <a:gd name="T10" fmla="*/ 0 w 108"/>
                <a:gd name="T11" fmla="*/ 0 h 297"/>
                <a:gd name="T12" fmla="*/ 0 w 108"/>
                <a:gd name="T13" fmla="*/ 0 h 297"/>
                <a:gd name="T14" fmla="*/ 0 w 108"/>
                <a:gd name="T15" fmla="*/ 0 h 297"/>
                <a:gd name="T16" fmla="*/ 0 w 108"/>
                <a:gd name="T17" fmla="*/ 0 h 297"/>
                <a:gd name="T18" fmla="*/ 0 w 108"/>
                <a:gd name="T19" fmla="*/ 0 h 297"/>
                <a:gd name="T20" fmla="*/ 0 w 108"/>
                <a:gd name="T21" fmla="*/ 0 h 297"/>
                <a:gd name="T22" fmla="*/ 0 w 108"/>
                <a:gd name="T23" fmla="*/ 0 h 297"/>
                <a:gd name="T24" fmla="*/ 0 w 108"/>
                <a:gd name="T25" fmla="*/ 0 h 297"/>
                <a:gd name="T26" fmla="*/ 0 w 108"/>
                <a:gd name="T27" fmla="*/ 0 h 297"/>
                <a:gd name="T28" fmla="*/ 0 w 108"/>
                <a:gd name="T29" fmla="*/ 0 h 297"/>
                <a:gd name="T30" fmla="*/ 0 w 108"/>
                <a:gd name="T31" fmla="*/ 0 h 297"/>
                <a:gd name="T32" fmla="*/ 0 w 108"/>
                <a:gd name="T33" fmla="*/ 0 h 297"/>
                <a:gd name="T34" fmla="*/ 0 w 108"/>
                <a:gd name="T35" fmla="*/ 0 h 297"/>
                <a:gd name="T36" fmla="*/ 0 w 108"/>
                <a:gd name="T37" fmla="*/ 0 h 297"/>
                <a:gd name="T38" fmla="*/ 0 w 108"/>
                <a:gd name="T39" fmla="*/ 0 h 297"/>
                <a:gd name="T40" fmla="*/ 0 w 108"/>
                <a:gd name="T41" fmla="*/ 0 h 297"/>
                <a:gd name="T42" fmla="*/ 0 w 108"/>
                <a:gd name="T43" fmla="*/ 0 h 297"/>
                <a:gd name="T44" fmla="*/ 0 w 108"/>
                <a:gd name="T45" fmla="*/ 0 h 297"/>
                <a:gd name="T46" fmla="*/ 0 w 108"/>
                <a:gd name="T47" fmla="*/ 0 h 297"/>
                <a:gd name="T48" fmla="*/ 0 w 108"/>
                <a:gd name="T49" fmla="*/ 0 h 297"/>
                <a:gd name="T50" fmla="*/ 0 w 108"/>
                <a:gd name="T51" fmla="*/ 0 h 297"/>
                <a:gd name="T52" fmla="*/ 0 w 108"/>
                <a:gd name="T53" fmla="*/ 0 h 297"/>
                <a:gd name="T54" fmla="*/ 0 w 108"/>
                <a:gd name="T55" fmla="*/ 0 h 297"/>
                <a:gd name="T56" fmla="*/ 0 w 108"/>
                <a:gd name="T57" fmla="*/ 0 h 297"/>
                <a:gd name="T58" fmla="*/ 0 w 108"/>
                <a:gd name="T59" fmla="*/ 0 h 297"/>
                <a:gd name="T60" fmla="*/ 0 w 108"/>
                <a:gd name="T61" fmla="*/ 0 h 297"/>
                <a:gd name="T62" fmla="*/ 0 w 108"/>
                <a:gd name="T63" fmla="*/ 0 h 297"/>
                <a:gd name="T64" fmla="*/ 0 w 108"/>
                <a:gd name="T65" fmla="*/ 0 h 297"/>
                <a:gd name="T66" fmla="*/ 0 w 108"/>
                <a:gd name="T67" fmla="*/ 0 h 29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08" h="297">
                  <a:moveTo>
                    <a:pt x="44" y="179"/>
                  </a:moveTo>
                  <a:lnTo>
                    <a:pt x="50" y="171"/>
                  </a:lnTo>
                  <a:lnTo>
                    <a:pt x="57" y="162"/>
                  </a:lnTo>
                  <a:lnTo>
                    <a:pt x="65" y="153"/>
                  </a:lnTo>
                  <a:lnTo>
                    <a:pt x="72" y="144"/>
                  </a:lnTo>
                  <a:lnTo>
                    <a:pt x="80" y="136"/>
                  </a:lnTo>
                  <a:lnTo>
                    <a:pt x="90" y="128"/>
                  </a:lnTo>
                  <a:lnTo>
                    <a:pt x="99" y="120"/>
                  </a:lnTo>
                  <a:lnTo>
                    <a:pt x="108" y="114"/>
                  </a:lnTo>
                  <a:lnTo>
                    <a:pt x="100" y="131"/>
                  </a:lnTo>
                  <a:lnTo>
                    <a:pt x="90" y="146"/>
                  </a:lnTo>
                  <a:lnTo>
                    <a:pt x="76" y="161"/>
                  </a:lnTo>
                  <a:lnTo>
                    <a:pt x="62" y="175"/>
                  </a:lnTo>
                  <a:lnTo>
                    <a:pt x="48" y="189"/>
                  </a:lnTo>
                  <a:lnTo>
                    <a:pt x="37" y="204"/>
                  </a:lnTo>
                  <a:lnTo>
                    <a:pt x="29" y="221"/>
                  </a:lnTo>
                  <a:lnTo>
                    <a:pt x="24" y="239"/>
                  </a:lnTo>
                  <a:lnTo>
                    <a:pt x="19" y="254"/>
                  </a:lnTo>
                  <a:lnTo>
                    <a:pt x="14" y="269"/>
                  </a:lnTo>
                  <a:lnTo>
                    <a:pt x="7" y="283"/>
                  </a:lnTo>
                  <a:lnTo>
                    <a:pt x="0" y="297"/>
                  </a:lnTo>
                  <a:lnTo>
                    <a:pt x="7" y="264"/>
                  </a:lnTo>
                  <a:lnTo>
                    <a:pt x="12" y="229"/>
                  </a:lnTo>
                  <a:lnTo>
                    <a:pt x="18" y="194"/>
                  </a:lnTo>
                  <a:lnTo>
                    <a:pt x="24" y="160"/>
                  </a:lnTo>
                  <a:lnTo>
                    <a:pt x="30" y="125"/>
                  </a:lnTo>
                  <a:lnTo>
                    <a:pt x="35" y="90"/>
                  </a:lnTo>
                  <a:lnTo>
                    <a:pt x="41" y="54"/>
                  </a:lnTo>
                  <a:lnTo>
                    <a:pt x="47" y="19"/>
                  </a:lnTo>
                  <a:lnTo>
                    <a:pt x="53" y="0"/>
                  </a:lnTo>
                  <a:lnTo>
                    <a:pt x="52" y="46"/>
                  </a:lnTo>
                  <a:lnTo>
                    <a:pt x="50" y="91"/>
                  </a:lnTo>
                  <a:lnTo>
                    <a:pt x="48" y="136"/>
                  </a:lnTo>
                  <a:lnTo>
                    <a:pt x="44" y="17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34" name="Freeform 113"/>
            <p:cNvSpPr>
              <a:spLocks/>
            </p:cNvSpPr>
            <p:nvPr/>
          </p:nvSpPr>
          <p:spPr bwMode="auto">
            <a:xfrm>
              <a:off x="1888" y="1466"/>
              <a:ext cx="6" cy="8"/>
            </a:xfrm>
            <a:custGeom>
              <a:avLst/>
              <a:gdLst>
                <a:gd name="T0" fmla="*/ 0 w 21"/>
                <a:gd name="T1" fmla="*/ 0 h 25"/>
                <a:gd name="T2" fmla="*/ 0 w 21"/>
                <a:gd name="T3" fmla="*/ 0 h 25"/>
                <a:gd name="T4" fmla="*/ 0 w 21"/>
                <a:gd name="T5" fmla="*/ 0 h 25"/>
                <a:gd name="T6" fmla="*/ 0 w 21"/>
                <a:gd name="T7" fmla="*/ 0 h 25"/>
                <a:gd name="T8" fmla="*/ 0 w 21"/>
                <a:gd name="T9" fmla="*/ 0 h 25"/>
                <a:gd name="T10" fmla="*/ 0 w 21"/>
                <a:gd name="T11" fmla="*/ 0 h 25"/>
                <a:gd name="T12" fmla="*/ 0 w 21"/>
                <a:gd name="T13" fmla="*/ 0 h 25"/>
                <a:gd name="T14" fmla="*/ 0 w 21"/>
                <a:gd name="T15" fmla="*/ 0 h 25"/>
                <a:gd name="T16" fmla="*/ 0 w 21"/>
                <a:gd name="T17" fmla="*/ 0 h 25"/>
                <a:gd name="T18" fmla="*/ 0 w 21"/>
                <a:gd name="T19" fmla="*/ 0 h 25"/>
                <a:gd name="T20" fmla="*/ 0 w 21"/>
                <a:gd name="T21" fmla="*/ 0 h 25"/>
                <a:gd name="T22" fmla="*/ 0 w 21"/>
                <a:gd name="T23" fmla="*/ 0 h 25"/>
                <a:gd name="T24" fmla="*/ 0 w 21"/>
                <a:gd name="T25" fmla="*/ 0 h 25"/>
                <a:gd name="T26" fmla="*/ 0 w 21"/>
                <a:gd name="T27" fmla="*/ 0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25">
                  <a:moveTo>
                    <a:pt x="21" y="12"/>
                  </a:moveTo>
                  <a:lnTo>
                    <a:pt x="21" y="16"/>
                  </a:lnTo>
                  <a:lnTo>
                    <a:pt x="20" y="20"/>
                  </a:lnTo>
                  <a:lnTo>
                    <a:pt x="17" y="23"/>
                  </a:lnTo>
                  <a:lnTo>
                    <a:pt x="13" y="25"/>
                  </a:lnTo>
                  <a:lnTo>
                    <a:pt x="9" y="25"/>
                  </a:lnTo>
                  <a:lnTo>
                    <a:pt x="5" y="23"/>
                  </a:lnTo>
                  <a:lnTo>
                    <a:pt x="3" y="2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6" y="1"/>
                  </a:lnTo>
                  <a:lnTo>
                    <a:pt x="12" y="4"/>
                  </a:lnTo>
                  <a:lnTo>
                    <a:pt x="17" y="7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35" name="Freeform 114"/>
            <p:cNvSpPr>
              <a:spLocks/>
            </p:cNvSpPr>
            <p:nvPr/>
          </p:nvSpPr>
          <p:spPr bwMode="auto">
            <a:xfrm>
              <a:off x="1629" y="1467"/>
              <a:ext cx="7" cy="13"/>
            </a:xfrm>
            <a:custGeom>
              <a:avLst/>
              <a:gdLst>
                <a:gd name="T0" fmla="*/ 0 w 24"/>
                <a:gd name="T1" fmla="*/ 0 h 42"/>
                <a:gd name="T2" fmla="*/ 0 w 24"/>
                <a:gd name="T3" fmla="*/ 0 h 42"/>
                <a:gd name="T4" fmla="*/ 0 w 24"/>
                <a:gd name="T5" fmla="*/ 0 h 42"/>
                <a:gd name="T6" fmla="*/ 0 w 24"/>
                <a:gd name="T7" fmla="*/ 0 h 42"/>
                <a:gd name="T8" fmla="*/ 0 w 24"/>
                <a:gd name="T9" fmla="*/ 0 h 42"/>
                <a:gd name="T10" fmla="*/ 0 w 24"/>
                <a:gd name="T11" fmla="*/ 0 h 42"/>
                <a:gd name="T12" fmla="*/ 0 w 24"/>
                <a:gd name="T13" fmla="*/ 0 h 42"/>
                <a:gd name="T14" fmla="*/ 0 w 24"/>
                <a:gd name="T15" fmla="*/ 0 h 42"/>
                <a:gd name="T16" fmla="*/ 0 w 24"/>
                <a:gd name="T17" fmla="*/ 0 h 42"/>
                <a:gd name="T18" fmla="*/ 0 w 24"/>
                <a:gd name="T19" fmla="*/ 0 h 42"/>
                <a:gd name="T20" fmla="*/ 0 w 24"/>
                <a:gd name="T21" fmla="*/ 0 h 42"/>
                <a:gd name="T22" fmla="*/ 0 w 24"/>
                <a:gd name="T23" fmla="*/ 0 h 42"/>
                <a:gd name="T24" fmla="*/ 0 w 24"/>
                <a:gd name="T25" fmla="*/ 0 h 42"/>
                <a:gd name="T26" fmla="*/ 0 w 24"/>
                <a:gd name="T27" fmla="*/ 0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42">
                  <a:moveTo>
                    <a:pt x="24" y="14"/>
                  </a:moveTo>
                  <a:lnTo>
                    <a:pt x="20" y="42"/>
                  </a:lnTo>
                  <a:lnTo>
                    <a:pt x="15" y="41"/>
                  </a:lnTo>
                  <a:lnTo>
                    <a:pt x="9" y="38"/>
                  </a:lnTo>
                  <a:lnTo>
                    <a:pt x="4" y="35"/>
                  </a:lnTo>
                  <a:lnTo>
                    <a:pt x="1" y="29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2" y="7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6" y="5"/>
                  </a:lnTo>
                  <a:lnTo>
                    <a:pt x="20" y="10"/>
                  </a:lnTo>
                  <a:lnTo>
                    <a:pt x="24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36" name="Freeform 115"/>
            <p:cNvSpPr>
              <a:spLocks/>
            </p:cNvSpPr>
            <p:nvPr/>
          </p:nvSpPr>
          <p:spPr bwMode="auto">
            <a:xfrm>
              <a:off x="1832" y="1467"/>
              <a:ext cx="11" cy="9"/>
            </a:xfrm>
            <a:custGeom>
              <a:avLst/>
              <a:gdLst>
                <a:gd name="T0" fmla="*/ 0 w 41"/>
                <a:gd name="T1" fmla="*/ 0 h 26"/>
                <a:gd name="T2" fmla="*/ 0 w 41"/>
                <a:gd name="T3" fmla="*/ 0 h 26"/>
                <a:gd name="T4" fmla="*/ 0 w 41"/>
                <a:gd name="T5" fmla="*/ 0 h 26"/>
                <a:gd name="T6" fmla="*/ 0 w 41"/>
                <a:gd name="T7" fmla="*/ 0 h 26"/>
                <a:gd name="T8" fmla="*/ 0 w 41"/>
                <a:gd name="T9" fmla="*/ 0 h 26"/>
                <a:gd name="T10" fmla="*/ 0 w 41"/>
                <a:gd name="T11" fmla="*/ 0 h 26"/>
                <a:gd name="T12" fmla="*/ 0 w 41"/>
                <a:gd name="T13" fmla="*/ 0 h 26"/>
                <a:gd name="T14" fmla="*/ 0 w 41"/>
                <a:gd name="T15" fmla="*/ 0 h 26"/>
                <a:gd name="T16" fmla="*/ 0 w 41"/>
                <a:gd name="T17" fmla="*/ 0 h 26"/>
                <a:gd name="T18" fmla="*/ 0 w 41"/>
                <a:gd name="T19" fmla="*/ 0 h 26"/>
                <a:gd name="T20" fmla="*/ 0 w 41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1" h="26">
                  <a:moveTo>
                    <a:pt x="40" y="21"/>
                  </a:moveTo>
                  <a:lnTo>
                    <a:pt x="35" y="25"/>
                  </a:lnTo>
                  <a:lnTo>
                    <a:pt x="31" y="26"/>
                  </a:lnTo>
                  <a:lnTo>
                    <a:pt x="25" y="25"/>
                  </a:lnTo>
                  <a:lnTo>
                    <a:pt x="19" y="23"/>
                  </a:lnTo>
                  <a:lnTo>
                    <a:pt x="0" y="8"/>
                  </a:lnTo>
                  <a:lnTo>
                    <a:pt x="37" y="0"/>
                  </a:lnTo>
                  <a:lnTo>
                    <a:pt x="39" y="4"/>
                  </a:lnTo>
                  <a:lnTo>
                    <a:pt x="41" y="10"/>
                  </a:lnTo>
                  <a:lnTo>
                    <a:pt x="41" y="16"/>
                  </a:lnTo>
                  <a:lnTo>
                    <a:pt x="40" y="2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37" name="Freeform 116"/>
            <p:cNvSpPr>
              <a:spLocks/>
            </p:cNvSpPr>
            <p:nvPr/>
          </p:nvSpPr>
          <p:spPr bwMode="auto">
            <a:xfrm>
              <a:off x="1904" y="1468"/>
              <a:ext cx="4" cy="4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0 w 15"/>
                <a:gd name="T5" fmla="*/ 0 h 11"/>
                <a:gd name="T6" fmla="*/ 0 w 15"/>
                <a:gd name="T7" fmla="*/ 0 h 11"/>
                <a:gd name="T8" fmla="*/ 0 w 15"/>
                <a:gd name="T9" fmla="*/ 0 h 11"/>
                <a:gd name="T10" fmla="*/ 0 w 15"/>
                <a:gd name="T11" fmla="*/ 0 h 11"/>
                <a:gd name="T12" fmla="*/ 0 w 15"/>
                <a:gd name="T13" fmla="*/ 0 h 11"/>
                <a:gd name="T14" fmla="*/ 0 w 15"/>
                <a:gd name="T15" fmla="*/ 0 h 11"/>
                <a:gd name="T16" fmla="*/ 0 w 15"/>
                <a:gd name="T17" fmla="*/ 0 h 11"/>
                <a:gd name="T18" fmla="*/ 0 w 15"/>
                <a:gd name="T19" fmla="*/ 0 h 11"/>
                <a:gd name="T20" fmla="*/ 0 w 15"/>
                <a:gd name="T21" fmla="*/ 0 h 11"/>
                <a:gd name="T22" fmla="*/ 0 w 15"/>
                <a:gd name="T23" fmla="*/ 0 h 11"/>
                <a:gd name="T24" fmla="*/ 0 w 15"/>
                <a:gd name="T25" fmla="*/ 0 h 11"/>
                <a:gd name="T26" fmla="*/ 0 w 15"/>
                <a:gd name="T27" fmla="*/ 0 h 11"/>
                <a:gd name="T28" fmla="*/ 0 w 15"/>
                <a:gd name="T29" fmla="*/ 0 h 11"/>
                <a:gd name="T30" fmla="*/ 0 w 15"/>
                <a:gd name="T31" fmla="*/ 0 h 11"/>
                <a:gd name="T32" fmla="*/ 0 w 15"/>
                <a:gd name="T33" fmla="*/ 0 h 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5" h="11">
                  <a:moveTo>
                    <a:pt x="15" y="4"/>
                  </a:moveTo>
                  <a:lnTo>
                    <a:pt x="14" y="8"/>
                  </a:lnTo>
                  <a:lnTo>
                    <a:pt x="13" y="9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1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38" name="Freeform 117"/>
            <p:cNvSpPr>
              <a:spLocks/>
            </p:cNvSpPr>
            <p:nvPr/>
          </p:nvSpPr>
          <p:spPr bwMode="auto">
            <a:xfrm>
              <a:off x="1648" y="1472"/>
              <a:ext cx="4" cy="7"/>
            </a:xfrm>
            <a:custGeom>
              <a:avLst/>
              <a:gdLst>
                <a:gd name="T0" fmla="*/ 0 w 18"/>
                <a:gd name="T1" fmla="*/ 0 h 23"/>
                <a:gd name="T2" fmla="*/ 0 w 18"/>
                <a:gd name="T3" fmla="*/ 0 h 23"/>
                <a:gd name="T4" fmla="*/ 0 w 18"/>
                <a:gd name="T5" fmla="*/ 0 h 23"/>
                <a:gd name="T6" fmla="*/ 0 w 18"/>
                <a:gd name="T7" fmla="*/ 0 h 23"/>
                <a:gd name="T8" fmla="*/ 0 w 18"/>
                <a:gd name="T9" fmla="*/ 0 h 23"/>
                <a:gd name="T10" fmla="*/ 0 w 18"/>
                <a:gd name="T11" fmla="*/ 0 h 23"/>
                <a:gd name="T12" fmla="*/ 0 w 18"/>
                <a:gd name="T13" fmla="*/ 0 h 23"/>
                <a:gd name="T14" fmla="*/ 0 w 18"/>
                <a:gd name="T15" fmla="*/ 0 h 23"/>
                <a:gd name="T16" fmla="*/ 0 w 18"/>
                <a:gd name="T17" fmla="*/ 0 h 23"/>
                <a:gd name="T18" fmla="*/ 0 w 18"/>
                <a:gd name="T19" fmla="*/ 0 h 23"/>
                <a:gd name="T20" fmla="*/ 0 w 18"/>
                <a:gd name="T21" fmla="*/ 0 h 23"/>
                <a:gd name="T22" fmla="*/ 0 w 18"/>
                <a:gd name="T23" fmla="*/ 0 h 23"/>
                <a:gd name="T24" fmla="*/ 0 w 18"/>
                <a:gd name="T25" fmla="*/ 0 h 23"/>
                <a:gd name="T26" fmla="*/ 0 w 18"/>
                <a:gd name="T27" fmla="*/ 0 h 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3">
                  <a:moveTo>
                    <a:pt x="18" y="11"/>
                  </a:moveTo>
                  <a:lnTo>
                    <a:pt x="17" y="15"/>
                  </a:lnTo>
                  <a:lnTo>
                    <a:pt x="16" y="19"/>
                  </a:lnTo>
                  <a:lnTo>
                    <a:pt x="14" y="21"/>
                  </a:lnTo>
                  <a:lnTo>
                    <a:pt x="10" y="23"/>
                  </a:lnTo>
                  <a:lnTo>
                    <a:pt x="7" y="22"/>
                  </a:lnTo>
                  <a:lnTo>
                    <a:pt x="3" y="20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6" y="0"/>
                  </a:lnTo>
                  <a:lnTo>
                    <a:pt x="9" y="3"/>
                  </a:lnTo>
                  <a:lnTo>
                    <a:pt x="14" y="4"/>
                  </a:lnTo>
                  <a:lnTo>
                    <a:pt x="16" y="7"/>
                  </a:lnTo>
                  <a:lnTo>
                    <a:pt x="18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39" name="Freeform 118"/>
            <p:cNvSpPr>
              <a:spLocks/>
            </p:cNvSpPr>
            <p:nvPr/>
          </p:nvSpPr>
          <p:spPr bwMode="auto">
            <a:xfrm>
              <a:off x="1791" y="1472"/>
              <a:ext cx="5" cy="6"/>
            </a:xfrm>
            <a:custGeom>
              <a:avLst/>
              <a:gdLst>
                <a:gd name="T0" fmla="*/ 0 w 20"/>
                <a:gd name="T1" fmla="*/ 0 h 20"/>
                <a:gd name="T2" fmla="*/ 0 w 20"/>
                <a:gd name="T3" fmla="*/ 0 h 20"/>
                <a:gd name="T4" fmla="*/ 0 w 20"/>
                <a:gd name="T5" fmla="*/ 0 h 20"/>
                <a:gd name="T6" fmla="*/ 0 w 20"/>
                <a:gd name="T7" fmla="*/ 0 h 20"/>
                <a:gd name="T8" fmla="*/ 0 w 20"/>
                <a:gd name="T9" fmla="*/ 0 h 20"/>
                <a:gd name="T10" fmla="*/ 0 w 20"/>
                <a:gd name="T11" fmla="*/ 0 h 20"/>
                <a:gd name="T12" fmla="*/ 0 w 20"/>
                <a:gd name="T13" fmla="*/ 0 h 20"/>
                <a:gd name="T14" fmla="*/ 0 w 20"/>
                <a:gd name="T15" fmla="*/ 0 h 20"/>
                <a:gd name="T16" fmla="*/ 0 w 20"/>
                <a:gd name="T17" fmla="*/ 0 h 20"/>
                <a:gd name="T18" fmla="*/ 0 w 20"/>
                <a:gd name="T19" fmla="*/ 0 h 20"/>
                <a:gd name="T20" fmla="*/ 0 w 20"/>
                <a:gd name="T21" fmla="*/ 0 h 20"/>
                <a:gd name="T22" fmla="*/ 0 w 20"/>
                <a:gd name="T23" fmla="*/ 0 h 20"/>
                <a:gd name="T24" fmla="*/ 0 w 20"/>
                <a:gd name="T25" fmla="*/ 0 h 20"/>
                <a:gd name="T26" fmla="*/ 0 w 20"/>
                <a:gd name="T27" fmla="*/ 0 h 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" h="20">
                  <a:moveTo>
                    <a:pt x="20" y="14"/>
                  </a:moveTo>
                  <a:lnTo>
                    <a:pt x="17" y="18"/>
                  </a:lnTo>
                  <a:lnTo>
                    <a:pt x="15" y="19"/>
                  </a:lnTo>
                  <a:lnTo>
                    <a:pt x="12" y="20"/>
                  </a:lnTo>
                  <a:lnTo>
                    <a:pt x="7" y="20"/>
                  </a:lnTo>
                  <a:lnTo>
                    <a:pt x="3" y="19"/>
                  </a:lnTo>
                  <a:lnTo>
                    <a:pt x="1" y="17"/>
                  </a:lnTo>
                  <a:lnTo>
                    <a:pt x="0" y="13"/>
                  </a:lnTo>
                  <a:lnTo>
                    <a:pt x="1" y="8"/>
                  </a:lnTo>
                  <a:lnTo>
                    <a:pt x="9" y="0"/>
                  </a:lnTo>
                  <a:lnTo>
                    <a:pt x="14" y="3"/>
                  </a:lnTo>
                  <a:lnTo>
                    <a:pt x="17" y="6"/>
                  </a:lnTo>
                  <a:lnTo>
                    <a:pt x="20" y="10"/>
                  </a:lnTo>
                  <a:lnTo>
                    <a:pt x="20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40" name="Freeform 119"/>
            <p:cNvSpPr>
              <a:spLocks/>
            </p:cNvSpPr>
            <p:nvPr/>
          </p:nvSpPr>
          <p:spPr bwMode="auto">
            <a:xfrm>
              <a:off x="1733" y="1477"/>
              <a:ext cx="7" cy="8"/>
            </a:xfrm>
            <a:custGeom>
              <a:avLst/>
              <a:gdLst>
                <a:gd name="T0" fmla="*/ 0 w 28"/>
                <a:gd name="T1" fmla="*/ 0 h 25"/>
                <a:gd name="T2" fmla="*/ 0 w 28"/>
                <a:gd name="T3" fmla="*/ 0 h 25"/>
                <a:gd name="T4" fmla="*/ 0 w 28"/>
                <a:gd name="T5" fmla="*/ 0 h 25"/>
                <a:gd name="T6" fmla="*/ 0 w 28"/>
                <a:gd name="T7" fmla="*/ 0 h 25"/>
                <a:gd name="T8" fmla="*/ 0 w 28"/>
                <a:gd name="T9" fmla="*/ 0 h 25"/>
                <a:gd name="T10" fmla="*/ 0 w 28"/>
                <a:gd name="T11" fmla="*/ 0 h 25"/>
                <a:gd name="T12" fmla="*/ 0 w 28"/>
                <a:gd name="T13" fmla="*/ 0 h 25"/>
                <a:gd name="T14" fmla="*/ 0 w 28"/>
                <a:gd name="T15" fmla="*/ 0 h 25"/>
                <a:gd name="T16" fmla="*/ 0 w 28"/>
                <a:gd name="T17" fmla="*/ 0 h 25"/>
                <a:gd name="T18" fmla="*/ 0 w 28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" h="25">
                  <a:moveTo>
                    <a:pt x="28" y="15"/>
                  </a:moveTo>
                  <a:lnTo>
                    <a:pt x="23" y="20"/>
                  </a:lnTo>
                  <a:lnTo>
                    <a:pt x="16" y="21"/>
                  </a:lnTo>
                  <a:lnTo>
                    <a:pt x="8" y="22"/>
                  </a:lnTo>
                  <a:lnTo>
                    <a:pt x="0" y="25"/>
                  </a:lnTo>
                  <a:lnTo>
                    <a:pt x="1" y="0"/>
                  </a:lnTo>
                  <a:lnTo>
                    <a:pt x="9" y="2"/>
                  </a:lnTo>
                  <a:lnTo>
                    <a:pt x="16" y="4"/>
                  </a:lnTo>
                  <a:lnTo>
                    <a:pt x="23" y="10"/>
                  </a:lnTo>
                  <a:lnTo>
                    <a:pt x="28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41" name="Freeform 120"/>
            <p:cNvSpPr>
              <a:spLocks/>
            </p:cNvSpPr>
            <p:nvPr/>
          </p:nvSpPr>
          <p:spPr bwMode="auto">
            <a:xfrm>
              <a:off x="1598" y="1478"/>
              <a:ext cx="6" cy="14"/>
            </a:xfrm>
            <a:custGeom>
              <a:avLst/>
              <a:gdLst>
                <a:gd name="T0" fmla="*/ 0 w 22"/>
                <a:gd name="T1" fmla="*/ 0 h 41"/>
                <a:gd name="T2" fmla="*/ 0 w 22"/>
                <a:gd name="T3" fmla="*/ 0 h 41"/>
                <a:gd name="T4" fmla="*/ 0 w 22"/>
                <a:gd name="T5" fmla="*/ 0 h 41"/>
                <a:gd name="T6" fmla="*/ 0 w 22"/>
                <a:gd name="T7" fmla="*/ 0 h 41"/>
                <a:gd name="T8" fmla="*/ 0 w 22"/>
                <a:gd name="T9" fmla="*/ 0 h 41"/>
                <a:gd name="T10" fmla="*/ 0 w 22"/>
                <a:gd name="T11" fmla="*/ 0 h 41"/>
                <a:gd name="T12" fmla="*/ 0 w 22"/>
                <a:gd name="T13" fmla="*/ 0 h 41"/>
                <a:gd name="T14" fmla="*/ 0 w 22"/>
                <a:gd name="T15" fmla="*/ 0 h 41"/>
                <a:gd name="T16" fmla="*/ 0 w 22"/>
                <a:gd name="T17" fmla="*/ 0 h 41"/>
                <a:gd name="T18" fmla="*/ 0 w 22"/>
                <a:gd name="T19" fmla="*/ 0 h 41"/>
                <a:gd name="T20" fmla="*/ 0 w 22"/>
                <a:gd name="T21" fmla="*/ 0 h 41"/>
                <a:gd name="T22" fmla="*/ 0 w 22"/>
                <a:gd name="T23" fmla="*/ 0 h 41"/>
                <a:gd name="T24" fmla="*/ 0 w 22"/>
                <a:gd name="T25" fmla="*/ 0 h 41"/>
                <a:gd name="T26" fmla="*/ 0 w 22"/>
                <a:gd name="T27" fmla="*/ 0 h 4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41">
                  <a:moveTo>
                    <a:pt x="22" y="1"/>
                  </a:moveTo>
                  <a:lnTo>
                    <a:pt x="20" y="12"/>
                  </a:lnTo>
                  <a:lnTo>
                    <a:pt x="22" y="23"/>
                  </a:lnTo>
                  <a:lnTo>
                    <a:pt x="19" y="33"/>
                  </a:lnTo>
                  <a:lnTo>
                    <a:pt x="13" y="41"/>
                  </a:lnTo>
                  <a:lnTo>
                    <a:pt x="9" y="41"/>
                  </a:lnTo>
                  <a:lnTo>
                    <a:pt x="7" y="38"/>
                  </a:lnTo>
                  <a:lnTo>
                    <a:pt x="4" y="34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1" y="7"/>
                  </a:lnTo>
                  <a:lnTo>
                    <a:pt x="3" y="0"/>
                  </a:lnTo>
                  <a:lnTo>
                    <a:pt x="22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42" name="Freeform 121"/>
            <p:cNvSpPr>
              <a:spLocks/>
            </p:cNvSpPr>
            <p:nvPr/>
          </p:nvSpPr>
          <p:spPr bwMode="auto">
            <a:xfrm>
              <a:off x="1808" y="1480"/>
              <a:ext cx="9" cy="10"/>
            </a:xfrm>
            <a:custGeom>
              <a:avLst/>
              <a:gdLst>
                <a:gd name="T0" fmla="*/ 0 w 34"/>
                <a:gd name="T1" fmla="*/ 0 h 26"/>
                <a:gd name="T2" fmla="*/ 0 w 34"/>
                <a:gd name="T3" fmla="*/ 0 h 26"/>
                <a:gd name="T4" fmla="*/ 0 w 34"/>
                <a:gd name="T5" fmla="*/ 0 h 26"/>
                <a:gd name="T6" fmla="*/ 0 w 34"/>
                <a:gd name="T7" fmla="*/ 0 h 26"/>
                <a:gd name="T8" fmla="*/ 0 w 34"/>
                <a:gd name="T9" fmla="*/ 0 h 26"/>
                <a:gd name="T10" fmla="*/ 0 w 34"/>
                <a:gd name="T11" fmla="*/ 0 h 26"/>
                <a:gd name="T12" fmla="*/ 0 w 34"/>
                <a:gd name="T13" fmla="*/ 0 h 26"/>
                <a:gd name="T14" fmla="*/ 0 w 34"/>
                <a:gd name="T15" fmla="*/ 0 h 26"/>
                <a:gd name="T16" fmla="*/ 0 w 34"/>
                <a:gd name="T17" fmla="*/ 0 h 26"/>
                <a:gd name="T18" fmla="*/ 0 w 34"/>
                <a:gd name="T19" fmla="*/ 0 h 26"/>
                <a:gd name="T20" fmla="*/ 0 w 34"/>
                <a:gd name="T21" fmla="*/ 0 h 26"/>
                <a:gd name="T22" fmla="*/ 0 w 34"/>
                <a:gd name="T23" fmla="*/ 0 h 26"/>
                <a:gd name="T24" fmla="*/ 0 w 34"/>
                <a:gd name="T25" fmla="*/ 0 h 26"/>
                <a:gd name="T26" fmla="*/ 0 w 34"/>
                <a:gd name="T27" fmla="*/ 0 h 26"/>
                <a:gd name="T28" fmla="*/ 0 w 34"/>
                <a:gd name="T29" fmla="*/ 0 h 26"/>
                <a:gd name="T30" fmla="*/ 0 w 34"/>
                <a:gd name="T31" fmla="*/ 0 h 26"/>
                <a:gd name="T32" fmla="*/ 0 w 34"/>
                <a:gd name="T33" fmla="*/ 0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" h="26">
                  <a:moveTo>
                    <a:pt x="34" y="4"/>
                  </a:moveTo>
                  <a:lnTo>
                    <a:pt x="33" y="10"/>
                  </a:lnTo>
                  <a:lnTo>
                    <a:pt x="30" y="16"/>
                  </a:lnTo>
                  <a:lnTo>
                    <a:pt x="25" y="21"/>
                  </a:lnTo>
                  <a:lnTo>
                    <a:pt x="19" y="25"/>
                  </a:lnTo>
                  <a:lnTo>
                    <a:pt x="13" y="25"/>
                  </a:lnTo>
                  <a:lnTo>
                    <a:pt x="9" y="26"/>
                  </a:lnTo>
                  <a:lnTo>
                    <a:pt x="4" y="25"/>
                  </a:lnTo>
                  <a:lnTo>
                    <a:pt x="0" y="23"/>
                  </a:lnTo>
                  <a:lnTo>
                    <a:pt x="3" y="15"/>
                  </a:lnTo>
                  <a:lnTo>
                    <a:pt x="10" y="8"/>
                  </a:lnTo>
                  <a:lnTo>
                    <a:pt x="18" y="3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3" y="2"/>
                  </a:lnTo>
                  <a:lnTo>
                    <a:pt x="34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43" name="Freeform 122"/>
            <p:cNvSpPr>
              <a:spLocks/>
            </p:cNvSpPr>
            <p:nvPr/>
          </p:nvSpPr>
          <p:spPr bwMode="auto">
            <a:xfrm>
              <a:off x="1615" y="1485"/>
              <a:ext cx="13" cy="9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0 h 26"/>
                <a:gd name="T6" fmla="*/ 0 w 50"/>
                <a:gd name="T7" fmla="*/ 0 h 26"/>
                <a:gd name="T8" fmla="*/ 0 w 50"/>
                <a:gd name="T9" fmla="*/ 0 h 26"/>
                <a:gd name="T10" fmla="*/ 0 w 50"/>
                <a:gd name="T11" fmla="*/ 0 h 26"/>
                <a:gd name="T12" fmla="*/ 0 w 50"/>
                <a:gd name="T13" fmla="*/ 0 h 26"/>
                <a:gd name="T14" fmla="*/ 0 w 50"/>
                <a:gd name="T15" fmla="*/ 0 h 26"/>
                <a:gd name="T16" fmla="*/ 0 w 50"/>
                <a:gd name="T17" fmla="*/ 0 h 26"/>
                <a:gd name="T18" fmla="*/ 0 w 50"/>
                <a:gd name="T19" fmla="*/ 0 h 26"/>
                <a:gd name="T20" fmla="*/ 0 w 50"/>
                <a:gd name="T21" fmla="*/ 0 h 26"/>
                <a:gd name="T22" fmla="*/ 0 w 50"/>
                <a:gd name="T23" fmla="*/ 0 h 26"/>
                <a:gd name="T24" fmla="*/ 0 w 50"/>
                <a:gd name="T25" fmla="*/ 0 h 26"/>
                <a:gd name="T26" fmla="*/ 0 w 50"/>
                <a:gd name="T27" fmla="*/ 0 h 26"/>
                <a:gd name="T28" fmla="*/ 0 w 50"/>
                <a:gd name="T29" fmla="*/ 0 h 26"/>
                <a:gd name="T30" fmla="*/ 0 w 50"/>
                <a:gd name="T31" fmla="*/ 0 h 26"/>
                <a:gd name="T32" fmla="*/ 0 w 50"/>
                <a:gd name="T33" fmla="*/ 0 h 26"/>
                <a:gd name="T34" fmla="*/ 0 w 50"/>
                <a:gd name="T35" fmla="*/ 0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26">
                  <a:moveTo>
                    <a:pt x="50" y="7"/>
                  </a:moveTo>
                  <a:lnTo>
                    <a:pt x="48" y="12"/>
                  </a:lnTo>
                  <a:lnTo>
                    <a:pt x="44" y="17"/>
                  </a:lnTo>
                  <a:lnTo>
                    <a:pt x="40" y="22"/>
                  </a:lnTo>
                  <a:lnTo>
                    <a:pt x="34" y="24"/>
                  </a:lnTo>
                  <a:lnTo>
                    <a:pt x="27" y="25"/>
                  </a:lnTo>
                  <a:lnTo>
                    <a:pt x="21" y="26"/>
                  </a:lnTo>
                  <a:lnTo>
                    <a:pt x="14" y="25"/>
                  </a:lnTo>
                  <a:lnTo>
                    <a:pt x="8" y="23"/>
                  </a:lnTo>
                  <a:lnTo>
                    <a:pt x="0" y="11"/>
                  </a:lnTo>
                  <a:lnTo>
                    <a:pt x="8" y="7"/>
                  </a:lnTo>
                  <a:lnTo>
                    <a:pt x="15" y="3"/>
                  </a:lnTo>
                  <a:lnTo>
                    <a:pt x="23" y="0"/>
                  </a:lnTo>
                  <a:lnTo>
                    <a:pt x="33" y="0"/>
                  </a:lnTo>
                  <a:lnTo>
                    <a:pt x="36" y="3"/>
                  </a:lnTo>
                  <a:lnTo>
                    <a:pt x="41" y="5"/>
                  </a:lnTo>
                  <a:lnTo>
                    <a:pt x="45" y="7"/>
                  </a:lnTo>
                  <a:lnTo>
                    <a:pt x="50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44" name="Freeform 123"/>
            <p:cNvSpPr>
              <a:spLocks/>
            </p:cNvSpPr>
            <p:nvPr/>
          </p:nvSpPr>
          <p:spPr bwMode="auto">
            <a:xfrm>
              <a:off x="1824" y="1492"/>
              <a:ext cx="11" cy="19"/>
            </a:xfrm>
            <a:custGeom>
              <a:avLst/>
              <a:gdLst>
                <a:gd name="T0" fmla="*/ 0 w 40"/>
                <a:gd name="T1" fmla="*/ 0 h 59"/>
                <a:gd name="T2" fmla="*/ 0 w 40"/>
                <a:gd name="T3" fmla="*/ 0 h 59"/>
                <a:gd name="T4" fmla="*/ 0 w 40"/>
                <a:gd name="T5" fmla="*/ 0 h 59"/>
                <a:gd name="T6" fmla="*/ 0 w 40"/>
                <a:gd name="T7" fmla="*/ 0 h 59"/>
                <a:gd name="T8" fmla="*/ 0 w 40"/>
                <a:gd name="T9" fmla="*/ 0 h 59"/>
                <a:gd name="T10" fmla="*/ 0 w 40"/>
                <a:gd name="T11" fmla="*/ 0 h 59"/>
                <a:gd name="T12" fmla="*/ 0 w 40"/>
                <a:gd name="T13" fmla="*/ 0 h 59"/>
                <a:gd name="T14" fmla="*/ 0 w 40"/>
                <a:gd name="T15" fmla="*/ 0 h 59"/>
                <a:gd name="T16" fmla="*/ 0 w 40"/>
                <a:gd name="T17" fmla="*/ 0 h 59"/>
                <a:gd name="T18" fmla="*/ 0 w 40"/>
                <a:gd name="T19" fmla="*/ 0 h 59"/>
                <a:gd name="T20" fmla="*/ 0 w 40"/>
                <a:gd name="T21" fmla="*/ 0 h 59"/>
                <a:gd name="T22" fmla="*/ 0 w 40"/>
                <a:gd name="T23" fmla="*/ 0 h 59"/>
                <a:gd name="T24" fmla="*/ 0 w 40"/>
                <a:gd name="T25" fmla="*/ 0 h 59"/>
                <a:gd name="T26" fmla="*/ 0 w 40"/>
                <a:gd name="T27" fmla="*/ 0 h 59"/>
                <a:gd name="T28" fmla="*/ 0 w 40"/>
                <a:gd name="T29" fmla="*/ 0 h 59"/>
                <a:gd name="T30" fmla="*/ 0 w 40"/>
                <a:gd name="T31" fmla="*/ 0 h 59"/>
                <a:gd name="T32" fmla="*/ 0 w 40"/>
                <a:gd name="T33" fmla="*/ 0 h 59"/>
                <a:gd name="T34" fmla="*/ 0 w 40"/>
                <a:gd name="T35" fmla="*/ 0 h 59"/>
                <a:gd name="T36" fmla="*/ 0 w 40"/>
                <a:gd name="T37" fmla="*/ 0 h 59"/>
                <a:gd name="T38" fmla="*/ 0 w 40"/>
                <a:gd name="T39" fmla="*/ 0 h 59"/>
                <a:gd name="T40" fmla="*/ 0 w 40"/>
                <a:gd name="T41" fmla="*/ 0 h 5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0" h="59">
                  <a:moveTo>
                    <a:pt x="40" y="33"/>
                  </a:moveTo>
                  <a:lnTo>
                    <a:pt x="40" y="39"/>
                  </a:lnTo>
                  <a:lnTo>
                    <a:pt x="39" y="46"/>
                  </a:lnTo>
                  <a:lnTo>
                    <a:pt x="36" y="53"/>
                  </a:lnTo>
                  <a:lnTo>
                    <a:pt x="32" y="59"/>
                  </a:lnTo>
                  <a:lnTo>
                    <a:pt x="28" y="58"/>
                  </a:lnTo>
                  <a:lnTo>
                    <a:pt x="23" y="56"/>
                  </a:lnTo>
                  <a:lnTo>
                    <a:pt x="19" y="54"/>
                  </a:lnTo>
                  <a:lnTo>
                    <a:pt x="13" y="54"/>
                  </a:lnTo>
                  <a:lnTo>
                    <a:pt x="14" y="41"/>
                  </a:lnTo>
                  <a:lnTo>
                    <a:pt x="12" y="27"/>
                  </a:lnTo>
                  <a:lnTo>
                    <a:pt x="6" y="13"/>
                  </a:lnTo>
                  <a:lnTo>
                    <a:pt x="0" y="0"/>
                  </a:lnTo>
                  <a:lnTo>
                    <a:pt x="7" y="1"/>
                  </a:lnTo>
                  <a:lnTo>
                    <a:pt x="13" y="5"/>
                  </a:lnTo>
                  <a:lnTo>
                    <a:pt x="20" y="7"/>
                  </a:lnTo>
                  <a:lnTo>
                    <a:pt x="25" y="11"/>
                  </a:lnTo>
                  <a:lnTo>
                    <a:pt x="31" y="15"/>
                  </a:lnTo>
                  <a:lnTo>
                    <a:pt x="35" y="21"/>
                  </a:lnTo>
                  <a:lnTo>
                    <a:pt x="38" y="27"/>
                  </a:lnTo>
                  <a:lnTo>
                    <a:pt x="40" y="3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45" name="Freeform 124"/>
            <p:cNvSpPr>
              <a:spLocks/>
            </p:cNvSpPr>
            <p:nvPr/>
          </p:nvSpPr>
          <p:spPr bwMode="auto">
            <a:xfrm>
              <a:off x="1689" y="1493"/>
              <a:ext cx="6" cy="17"/>
            </a:xfrm>
            <a:custGeom>
              <a:avLst/>
              <a:gdLst>
                <a:gd name="T0" fmla="*/ 0 w 25"/>
                <a:gd name="T1" fmla="*/ 0 h 52"/>
                <a:gd name="T2" fmla="*/ 0 w 25"/>
                <a:gd name="T3" fmla="*/ 0 h 52"/>
                <a:gd name="T4" fmla="*/ 0 w 25"/>
                <a:gd name="T5" fmla="*/ 0 h 52"/>
                <a:gd name="T6" fmla="*/ 0 w 25"/>
                <a:gd name="T7" fmla="*/ 0 h 52"/>
                <a:gd name="T8" fmla="*/ 0 w 25"/>
                <a:gd name="T9" fmla="*/ 0 h 52"/>
                <a:gd name="T10" fmla="*/ 0 w 25"/>
                <a:gd name="T11" fmla="*/ 0 h 52"/>
                <a:gd name="T12" fmla="*/ 0 w 25"/>
                <a:gd name="T13" fmla="*/ 0 h 52"/>
                <a:gd name="T14" fmla="*/ 0 w 25"/>
                <a:gd name="T15" fmla="*/ 0 h 52"/>
                <a:gd name="T16" fmla="*/ 0 w 25"/>
                <a:gd name="T17" fmla="*/ 0 h 52"/>
                <a:gd name="T18" fmla="*/ 0 w 25"/>
                <a:gd name="T19" fmla="*/ 0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" h="52">
                  <a:moveTo>
                    <a:pt x="25" y="28"/>
                  </a:moveTo>
                  <a:lnTo>
                    <a:pt x="15" y="52"/>
                  </a:lnTo>
                  <a:lnTo>
                    <a:pt x="5" y="43"/>
                  </a:lnTo>
                  <a:lnTo>
                    <a:pt x="1" y="29"/>
                  </a:lnTo>
                  <a:lnTo>
                    <a:pt x="0" y="15"/>
                  </a:lnTo>
                  <a:lnTo>
                    <a:pt x="1" y="0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0" y="19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46" name="Freeform 125"/>
            <p:cNvSpPr>
              <a:spLocks/>
            </p:cNvSpPr>
            <p:nvPr/>
          </p:nvSpPr>
          <p:spPr bwMode="auto">
            <a:xfrm>
              <a:off x="1589" y="1495"/>
              <a:ext cx="7" cy="12"/>
            </a:xfrm>
            <a:custGeom>
              <a:avLst/>
              <a:gdLst>
                <a:gd name="T0" fmla="*/ 0 w 27"/>
                <a:gd name="T1" fmla="*/ 0 h 34"/>
                <a:gd name="T2" fmla="*/ 0 w 27"/>
                <a:gd name="T3" fmla="*/ 0 h 34"/>
                <a:gd name="T4" fmla="*/ 0 w 27"/>
                <a:gd name="T5" fmla="*/ 0 h 34"/>
                <a:gd name="T6" fmla="*/ 0 w 27"/>
                <a:gd name="T7" fmla="*/ 0 h 34"/>
                <a:gd name="T8" fmla="*/ 0 w 27"/>
                <a:gd name="T9" fmla="*/ 0 h 34"/>
                <a:gd name="T10" fmla="*/ 0 w 27"/>
                <a:gd name="T11" fmla="*/ 0 h 34"/>
                <a:gd name="T12" fmla="*/ 0 w 27"/>
                <a:gd name="T13" fmla="*/ 0 h 34"/>
                <a:gd name="T14" fmla="*/ 0 w 27"/>
                <a:gd name="T15" fmla="*/ 0 h 34"/>
                <a:gd name="T16" fmla="*/ 0 w 27"/>
                <a:gd name="T17" fmla="*/ 0 h 34"/>
                <a:gd name="T18" fmla="*/ 0 w 27"/>
                <a:gd name="T19" fmla="*/ 0 h 34"/>
                <a:gd name="T20" fmla="*/ 0 w 27"/>
                <a:gd name="T21" fmla="*/ 0 h 34"/>
                <a:gd name="T22" fmla="*/ 0 w 27"/>
                <a:gd name="T23" fmla="*/ 0 h 34"/>
                <a:gd name="T24" fmla="*/ 0 w 27"/>
                <a:gd name="T25" fmla="*/ 0 h 34"/>
                <a:gd name="T26" fmla="*/ 0 w 27"/>
                <a:gd name="T27" fmla="*/ 0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7" h="34">
                  <a:moveTo>
                    <a:pt x="27" y="7"/>
                  </a:moveTo>
                  <a:lnTo>
                    <a:pt x="24" y="15"/>
                  </a:lnTo>
                  <a:lnTo>
                    <a:pt x="21" y="23"/>
                  </a:lnTo>
                  <a:lnTo>
                    <a:pt x="16" y="30"/>
                  </a:lnTo>
                  <a:lnTo>
                    <a:pt x="8" y="34"/>
                  </a:lnTo>
                  <a:lnTo>
                    <a:pt x="5" y="34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1" y="18"/>
                  </a:lnTo>
                  <a:lnTo>
                    <a:pt x="4" y="12"/>
                  </a:lnTo>
                  <a:lnTo>
                    <a:pt x="6" y="5"/>
                  </a:lnTo>
                  <a:lnTo>
                    <a:pt x="8" y="0"/>
                  </a:lnTo>
                  <a:lnTo>
                    <a:pt x="27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47" name="Freeform 126"/>
            <p:cNvSpPr>
              <a:spLocks/>
            </p:cNvSpPr>
            <p:nvPr/>
          </p:nvSpPr>
          <p:spPr bwMode="auto">
            <a:xfrm>
              <a:off x="1626" y="1495"/>
              <a:ext cx="7" cy="12"/>
            </a:xfrm>
            <a:custGeom>
              <a:avLst/>
              <a:gdLst>
                <a:gd name="T0" fmla="*/ 0 w 30"/>
                <a:gd name="T1" fmla="*/ 0 h 32"/>
                <a:gd name="T2" fmla="*/ 0 w 30"/>
                <a:gd name="T3" fmla="*/ 0 h 32"/>
                <a:gd name="T4" fmla="*/ 0 w 30"/>
                <a:gd name="T5" fmla="*/ 0 h 32"/>
                <a:gd name="T6" fmla="*/ 0 w 30"/>
                <a:gd name="T7" fmla="*/ 0 h 32"/>
                <a:gd name="T8" fmla="*/ 0 w 30"/>
                <a:gd name="T9" fmla="*/ 0 h 32"/>
                <a:gd name="T10" fmla="*/ 0 w 30"/>
                <a:gd name="T11" fmla="*/ 0 h 32"/>
                <a:gd name="T12" fmla="*/ 0 w 30"/>
                <a:gd name="T13" fmla="*/ 0 h 32"/>
                <a:gd name="T14" fmla="*/ 0 w 30"/>
                <a:gd name="T15" fmla="*/ 0 h 32"/>
                <a:gd name="T16" fmla="*/ 0 w 30"/>
                <a:gd name="T17" fmla="*/ 0 h 32"/>
                <a:gd name="T18" fmla="*/ 0 w 30"/>
                <a:gd name="T19" fmla="*/ 0 h 32"/>
                <a:gd name="T20" fmla="*/ 0 w 30"/>
                <a:gd name="T21" fmla="*/ 0 h 32"/>
                <a:gd name="T22" fmla="*/ 0 w 30"/>
                <a:gd name="T23" fmla="*/ 0 h 32"/>
                <a:gd name="T24" fmla="*/ 0 w 30"/>
                <a:gd name="T25" fmla="*/ 0 h 32"/>
                <a:gd name="T26" fmla="*/ 0 w 30"/>
                <a:gd name="T27" fmla="*/ 0 h 32"/>
                <a:gd name="T28" fmla="*/ 0 w 30"/>
                <a:gd name="T29" fmla="*/ 0 h 32"/>
                <a:gd name="T30" fmla="*/ 0 w 30"/>
                <a:gd name="T31" fmla="*/ 0 h 32"/>
                <a:gd name="T32" fmla="*/ 0 w 30"/>
                <a:gd name="T33" fmla="*/ 0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2">
                  <a:moveTo>
                    <a:pt x="29" y="16"/>
                  </a:moveTo>
                  <a:lnTo>
                    <a:pt x="30" y="21"/>
                  </a:lnTo>
                  <a:lnTo>
                    <a:pt x="28" y="25"/>
                  </a:lnTo>
                  <a:lnTo>
                    <a:pt x="24" y="29"/>
                  </a:lnTo>
                  <a:lnTo>
                    <a:pt x="19" y="31"/>
                  </a:lnTo>
                  <a:lnTo>
                    <a:pt x="14" y="32"/>
                  </a:lnTo>
                  <a:lnTo>
                    <a:pt x="8" y="31"/>
                  </a:lnTo>
                  <a:lnTo>
                    <a:pt x="3" y="28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1" y="10"/>
                  </a:lnTo>
                  <a:lnTo>
                    <a:pt x="2" y="6"/>
                  </a:lnTo>
                  <a:lnTo>
                    <a:pt x="4" y="0"/>
                  </a:lnTo>
                  <a:lnTo>
                    <a:pt x="11" y="2"/>
                  </a:lnTo>
                  <a:lnTo>
                    <a:pt x="18" y="6"/>
                  </a:lnTo>
                  <a:lnTo>
                    <a:pt x="24" y="9"/>
                  </a:lnTo>
                  <a:lnTo>
                    <a:pt x="2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48" name="Freeform 127"/>
            <p:cNvSpPr>
              <a:spLocks/>
            </p:cNvSpPr>
            <p:nvPr/>
          </p:nvSpPr>
          <p:spPr bwMode="auto">
            <a:xfrm>
              <a:off x="1600" y="1502"/>
              <a:ext cx="6" cy="10"/>
            </a:xfrm>
            <a:custGeom>
              <a:avLst/>
              <a:gdLst>
                <a:gd name="T0" fmla="*/ 0 w 24"/>
                <a:gd name="T1" fmla="*/ 0 h 31"/>
                <a:gd name="T2" fmla="*/ 0 w 24"/>
                <a:gd name="T3" fmla="*/ 0 h 31"/>
                <a:gd name="T4" fmla="*/ 0 w 24"/>
                <a:gd name="T5" fmla="*/ 0 h 31"/>
                <a:gd name="T6" fmla="*/ 0 w 24"/>
                <a:gd name="T7" fmla="*/ 0 h 31"/>
                <a:gd name="T8" fmla="*/ 0 w 24"/>
                <a:gd name="T9" fmla="*/ 0 h 31"/>
                <a:gd name="T10" fmla="*/ 0 w 24"/>
                <a:gd name="T11" fmla="*/ 0 h 31"/>
                <a:gd name="T12" fmla="*/ 0 w 24"/>
                <a:gd name="T13" fmla="*/ 0 h 31"/>
                <a:gd name="T14" fmla="*/ 0 w 24"/>
                <a:gd name="T15" fmla="*/ 0 h 31"/>
                <a:gd name="T16" fmla="*/ 0 w 24"/>
                <a:gd name="T17" fmla="*/ 0 h 31"/>
                <a:gd name="T18" fmla="*/ 0 w 24"/>
                <a:gd name="T19" fmla="*/ 0 h 31"/>
                <a:gd name="T20" fmla="*/ 0 w 24"/>
                <a:gd name="T21" fmla="*/ 0 h 31"/>
                <a:gd name="T22" fmla="*/ 0 w 24"/>
                <a:gd name="T23" fmla="*/ 0 h 31"/>
                <a:gd name="T24" fmla="*/ 0 w 24"/>
                <a:gd name="T25" fmla="*/ 0 h 31"/>
                <a:gd name="T26" fmla="*/ 0 w 24"/>
                <a:gd name="T27" fmla="*/ 0 h 3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31">
                  <a:moveTo>
                    <a:pt x="23" y="14"/>
                  </a:moveTo>
                  <a:lnTo>
                    <a:pt x="24" y="19"/>
                  </a:lnTo>
                  <a:lnTo>
                    <a:pt x="24" y="23"/>
                  </a:lnTo>
                  <a:lnTo>
                    <a:pt x="24" y="28"/>
                  </a:lnTo>
                  <a:lnTo>
                    <a:pt x="22" y="31"/>
                  </a:lnTo>
                  <a:lnTo>
                    <a:pt x="17" y="30"/>
                  </a:lnTo>
                  <a:lnTo>
                    <a:pt x="12" y="28"/>
                  </a:lnTo>
                  <a:lnTo>
                    <a:pt x="8" y="23"/>
                  </a:lnTo>
                  <a:lnTo>
                    <a:pt x="5" y="19"/>
                  </a:lnTo>
                  <a:lnTo>
                    <a:pt x="0" y="0"/>
                  </a:lnTo>
                  <a:lnTo>
                    <a:pt x="7" y="2"/>
                  </a:lnTo>
                  <a:lnTo>
                    <a:pt x="14" y="4"/>
                  </a:lnTo>
                  <a:lnTo>
                    <a:pt x="19" y="8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49" name="Freeform 128"/>
            <p:cNvSpPr>
              <a:spLocks/>
            </p:cNvSpPr>
            <p:nvPr/>
          </p:nvSpPr>
          <p:spPr bwMode="auto">
            <a:xfrm>
              <a:off x="1623" y="1511"/>
              <a:ext cx="6" cy="4"/>
            </a:xfrm>
            <a:custGeom>
              <a:avLst/>
              <a:gdLst>
                <a:gd name="T0" fmla="*/ 0 w 25"/>
                <a:gd name="T1" fmla="*/ 0 h 14"/>
                <a:gd name="T2" fmla="*/ 0 w 25"/>
                <a:gd name="T3" fmla="*/ 0 h 14"/>
                <a:gd name="T4" fmla="*/ 0 w 25"/>
                <a:gd name="T5" fmla="*/ 0 h 14"/>
                <a:gd name="T6" fmla="*/ 0 w 25"/>
                <a:gd name="T7" fmla="*/ 0 h 14"/>
                <a:gd name="T8" fmla="*/ 0 w 25"/>
                <a:gd name="T9" fmla="*/ 0 h 14"/>
                <a:gd name="T10" fmla="*/ 0 w 25"/>
                <a:gd name="T11" fmla="*/ 0 h 14"/>
                <a:gd name="T12" fmla="*/ 0 w 25"/>
                <a:gd name="T13" fmla="*/ 0 h 14"/>
                <a:gd name="T14" fmla="*/ 0 w 25"/>
                <a:gd name="T15" fmla="*/ 0 h 14"/>
                <a:gd name="T16" fmla="*/ 0 w 25"/>
                <a:gd name="T17" fmla="*/ 0 h 14"/>
                <a:gd name="T18" fmla="*/ 0 w 25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" h="14">
                  <a:moveTo>
                    <a:pt x="25" y="14"/>
                  </a:moveTo>
                  <a:lnTo>
                    <a:pt x="19" y="14"/>
                  </a:lnTo>
                  <a:lnTo>
                    <a:pt x="12" y="14"/>
                  </a:lnTo>
                  <a:lnTo>
                    <a:pt x="5" y="13"/>
                  </a:lnTo>
                  <a:lnTo>
                    <a:pt x="0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14" y="5"/>
                  </a:lnTo>
                  <a:lnTo>
                    <a:pt x="20" y="8"/>
                  </a:lnTo>
                  <a:lnTo>
                    <a:pt x="25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50" name="Freeform 129"/>
            <p:cNvSpPr>
              <a:spLocks/>
            </p:cNvSpPr>
            <p:nvPr/>
          </p:nvSpPr>
          <p:spPr bwMode="auto">
            <a:xfrm>
              <a:off x="1810" y="1511"/>
              <a:ext cx="8" cy="17"/>
            </a:xfrm>
            <a:custGeom>
              <a:avLst/>
              <a:gdLst>
                <a:gd name="T0" fmla="*/ 0 w 31"/>
                <a:gd name="T1" fmla="*/ 0 h 51"/>
                <a:gd name="T2" fmla="*/ 0 w 31"/>
                <a:gd name="T3" fmla="*/ 0 h 51"/>
                <a:gd name="T4" fmla="*/ 0 w 31"/>
                <a:gd name="T5" fmla="*/ 0 h 51"/>
                <a:gd name="T6" fmla="*/ 0 w 31"/>
                <a:gd name="T7" fmla="*/ 0 h 51"/>
                <a:gd name="T8" fmla="*/ 0 w 31"/>
                <a:gd name="T9" fmla="*/ 0 h 51"/>
                <a:gd name="T10" fmla="*/ 0 w 31"/>
                <a:gd name="T11" fmla="*/ 0 h 51"/>
                <a:gd name="T12" fmla="*/ 0 w 31"/>
                <a:gd name="T13" fmla="*/ 0 h 51"/>
                <a:gd name="T14" fmla="*/ 0 w 31"/>
                <a:gd name="T15" fmla="*/ 0 h 51"/>
                <a:gd name="T16" fmla="*/ 0 w 31"/>
                <a:gd name="T17" fmla="*/ 0 h 51"/>
                <a:gd name="T18" fmla="*/ 0 w 31"/>
                <a:gd name="T19" fmla="*/ 0 h 51"/>
                <a:gd name="T20" fmla="*/ 0 w 31"/>
                <a:gd name="T21" fmla="*/ 0 h 51"/>
                <a:gd name="T22" fmla="*/ 0 w 31"/>
                <a:gd name="T23" fmla="*/ 0 h 51"/>
                <a:gd name="T24" fmla="*/ 0 w 31"/>
                <a:gd name="T25" fmla="*/ 0 h 51"/>
                <a:gd name="T26" fmla="*/ 0 w 31"/>
                <a:gd name="T27" fmla="*/ 0 h 51"/>
                <a:gd name="T28" fmla="*/ 0 w 31"/>
                <a:gd name="T29" fmla="*/ 0 h 51"/>
                <a:gd name="T30" fmla="*/ 0 w 31"/>
                <a:gd name="T31" fmla="*/ 0 h 51"/>
                <a:gd name="T32" fmla="*/ 0 w 31"/>
                <a:gd name="T33" fmla="*/ 0 h 5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51">
                  <a:moveTo>
                    <a:pt x="31" y="14"/>
                  </a:moveTo>
                  <a:lnTo>
                    <a:pt x="29" y="24"/>
                  </a:lnTo>
                  <a:lnTo>
                    <a:pt x="24" y="32"/>
                  </a:lnTo>
                  <a:lnTo>
                    <a:pt x="18" y="41"/>
                  </a:lnTo>
                  <a:lnTo>
                    <a:pt x="12" y="51"/>
                  </a:lnTo>
                  <a:lnTo>
                    <a:pt x="8" y="50"/>
                  </a:lnTo>
                  <a:lnTo>
                    <a:pt x="4" y="47"/>
                  </a:lnTo>
                  <a:lnTo>
                    <a:pt x="1" y="45"/>
                  </a:lnTo>
                  <a:lnTo>
                    <a:pt x="0" y="40"/>
                  </a:lnTo>
                  <a:lnTo>
                    <a:pt x="2" y="30"/>
                  </a:lnTo>
                  <a:lnTo>
                    <a:pt x="6" y="20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22" y="2"/>
                  </a:lnTo>
                  <a:lnTo>
                    <a:pt x="26" y="5"/>
                  </a:lnTo>
                  <a:lnTo>
                    <a:pt x="29" y="9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51" name="Freeform 130"/>
            <p:cNvSpPr>
              <a:spLocks/>
            </p:cNvSpPr>
            <p:nvPr/>
          </p:nvSpPr>
          <p:spPr bwMode="auto">
            <a:xfrm>
              <a:off x="1586" y="1513"/>
              <a:ext cx="8" cy="10"/>
            </a:xfrm>
            <a:custGeom>
              <a:avLst/>
              <a:gdLst>
                <a:gd name="T0" fmla="*/ 0 w 28"/>
                <a:gd name="T1" fmla="*/ 0 h 30"/>
                <a:gd name="T2" fmla="*/ 0 w 28"/>
                <a:gd name="T3" fmla="*/ 0 h 30"/>
                <a:gd name="T4" fmla="*/ 0 w 28"/>
                <a:gd name="T5" fmla="*/ 0 h 30"/>
                <a:gd name="T6" fmla="*/ 0 w 28"/>
                <a:gd name="T7" fmla="*/ 0 h 30"/>
                <a:gd name="T8" fmla="*/ 0 w 28"/>
                <a:gd name="T9" fmla="*/ 0 h 30"/>
                <a:gd name="T10" fmla="*/ 0 w 28"/>
                <a:gd name="T11" fmla="*/ 0 h 30"/>
                <a:gd name="T12" fmla="*/ 0 w 28"/>
                <a:gd name="T13" fmla="*/ 0 h 30"/>
                <a:gd name="T14" fmla="*/ 0 w 28"/>
                <a:gd name="T15" fmla="*/ 0 h 30"/>
                <a:gd name="T16" fmla="*/ 0 w 28"/>
                <a:gd name="T17" fmla="*/ 0 h 30"/>
                <a:gd name="T18" fmla="*/ 0 w 28"/>
                <a:gd name="T19" fmla="*/ 0 h 30"/>
                <a:gd name="T20" fmla="*/ 0 w 28"/>
                <a:gd name="T21" fmla="*/ 0 h 30"/>
                <a:gd name="T22" fmla="*/ 0 w 28"/>
                <a:gd name="T23" fmla="*/ 0 h 30"/>
                <a:gd name="T24" fmla="*/ 0 w 28"/>
                <a:gd name="T25" fmla="*/ 0 h 30"/>
                <a:gd name="T26" fmla="*/ 0 w 28"/>
                <a:gd name="T27" fmla="*/ 0 h 30"/>
                <a:gd name="T28" fmla="*/ 0 w 28"/>
                <a:gd name="T29" fmla="*/ 0 h 30"/>
                <a:gd name="T30" fmla="*/ 0 w 28"/>
                <a:gd name="T31" fmla="*/ 0 h 30"/>
                <a:gd name="T32" fmla="*/ 0 w 28"/>
                <a:gd name="T33" fmla="*/ 0 h 30"/>
                <a:gd name="T34" fmla="*/ 0 w 28"/>
                <a:gd name="T35" fmla="*/ 0 h 3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" h="30">
                  <a:moveTo>
                    <a:pt x="28" y="11"/>
                  </a:moveTo>
                  <a:lnTo>
                    <a:pt x="28" y="15"/>
                  </a:lnTo>
                  <a:lnTo>
                    <a:pt x="28" y="17"/>
                  </a:lnTo>
                  <a:lnTo>
                    <a:pt x="25" y="20"/>
                  </a:lnTo>
                  <a:lnTo>
                    <a:pt x="23" y="24"/>
                  </a:lnTo>
                  <a:lnTo>
                    <a:pt x="19" y="27"/>
                  </a:lnTo>
                  <a:lnTo>
                    <a:pt x="16" y="28"/>
                  </a:lnTo>
                  <a:lnTo>
                    <a:pt x="11" y="30"/>
                  </a:lnTo>
                  <a:lnTo>
                    <a:pt x="7" y="28"/>
                  </a:lnTo>
                  <a:lnTo>
                    <a:pt x="3" y="24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0"/>
                  </a:lnTo>
                  <a:lnTo>
                    <a:pt x="10" y="1"/>
                  </a:lnTo>
                  <a:lnTo>
                    <a:pt x="17" y="3"/>
                  </a:lnTo>
                  <a:lnTo>
                    <a:pt x="23" y="7"/>
                  </a:lnTo>
                  <a:lnTo>
                    <a:pt x="28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52" name="Freeform 131"/>
            <p:cNvSpPr>
              <a:spLocks/>
            </p:cNvSpPr>
            <p:nvPr/>
          </p:nvSpPr>
          <p:spPr bwMode="auto">
            <a:xfrm>
              <a:off x="1578" y="1518"/>
              <a:ext cx="4" cy="10"/>
            </a:xfrm>
            <a:custGeom>
              <a:avLst/>
              <a:gdLst>
                <a:gd name="T0" fmla="*/ 0 w 16"/>
                <a:gd name="T1" fmla="*/ 0 h 29"/>
                <a:gd name="T2" fmla="*/ 0 w 16"/>
                <a:gd name="T3" fmla="*/ 0 h 29"/>
                <a:gd name="T4" fmla="*/ 0 w 16"/>
                <a:gd name="T5" fmla="*/ 0 h 29"/>
                <a:gd name="T6" fmla="*/ 0 w 16"/>
                <a:gd name="T7" fmla="*/ 0 h 29"/>
                <a:gd name="T8" fmla="*/ 0 w 16"/>
                <a:gd name="T9" fmla="*/ 0 h 29"/>
                <a:gd name="T10" fmla="*/ 0 w 16"/>
                <a:gd name="T11" fmla="*/ 0 h 29"/>
                <a:gd name="T12" fmla="*/ 0 w 16"/>
                <a:gd name="T13" fmla="*/ 0 h 29"/>
                <a:gd name="T14" fmla="*/ 0 w 16"/>
                <a:gd name="T15" fmla="*/ 0 h 29"/>
                <a:gd name="T16" fmla="*/ 0 w 16"/>
                <a:gd name="T17" fmla="*/ 0 h 29"/>
                <a:gd name="T18" fmla="*/ 0 w 16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29">
                  <a:moveTo>
                    <a:pt x="16" y="7"/>
                  </a:moveTo>
                  <a:lnTo>
                    <a:pt x="13" y="29"/>
                  </a:lnTo>
                  <a:lnTo>
                    <a:pt x="8" y="23"/>
                  </a:lnTo>
                  <a:lnTo>
                    <a:pt x="3" y="17"/>
                  </a:lnTo>
                  <a:lnTo>
                    <a:pt x="1" y="10"/>
                  </a:lnTo>
                  <a:lnTo>
                    <a:pt x="0" y="3"/>
                  </a:lnTo>
                  <a:lnTo>
                    <a:pt x="3" y="1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53" name="Freeform 132"/>
            <p:cNvSpPr>
              <a:spLocks/>
            </p:cNvSpPr>
            <p:nvPr/>
          </p:nvSpPr>
          <p:spPr bwMode="auto">
            <a:xfrm>
              <a:off x="1647" y="1521"/>
              <a:ext cx="4" cy="6"/>
            </a:xfrm>
            <a:custGeom>
              <a:avLst/>
              <a:gdLst>
                <a:gd name="T0" fmla="*/ 0 w 15"/>
                <a:gd name="T1" fmla="*/ 0 h 17"/>
                <a:gd name="T2" fmla="*/ 0 w 15"/>
                <a:gd name="T3" fmla="*/ 0 h 17"/>
                <a:gd name="T4" fmla="*/ 0 w 15"/>
                <a:gd name="T5" fmla="*/ 0 h 17"/>
                <a:gd name="T6" fmla="*/ 0 w 15"/>
                <a:gd name="T7" fmla="*/ 0 h 17"/>
                <a:gd name="T8" fmla="*/ 0 w 15"/>
                <a:gd name="T9" fmla="*/ 0 h 17"/>
                <a:gd name="T10" fmla="*/ 0 w 15"/>
                <a:gd name="T11" fmla="*/ 0 h 17"/>
                <a:gd name="T12" fmla="*/ 0 w 15"/>
                <a:gd name="T13" fmla="*/ 0 h 17"/>
                <a:gd name="T14" fmla="*/ 0 w 15"/>
                <a:gd name="T15" fmla="*/ 0 h 17"/>
                <a:gd name="T16" fmla="*/ 0 w 15"/>
                <a:gd name="T17" fmla="*/ 0 h 17"/>
                <a:gd name="T18" fmla="*/ 0 w 15"/>
                <a:gd name="T19" fmla="*/ 0 h 17"/>
                <a:gd name="T20" fmla="*/ 0 w 15"/>
                <a:gd name="T21" fmla="*/ 0 h 17"/>
                <a:gd name="T22" fmla="*/ 0 w 15"/>
                <a:gd name="T23" fmla="*/ 0 h 17"/>
                <a:gd name="T24" fmla="*/ 0 w 15"/>
                <a:gd name="T25" fmla="*/ 0 h 17"/>
                <a:gd name="T26" fmla="*/ 0 w 15"/>
                <a:gd name="T27" fmla="*/ 0 h 1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" h="17">
                  <a:moveTo>
                    <a:pt x="15" y="9"/>
                  </a:moveTo>
                  <a:lnTo>
                    <a:pt x="14" y="13"/>
                  </a:lnTo>
                  <a:lnTo>
                    <a:pt x="12" y="15"/>
                  </a:lnTo>
                  <a:lnTo>
                    <a:pt x="9" y="16"/>
                  </a:lnTo>
                  <a:lnTo>
                    <a:pt x="7" y="17"/>
                  </a:lnTo>
                  <a:lnTo>
                    <a:pt x="4" y="17"/>
                  </a:lnTo>
                  <a:lnTo>
                    <a:pt x="3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0" y="0"/>
                  </a:lnTo>
                  <a:lnTo>
                    <a:pt x="4" y="1"/>
                  </a:lnTo>
                  <a:lnTo>
                    <a:pt x="8" y="3"/>
                  </a:lnTo>
                  <a:lnTo>
                    <a:pt x="11" y="6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54" name="Freeform 133"/>
            <p:cNvSpPr>
              <a:spLocks/>
            </p:cNvSpPr>
            <p:nvPr/>
          </p:nvSpPr>
          <p:spPr bwMode="auto">
            <a:xfrm>
              <a:off x="1598" y="1521"/>
              <a:ext cx="7" cy="10"/>
            </a:xfrm>
            <a:custGeom>
              <a:avLst/>
              <a:gdLst>
                <a:gd name="T0" fmla="*/ 0 w 25"/>
                <a:gd name="T1" fmla="*/ 0 h 28"/>
                <a:gd name="T2" fmla="*/ 0 w 25"/>
                <a:gd name="T3" fmla="*/ 0 h 28"/>
                <a:gd name="T4" fmla="*/ 0 w 25"/>
                <a:gd name="T5" fmla="*/ 0 h 28"/>
                <a:gd name="T6" fmla="*/ 0 w 25"/>
                <a:gd name="T7" fmla="*/ 0 h 28"/>
                <a:gd name="T8" fmla="*/ 0 w 25"/>
                <a:gd name="T9" fmla="*/ 0 h 28"/>
                <a:gd name="T10" fmla="*/ 0 w 25"/>
                <a:gd name="T11" fmla="*/ 0 h 28"/>
                <a:gd name="T12" fmla="*/ 0 w 25"/>
                <a:gd name="T13" fmla="*/ 0 h 28"/>
                <a:gd name="T14" fmla="*/ 0 w 25"/>
                <a:gd name="T15" fmla="*/ 0 h 28"/>
                <a:gd name="T16" fmla="*/ 0 w 25"/>
                <a:gd name="T17" fmla="*/ 0 h 28"/>
                <a:gd name="T18" fmla="*/ 0 w 25"/>
                <a:gd name="T19" fmla="*/ 0 h 28"/>
                <a:gd name="T20" fmla="*/ 0 w 25"/>
                <a:gd name="T21" fmla="*/ 0 h 28"/>
                <a:gd name="T22" fmla="*/ 0 w 25"/>
                <a:gd name="T23" fmla="*/ 0 h 28"/>
                <a:gd name="T24" fmla="*/ 0 w 25"/>
                <a:gd name="T25" fmla="*/ 0 h 2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" h="28">
                  <a:moveTo>
                    <a:pt x="25" y="8"/>
                  </a:moveTo>
                  <a:lnTo>
                    <a:pt x="25" y="14"/>
                  </a:lnTo>
                  <a:lnTo>
                    <a:pt x="24" y="19"/>
                  </a:lnTo>
                  <a:lnTo>
                    <a:pt x="22" y="23"/>
                  </a:lnTo>
                  <a:lnTo>
                    <a:pt x="19" y="28"/>
                  </a:lnTo>
                  <a:lnTo>
                    <a:pt x="13" y="23"/>
                  </a:lnTo>
                  <a:lnTo>
                    <a:pt x="7" y="19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1"/>
                  </a:lnTo>
                  <a:lnTo>
                    <a:pt x="13" y="0"/>
                  </a:lnTo>
                  <a:lnTo>
                    <a:pt x="20" y="2"/>
                  </a:lnTo>
                  <a:lnTo>
                    <a:pt x="25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55" name="Freeform 134"/>
            <p:cNvSpPr>
              <a:spLocks/>
            </p:cNvSpPr>
            <p:nvPr/>
          </p:nvSpPr>
          <p:spPr bwMode="auto">
            <a:xfrm>
              <a:off x="1826" y="1527"/>
              <a:ext cx="5" cy="8"/>
            </a:xfrm>
            <a:custGeom>
              <a:avLst/>
              <a:gdLst>
                <a:gd name="T0" fmla="*/ 0 w 18"/>
                <a:gd name="T1" fmla="*/ 0 h 24"/>
                <a:gd name="T2" fmla="*/ 0 w 18"/>
                <a:gd name="T3" fmla="*/ 0 h 24"/>
                <a:gd name="T4" fmla="*/ 0 w 18"/>
                <a:gd name="T5" fmla="*/ 0 h 24"/>
                <a:gd name="T6" fmla="*/ 0 w 18"/>
                <a:gd name="T7" fmla="*/ 0 h 24"/>
                <a:gd name="T8" fmla="*/ 0 w 18"/>
                <a:gd name="T9" fmla="*/ 0 h 24"/>
                <a:gd name="T10" fmla="*/ 0 w 18"/>
                <a:gd name="T11" fmla="*/ 0 h 24"/>
                <a:gd name="T12" fmla="*/ 0 w 18"/>
                <a:gd name="T13" fmla="*/ 0 h 24"/>
                <a:gd name="T14" fmla="*/ 0 w 18"/>
                <a:gd name="T15" fmla="*/ 0 h 24"/>
                <a:gd name="T16" fmla="*/ 0 w 18"/>
                <a:gd name="T17" fmla="*/ 0 h 24"/>
                <a:gd name="T18" fmla="*/ 0 w 18"/>
                <a:gd name="T19" fmla="*/ 0 h 24"/>
                <a:gd name="T20" fmla="*/ 0 w 18"/>
                <a:gd name="T21" fmla="*/ 0 h 24"/>
                <a:gd name="T22" fmla="*/ 0 w 18"/>
                <a:gd name="T23" fmla="*/ 0 h 24"/>
                <a:gd name="T24" fmla="*/ 0 w 18"/>
                <a:gd name="T25" fmla="*/ 0 h 24"/>
                <a:gd name="T26" fmla="*/ 0 w 18"/>
                <a:gd name="T27" fmla="*/ 0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4">
                  <a:moveTo>
                    <a:pt x="18" y="13"/>
                  </a:moveTo>
                  <a:lnTo>
                    <a:pt x="18" y="18"/>
                  </a:lnTo>
                  <a:lnTo>
                    <a:pt x="16" y="21"/>
                  </a:lnTo>
                  <a:lnTo>
                    <a:pt x="12" y="23"/>
                  </a:lnTo>
                  <a:lnTo>
                    <a:pt x="9" y="24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3" y="0"/>
                  </a:lnTo>
                  <a:lnTo>
                    <a:pt x="7" y="3"/>
                  </a:lnTo>
                  <a:lnTo>
                    <a:pt x="11" y="6"/>
                  </a:lnTo>
                  <a:lnTo>
                    <a:pt x="15" y="9"/>
                  </a:lnTo>
                  <a:lnTo>
                    <a:pt x="18" y="1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56" name="Freeform 135"/>
            <p:cNvSpPr>
              <a:spLocks/>
            </p:cNvSpPr>
            <p:nvPr/>
          </p:nvSpPr>
          <p:spPr bwMode="auto">
            <a:xfrm>
              <a:off x="1785" y="1531"/>
              <a:ext cx="6" cy="11"/>
            </a:xfrm>
            <a:custGeom>
              <a:avLst/>
              <a:gdLst>
                <a:gd name="T0" fmla="*/ 0 w 24"/>
                <a:gd name="T1" fmla="*/ 0 h 33"/>
                <a:gd name="T2" fmla="*/ 0 w 24"/>
                <a:gd name="T3" fmla="*/ 0 h 33"/>
                <a:gd name="T4" fmla="*/ 0 w 24"/>
                <a:gd name="T5" fmla="*/ 0 h 33"/>
                <a:gd name="T6" fmla="*/ 0 w 24"/>
                <a:gd name="T7" fmla="*/ 0 h 33"/>
                <a:gd name="T8" fmla="*/ 0 w 24"/>
                <a:gd name="T9" fmla="*/ 0 h 33"/>
                <a:gd name="T10" fmla="*/ 0 w 24"/>
                <a:gd name="T11" fmla="*/ 0 h 33"/>
                <a:gd name="T12" fmla="*/ 0 w 24"/>
                <a:gd name="T13" fmla="*/ 0 h 33"/>
                <a:gd name="T14" fmla="*/ 0 w 24"/>
                <a:gd name="T15" fmla="*/ 0 h 33"/>
                <a:gd name="T16" fmla="*/ 0 w 24"/>
                <a:gd name="T17" fmla="*/ 0 h 33"/>
                <a:gd name="T18" fmla="*/ 0 w 24"/>
                <a:gd name="T19" fmla="*/ 0 h 33"/>
                <a:gd name="T20" fmla="*/ 0 w 24"/>
                <a:gd name="T21" fmla="*/ 0 h 33"/>
                <a:gd name="T22" fmla="*/ 0 w 24"/>
                <a:gd name="T23" fmla="*/ 0 h 33"/>
                <a:gd name="T24" fmla="*/ 0 w 24"/>
                <a:gd name="T25" fmla="*/ 0 h 33"/>
                <a:gd name="T26" fmla="*/ 0 w 24"/>
                <a:gd name="T27" fmla="*/ 0 h 33"/>
                <a:gd name="T28" fmla="*/ 0 w 24"/>
                <a:gd name="T29" fmla="*/ 0 h 33"/>
                <a:gd name="T30" fmla="*/ 0 w 24"/>
                <a:gd name="T31" fmla="*/ 0 h 33"/>
                <a:gd name="T32" fmla="*/ 0 w 24"/>
                <a:gd name="T33" fmla="*/ 0 h 3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33">
                  <a:moveTo>
                    <a:pt x="24" y="12"/>
                  </a:moveTo>
                  <a:lnTo>
                    <a:pt x="24" y="18"/>
                  </a:lnTo>
                  <a:lnTo>
                    <a:pt x="23" y="24"/>
                  </a:lnTo>
                  <a:lnTo>
                    <a:pt x="20" y="29"/>
                  </a:lnTo>
                  <a:lnTo>
                    <a:pt x="15" y="31"/>
                  </a:lnTo>
                  <a:lnTo>
                    <a:pt x="13" y="32"/>
                  </a:lnTo>
                  <a:lnTo>
                    <a:pt x="10" y="32"/>
                  </a:lnTo>
                  <a:lnTo>
                    <a:pt x="8" y="33"/>
                  </a:lnTo>
                  <a:lnTo>
                    <a:pt x="5" y="33"/>
                  </a:lnTo>
                  <a:lnTo>
                    <a:pt x="4" y="26"/>
                  </a:lnTo>
                  <a:lnTo>
                    <a:pt x="1" y="21"/>
                  </a:lnTo>
                  <a:lnTo>
                    <a:pt x="0" y="15"/>
                  </a:lnTo>
                  <a:lnTo>
                    <a:pt x="1" y="8"/>
                  </a:lnTo>
                  <a:lnTo>
                    <a:pt x="7" y="0"/>
                  </a:lnTo>
                  <a:lnTo>
                    <a:pt x="14" y="0"/>
                  </a:lnTo>
                  <a:lnTo>
                    <a:pt x="21" y="4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57" name="Freeform 136"/>
            <p:cNvSpPr>
              <a:spLocks/>
            </p:cNvSpPr>
            <p:nvPr/>
          </p:nvSpPr>
          <p:spPr bwMode="auto">
            <a:xfrm>
              <a:off x="1650" y="1531"/>
              <a:ext cx="13" cy="7"/>
            </a:xfrm>
            <a:custGeom>
              <a:avLst/>
              <a:gdLst>
                <a:gd name="T0" fmla="*/ 0 w 50"/>
                <a:gd name="T1" fmla="*/ 0 h 23"/>
                <a:gd name="T2" fmla="*/ 0 w 50"/>
                <a:gd name="T3" fmla="*/ 0 h 23"/>
                <a:gd name="T4" fmla="*/ 0 w 50"/>
                <a:gd name="T5" fmla="*/ 0 h 23"/>
                <a:gd name="T6" fmla="*/ 0 w 50"/>
                <a:gd name="T7" fmla="*/ 0 h 23"/>
                <a:gd name="T8" fmla="*/ 0 w 50"/>
                <a:gd name="T9" fmla="*/ 0 h 23"/>
                <a:gd name="T10" fmla="*/ 0 w 50"/>
                <a:gd name="T11" fmla="*/ 0 h 23"/>
                <a:gd name="T12" fmla="*/ 0 w 50"/>
                <a:gd name="T13" fmla="*/ 0 h 23"/>
                <a:gd name="T14" fmla="*/ 0 w 50"/>
                <a:gd name="T15" fmla="*/ 0 h 23"/>
                <a:gd name="T16" fmla="*/ 0 w 50"/>
                <a:gd name="T17" fmla="*/ 0 h 23"/>
                <a:gd name="T18" fmla="*/ 0 w 50"/>
                <a:gd name="T19" fmla="*/ 0 h 23"/>
                <a:gd name="T20" fmla="*/ 0 w 50"/>
                <a:gd name="T21" fmla="*/ 0 h 23"/>
                <a:gd name="T22" fmla="*/ 0 w 50"/>
                <a:gd name="T23" fmla="*/ 0 h 23"/>
                <a:gd name="T24" fmla="*/ 0 w 50"/>
                <a:gd name="T25" fmla="*/ 0 h 23"/>
                <a:gd name="T26" fmla="*/ 0 w 50"/>
                <a:gd name="T27" fmla="*/ 0 h 23"/>
                <a:gd name="T28" fmla="*/ 0 w 50"/>
                <a:gd name="T29" fmla="*/ 0 h 23"/>
                <a:gd name="T30" fmla="*/ 0 w 50"/>
                <a:gd name="T31" fmla="*/ 0 h 23"/>
                <a:gd name="T32" fmla="*/ 0 w 50"/>
                <a:gd name="T33" fmla="*/ 0 h 23"/>
                <a:gd name="T34" fmla="*/ 0 w 50"/>
                <a:gd name="T35" fmla="*/ 0 h 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23">
                  <a:moveTo>
                    <a:pt x="50" y="9"/>
                  </a:moveTo>
                  <a:lnTo>
                    <a:pt x="45" y="14"/>
                  </a:lnTo>
                  <a:lnTo>
                    <a:pt x="42" y="17"/>
                  </a:lnTo>
                  <a:lnTo>
                    <a:pt x="36" y="20"/>
                  </a:lnTo>
                  <a:lnTo>
                    <a:pt x="31" y="21"/>
                  </a:lnTo>
                  <a:lnTo>
                    <a:pt x="26" y="23"/>
                  </a:lnTo>
                  <a:lnTo>
                    <a:pt x="21" y="23"/>
                  </a:lnTo>
                  <a:lnTo>
                    <a:pt x="15" y="23"/>
                  </a:lnTo>
                  <a:lnTo>
                    <a:pt x="9" y="23"/>
                  </a:lnTo>
                  <a:lnTo>
                    <a:pt x="7" y="22"/>
                  </a:lnTo>
                  <a:lnTo>
                    <a:pt x="5" y="21"/>
                  </a:lnTo>
                  <a:lnTo>
                    <a:pt x="3" y="20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4" y="8"/>
                  </a:lnTo>
                  <a:lnTo>
                    <a:pt x="22" y="5"/>
                  </a:lnTo>
                  <a:lnTo>
                    <a:pt x="29" y="0"/>
                  </a:lnTo>
                  <a:lnTo>
                    <a:pt x="50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58" name="Freeform 137"/>
            <p:cNvSpPr>
              <a:spLocks/>
            </p:cNvSpPr>
            <p:nvPr/>
          </p:nvSpPr>
          <p:spPr bwMode="auto">
            <a:xfrm>
              <a:off x="1720" y="1540"/>
              <a:ext cx="13" cy="12"/>
            </a:xfrm>
            <a:custGeom>
              <a:avLst/>
              <a:gdLst>
                <a:gd name="T0" fmla="*/ 0 w 48"/>
                <a:gd name="T1" fmla="*/ 0 h 36"/>
                <a:gd name="T2" fmla="*/ 0 w 48"/>
                <a:gd name="T3" fmla="*/ 0 h 36"/>
                <a:gd name="T4" fmla="*/ 0 w 48"/>
                <a:gd name="T5" fmla="*/ 0 h 36"/>
                <a:gd name="T6" fmla="*/ 0 w 48"/>
                <a:gd name="T7" fmla="*/ 0 h 36"/>
                <a:gd name="T8" fmla="*/ 0 w 48"/>
                <a:gd name="T9" fmla="*/ 0 h 36"/>
                <a:gd name="T10" fmla="*/ 0 w 48"/>
                <a:gd name="T11" fmla="*/ 0 h 36"/>
                <a:gd name="T12" fmla="*/ 0 w 48"/>
                <a:gd name="T13" fmla="*/ 0 h 36"/>
                <a:gd name="T14" fmla="*/ 0 w 48"/>
                <a:gd name="T15" fmla="*/ 0 h 36"/>
                <a:gd name="T16" fmla="*/ 0 w 48"/>
                <a:gd name="T17" fmla="*/ 0 h 36"/>
                <a:gd name="T18" fmla="*/ 0 w 48"/>
                <a:gd name="T19" fmla="*/ 0 h 36"/>
                <a:gd name="T20" fmla="*/ 0 w 48"/>
                <a:gd name="T21" fmla="*/ 0 h 36"/>
                <a:gd name="T22" fmla="*/ 0 w 48"/>
                <a:gd name="T23" fmla="*/ 0 h 36"/>
                <a:gd name="T24" fmla="*/ 0 w 48"/>
                <a:gd name="T25" fmla="*/ 0 h 36"/>
                <a:gd name="T26" fmla="*/ 0 w 48"/>
                <a:gd name="T27" fmla="*/ 0 h 36"/>
                <a:gd name="T28" fmla="*/ 0 w 48"/>
                <a:gd name="T29" fmla="*/ 0 h 36"/>
                <a:gd name="T30" fmla="*/ 0 w 48"/>
                <a:gd name="T31" fmla="*/ 0 h 36"/>
                <a:gd name="T32" fmla="*/ 0 w 48"/>
                <a:gd name="T33" fmla="*/ 0 h 36"/>
                <a:gd name="T34" fmla="*/ 0 w 48"/>
                <a:gd name="T35" fmla="*/ 0 h 36"/>
                <a:gd name="T36" fmla="*/ 0 w 48"/>
                <a:gd name="T37" fmla="*/ 0 h 36"/>
                <a:gd name="T38" fmla="*/ 0 w 48"/>
                <a:gd name="T39" fmla="*/ 0 h 36"/>
                <a:gd name="T40" fmla="*/ 0 w 48"/>
                <a:gd name="T41" fmla="*/ 0 h 36"/>
                <a:gd name="T42" fmla="*/ 0 w 48"/>
                <a:gd name="T43" fmla="*/ 0 h 36"/>
                <a:gd name="T44" fmla="*/ 0 w 48"/>
                <a:gd name="T45" fmla="*/ 0 h 36"/>
                <a:gd name="T46" fmla="*/ 0 w 48"/>
                <a:gd name="T47" fmla="*/ 0 h 36"/>
                <a:gd name="T48" fmla="*/ 0 w 48"/>
                <a:gd name="T49" fmla="*/ 0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8" h="36">
                  <a:moveTo>
                    <a:pt x="38" y="8"/>
                  </a:moveTo>
                  <a:lnTo>
                    <a:pt x="41" y="9"/>
                  </a:lnTo>
                  <a:lnTo>
                    <a:pt x="43" y="8"/>
                  </a:lnTo>
                  <a:lnTo>
                    <a:pt x="45" y="6"/>
                  </a:lnTo>
                  <a:lnTo>
                    <a:pt x="48" y="5"/>
                  </a:lnTo>
                  <a:lnTo>
                    <a:pt x="45" y="15"/>
                  </a:lnTo>
                  <a:lnTo>
                    <a:pt x="41" y="24"/>
                  </a:lnTo>
                  <a:lnTo>
                    <a:pt x="33" y="32"/>
                  </a:lnTo>
                  <a:lnTo>
                    <a:pt x="22" y="36"/>
                  </a:lnTo>
                  <a:lnTo>
                    <a:pt x="15" y="35"/>
                  </a:lnTo>
                  <a:lnTo>
                    <a:pt x="10" y="31"/>
                  </a:lnTo>
                  <a:lnTo>
                    <a:pt x="4" y="25"/>
                  </a:lnTo>
                  <a:lnTo>
                    <a:pt x="0" y="19"/>
                  </a:lnTo>
                  <a:lnTo>
                    <a:pt x="6" y="19"/>
                  </a:lnTo>
                  <a:lnTo>
                    <a:pt x="11" y="18"/>
                  </a:lnTo>
                  <a:lnTo>
                    <a:pt x="15" y="16"/>
                  </a:lnTo>
                  <a:lnTo>
                    <a:pt x="20" y="13"/>
                  </a:lnTo>
                  <a:lnTo>
                    <a:pt x="24" y="10"/>
                  </a:lnTo>
                  <a:lnTo>
                    <a:pt x="27" y="6"/>
                  </a:lnTo>
                  <a:lnTo>
                    <a:pt x="32" y="3"/>
                  </a:lnTo>
                  <a:lnTo>
                    <a:pt x="35" y="0"/>
                  </a:lnTo>
                  <a:lnTo>
                    <a:pt x="37" y="1"/>
                  </a:lnTo>
                  <a:lnTo>
                    <a:pt x="38" y="3"/>
                  </a:lnTo>
                  <a:lnTo>
                    <a:pt x="40" y="5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59" name="Freeform 138"/>
            <p:cNvSpPr>
              <a:spLocks/>
            </p:cNvSpPr>
            <p:nvPr/>
          </p:nvSpPr>
          <p:spPr bwMode="auto">
            <a:xfrm>
              <a:off x="1655" y="1546"/>
              <a:ext cx="8" cy="10"/>
            </a:xfrm>
            <a:custGeom>
              <a:avLst/>
              <a:gdLst>
                <a:gd name="T0" fmla="*/ 0 w 28"/>
                <a:gd name="T1" fmla="*/ 0 h 30"/>
                <a:gd name="T2" fmla="*/ 0 w 28"/>
                <a:gd name="T3" fmla="*/ 0 h 30"/>
                <a:gd name="T4" fmla="*/ 0 w 28"/>
                <a:gd name="T5" fmla="*/ 0 h 30"/>
                <a:gd name="T6" fmla="*/ 0 w 28"/>
                <a:gd name="T7" fmla="*/ 0 h 30"/>
                <a:gd name="T8" fmla="*/ 0 w 28"/>
                <a:gd name="T9" fmla="*/ 0 h 30"/>
                <a:gd name="T10" fmla="*/ 0 w 28"/>
                <a:gd name="T11" fmla="*/ 0 h 30"/>
                <a:gd name="T12" fmla="*/ 0 w 28"/>
                <a:gd name="T13" fmla="*/ 0 h 30"/>
                <a:gd name="T14" fmla="*/ 0 w 28"/>
                <a:gd name="T15" fmla="*/ 0 h 30"/>
                <a:gd name="T16" fmla="*/ 0 w 28"/>
                <a:gd name="T17" fmla="*/ 0 h 30"/>
                <a:gd name="T18" fmla="*/ 0 w 28"/>
                <a:gd name="T19" fmla="*/ 0 h 30"/>
                <a:gd name="T20" fmla="*/ 0 w 28"/>
                <a:gd name="T21" fmla="*/ 0 h 30"/>
                <a:gd name="T22" fmla="*/ 0 w 28"/>
                <a:gd name="T23" fmla="*/ 0 h 30"/>
                <a:gd name="T24" fmla="*/ 0 w 28"/>
                <a:gd name="T25" fmla="*/ 0 h 30"/>
                <a:gd name="T26" fmla="*/ 0 w 28"/>
                <a:gd name="T27" fmla="*/ 0 h 30"/>
                <a:gd name="T28" fmla="*/ 0 w 28"/>
                <a:gd name="T29" fmla="*/ 0 h 30"/>
                <a:gd name="T30" fmla="*/ 0 w 28"/>
                <a:gd name="T31" fmla="*/ 0 h 30"/>
                <a:gd name="T32" fmla="*/ 0 w 28"/>
                <a:gd name="T33" fmla="*/ 0 h 30"/>
                <a:gd name="T34" fmla="*/ 0 w 28"/>
                <a:gd name="T35" fmla="*/ 0 h 30"/>
                <a:gd name="T36" fmla="*/ 0 w 28"/>
                <a:gd name="T37" fmla="*/ 0 h 30"/>
                <a:gd name="T38" fmla="*/ 0 w 28"/>
                <a:gd name="T39" fmla="*/ 0 h 30"/>
                <a:gd name="T40" fmla="*/ 0 w 28"/>
                <a:gd name="T41" fmla="*/ 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8" h="30">
                  <a:moveTo>
                    <a:pt x="27" y="14"/>
                  </a:moveTo>
                  <a:lnTo>
                    <a:pt x="27" y="16"/>
                  </a:lnTo>
                  <a:lnTo>
                    <a:pt x="28" y="18"/>
                  </a:lnTo>
                  <a:lnTo>
                    <a:pt x="28" y="21"/>
                  </a:lnTo>
                  <a:lnTo>
                    <a:pt x="27" y="23"/>
                  </a:lnTo>
                  <a:lnTo>
                    <a:pt x="25" y="28"/>
                  </a:lnTo>
                  <a:lnTo>
                    <a:pt x="20" y="29"/>
                  </a:lnTo>
                  <a:lnTo>
                    <a:pt x="16" y="30"/>
                  </a:lnTo>
                  <a:lnTo>
                    <a:pt x="11" y="29"/>
                  </a:lnTo>
                  <a:lnTo>
                    <a:pt x="5" y="25"/>
                  </a:lnTo>
                  <a:lnTo>
                    <a:pt x="2" y="21"/>
                  </a:lnTo>
                  <a:lnTo>
                    <a:pt x="1" y="15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8" y="3"/>
                  </a:lnTo>
                  <a:lnTo>
                    <a:pt x="23" y="8"/>
                  </a:lnTo>
                  <a:lnTo>
                    <a:pt x="27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60" name="Freeform 139"/>
            <p:cNvSpPr>
              <a:spLocks/>
            </p:cNvSpPr>
            <p:nvPr/>
          </p:nvSpPr>
          <p:spPr bwMode="auto">
            <a:xfrm>
              <a:off x="1810" y="1549"/>
              <a:ext cx="12" cy="14"/>
            </a:xfrm>
            <a:custGeom>
              <a:avLst/>
              <a:gdLst>
                <a:gd name="T0" fmla="*/ 0 w 44"/>
                <a:gd name="T1" fmla="*/ 0 h 42"/>
                <a:gd name="T2" fmla="*/ 0 w 44"/>
                <a:gd name="T3" fmla="*/ 0 h 42"/>
                <a:gd name="T4" fmla="*/ 0 w 44"/>
                <a:gd name="T5" fmla="*/ 0 h 42"/>
                <a:gd name="T6" fmla="*/ 0 w 44"/>
                <a:gd name="T7" fmla="*/ 0 h 42"/>
                <a:gd name="T8" fmla="*/ 0 w 44"/>
                <a:gd name="T9" fmla="*/ 0 h 42"/>
                <a:gd name="T10" fmla="*/ 0 w 44"/>
                <a:gd name="T11" fmla="*/ 0 h 42"/>
                <a:gd name="T12" fmla="*/ 0 w 44"/>
                <a:gd name="T13" fmla="*/ 0 h 42"/>
                <a:gd name="T14" fmla="*/ 0 w 44"/>
                <a:gd name="T15" fmla="*/ 0 h 42"/>
                <a:gd name="T16" fmla="*/ 0 w 44"/>
                <a:gd name="T17" fmla="*/ 0 h 42"/>
                <a:gd name="T18" fmla="*/ 0 w 44"/>
                <a:gd name="T19" fmla="*/ 0 h 42"/>
                <a:gd name="T20" fmla="*/ 0 w 44"/>
                <a:gd name="T21" fmla="*/ 0 h 42"/>
                <a:gd name="T22" fmla="*/ 0 w 44"/>
                <a:gd name="T23" fmla="*/ 0 h 42"/>
                <a:gd name="T24" fmla="*/ 0 w 44"/>
                <a:gd name="T25" fmla="*/ 0 h 42"/>
                <a:gd name="T26" fmla="*/ 0 w 44"/>
                <a:gd name="T27" fmla="*/ 0 h 42"/>
                <a:gd name="T28" fmla="*/ 0 w 44"/>
                <a:gd name="T29" fmla="*/ 0 h 42"/>
                <a:gd name="T30" fmla="*/ 0 w 44"/>
                <a:gd name="T31" fmla="*/ 0 h 42"/>
                <a:gd name="T32" fmla="*/ 0 w 44"/>
                <a:gd name="T33" fmla="*/ 0 h 42"/>
                <a:gd name="T34" fmla="*/ 0 w 44"/>
                <a:gd name="T35" fmla="*/ 0 h 42"/>
                <a:gd name="T36" fmla="*/ 0 w 44"/>
                <a:gd name="T37" fmla="*/ 0 h 42"/>
                <a:gd name="T38" fmla="*/ 0 w 44"/>
                <a:gd name="T39" fmla="*/ 0 h 42"/>
                <a:gd name="T40" fmla="*/ 0 w 44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42">
                  <a:moveTo>
                    <a:pt x="44" y="17"/>
                  </a:moveTo>
                  <a:lnTo>
                    <a:pt x="44" y="24"/>
                  </a:lnTo>
                  <a:lnTo>
                    <a:pt x="40" y="30"/>
                  </a:lnTo>
                  <a:lnTo>
                    <a:pt x="36" y="35"/>
                  </a:lnTo>
                  <a:lnTo>
                    <a:pt x="30" y="37"/>
                  </a:lnTo>
                  <a:lnTo>
                    <a:pt x="24" y="39"/>
                  </a:lnTo>
                  <a:lnTo>
                    <a:pt x="17" y="41"/>
                  </a:lnTo>
                  <a:lnTo>
                    <a:pt x="11" y="42"/>
                  </a:lnTo>
                  <a:lnTo>
                    <a:pt x="5" y="41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1" y="19"/>
                  </a:lnTo>
                  <a:lnTo>
                    <a:pt x="3" y="14"/>
                  </a:lnTo>
                  <a:lnTo>
                    <a:pt x="7" y="9"/>
                  </a:lnTo>
                  <a:lnTo>
                    <a:pt x="10" y="5"/>
                  </a:lnTo>
                  <a:lnTo>
                    <a:pt x="15" y="0"/>
                  </a:lnTo>
                  <a:lnTo>
                    <a:pt x="23" y="3"/>
                  </a:lnTo>
                  <a:lnTo>
                    <a:pt x="31" y="6"/>
                  </a:lnTo>
                  <a:lnTo>
                    <a:pt x="38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61" name="Freeform 140"/>
            <p:cNvSpPr>
              <a:spLocks/>
            </p:cNvSpPr>
            <p:nvPr/>
          </p:nvSpPr>
          <p:spPr bwMode="auto">
            <a:xfrm>
              <a:off x="1829" y="1558"/>
              <a:ext cx="5" cy="6"/>
            </a:xfrm>
            <a:custGeom>
              <a:avLst/>
              <a:gdLst>
                <a:gd name="T0" fmla="*/ 0 w 23"/>
                <a:gd name="T1" fmla="*/ 0 h 19"/>
                <a:gd name="T2" fmla="*/ 0 w 23"/>
                <a:gd name="T3" fmla="*/ 0 h 19"/>
                <a:gd name="T4" fmla="*/ 0 w 23"/>
                <a:gd name="T5" fmla="*/ 0 h 19"/>
                <a:gd name="T6" fmla="*/ 0 w 23"/>
                <a:gd name="T7" fmla="*/ 0 h 19"/>
                <a:gd name="T8" fmla="*/ 0 w 23"/>
                <a:gd name="T9" fmla="*/ 0 h 19"/>
                <a:gd name="T10" fmla="*/ 0 w 23"/>
                <a:gd name="T11" fmla="*/ 0 h 19"/>
                <a:gd name="T12" fmla="*/ 0 w 23"/>
                <a:gd name="T13" fmla="*/ 0 h 19"/>
                <a:gd name="T14" fmla="*/ 0 w 23"/>
                <a:gd name="T15" fmla="*/ 0 h 19"/>
                <a:gd name="T16" fmla="*/ 0 w 23"/>
                <a:gd name="T17" fmla="*/ 0 h 19"/>
                <a:gd name="T18" fmla="*/ 0 w 23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19">
                  <a:moveTo>
                    <a:pt x="23" y="18"/>
                  </a:moveTo>
                  <a:lnTo>
                    <a:pt x="17" y="19"/>
                  </a:lnTo>
                  <a:lnTo>
                    <a:pt x="12" y="19"/>
                  </a:lnTo>
                  <a:lnTo>
                    <a:pt x="6" y="17"/>
                  </a:lnTo>
                  <a:lnTo>
                    <a:pt x="0" y="15"/>
                  </a:lnTo>
                  <a:lnTo>
                    <a:pt x="1" y="0"/>
                  </a:lnTo>
                  <a:lnTo>
                    <a:pt x="8" y="2"/>
                  </a:lnTo>
                  <a:lnTo>
                    <a:pt x="14" y="7"/>
                  </a:lnTo>
                  <a:lnTo>
                    <a:pt x="20" y="11"/>
                  </a:lnTo>
                  <a:lnTo>
                    <a:pt x="23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62" name="Freeform 141"/>
            <p:cNvSpPr>
              <a:spLocks/>
            </p:cNvSpPr>
            <p:nvPr/>
          </p:nvSpPr>
          <p:spPr bwMode="auto">
            <a:xfrm>
              <a:off x="1666" y="1560"/>
              <a:ext cx="17" cy="19"/>
            </a:xfrm>
            <a:custGeom>
              <a:avLst/>
              <a:gdLst>
                <a:gd name="T0" fmla="*/ 0 w 66"/>
                <a:gd name="T1" fmla="*/ 0 h 55"/>
                <a:gd name="T2" fmla="*/ 0 w 66"/>
                <a:gd name="T3" fmla="*/ 0 h 55"/>
                <a:gd name="T4" fmla="*/ 0 w 66"/>
                <a:gd name="T5" fmla="*/ 0 h 55"/>
                <a:gd name="T6" fmla="*/ 0 w 66"/>
                <a:gd name="T7" fmla="*/ 0 h 55"/>
                <a:gd name="T8" fmla="*/ 0 w 66"/>
                <a:gd name="T9" fmla="*/ 0 h 55"/>
                <a:gd name="T10" fmla="*/ 0 w 66"/>
                <a:gd name="T11" fmla="*/ 0 h 55"/>
                <a:gd name="T12" fmla="*/ 0 w 66"/>
                <a:gd name="T13" fmla="*/ 0 h 55"/>
                <a:gd name="T14" fmla="*/ 0 w 66"/>
                <a:gd name="T15" fmla="*/ 0 h 55"/>
                <a:gd name="T16" fmla="*/ 0 w 66"/>
                <a:gd name="T17" fmla="*/ 0 h 55"/>
                <a:gd name="T18" fmla="*/ 0 w 66"/>
                <a:gd name="T19" fmla="*/ 0 h 55"/>
                <a:gd name="T20" fmla="*/ 0 w 66"/>
                <a:gd name="T21" fmla="*/ 0 h 55"/>
                <a:gd name="T22" fmla="*/ 0 w 66"/>
                <a:gd name="T23" fmla="*/ 0 h 55"/>
                <a:gd name="T24" fmla="*/ 0 w 66"/>
                <a:gd name="T25" fmla="*/ 0 h 55"/>
                <a:gd name="T26" fmla="*/ 0 w 66"/>
                <a:gd name="T27" fmla="*/ 0 h 55"/>
                <a:gd name="T28" fmla="*/ 0 w 66"/>
                <a:gd name="T29" fmla="*/ 0 h 55"/>
                <a:gd name="T30" fmla="*/ 0 w 66"/>
                <a:gd name="T31" fmla="*/ 0 h 55"/>
                <a:gd name="T32" fmla="*/ 0 w 66"/>
                <a:gd name="T33" fmla="*/ 0 h 55"/>
                <a:gd name="T34" fmla="*/ 0 w 66"/>
                <a:gd name="T35" fmla="*/ 0 h 55"/>
                <a:gd name="T36" fmla="*/ 0 w 66"/>
                <a:gd name="T37" fmla="*/ 0 h 55"/>
                <a:gd name="T38" fmla="*/ 0 w 66"/>
                <a:gd name="T39" fmla="*/ 0 h 55"/>
                <a:gd name="T40" fmla="*/ 0 w 66"/>
                <a:gd name="T41" fmla="*/ 0 h 55"/>
                <a:gd name="T42" fmla="*/ 0 w 66"/>
                <a:gd name="T43" fmla="*/ 0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6" h="55">
                  <a:moveTo>
                    <a:pt x="66" y="45"/>
                  </a:moveTo>
                  <a:lnTo>
                    <a:pt x="66" y="47"/>
                  </a:lnTo>
                  <a:lnTo>
                    <a:pt x="65" y="50"/>
                  </a:lnTo>
                  <a:lnTo>
                    <a:pt x="64" y="53"/>
                  </a:lnTo>
                  <a:lnTo>
                    <a:pt x="61" y="55"/>
                  </a:lnTo>
                  <a:lnTo>
                    <a:pt x="54" y="53"/>
                  </a:lnTo>
                  <a:lnTo>
                    <a:pt x="47" y="49"/>
                  </a:lnTo>
                  <a:lnTo>
                    <a:pt x="42" y="45"/>
                  </a:lnTo>
                  <a:lnTo>
                    <a:pt x="36" y="39"/>
                  </a:lnTo>
                  <a:lnTo>
                    <a:pt x="30" y="33"/>
                  </a:lnTo>
                  <a:lnTo>
                    <a:pt x="24" y="27"/>
                  </a:lnTo>
                  <a:lnTo>
                    <a:pt x="19" y="22"/>
                  </a:lnTo>
                  <a:lnTo>
                    <a:pt x="13" y="16"/>
                  </a:lnTo>
                  <a:lnTo>
                    <a:pt x="0" y="0"/>
                  </a:lnTo>
                  <a:lnTo>
                    <a:pt x="9" y="3"/>
                  </a:lnTo>
                  <a:lnTo>
                    <a:pt x="19" y="8"/>
                  </a:lnTo>
                  <a:lnTo>
                    <a:pt x="27" y="12"/>
                  </a:lnTo>
                  <a:lnTo>
                    <a:pt x="35" y="18"/>
                  </a:lnTo>
                  <a:lnTo>
                    <a:pt x="42" y="25"/>
                  </a:lnTo>
                  <a:lnTo>
                    <a:pt x="50" y="32"/>
                  </a:lnTo>
                  <a:lnTo>
                    <a:pt x="58" y="39"/>
                  </a:lnTo>
                  <a:lnTo>
                    <a:pt x="66" y="4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63" name="Freeform 142"/>
            <p:cNvSpPr>
              <a:spLocks/>
            </p:cNvSpPr>
            <p:nvPr/>
          </p:nvSpPr>
          <p:spPr bwMode="auto">
            <a:xfrm>
              <a:off x="1773" y="1579"/>
              <a:ext cx="7" cy="6"/>
            </a:xfrm>
            <a:custGeom>
              <a:avLst/>
              <a:gdLst>
                <a:gd name="T0" fmla="*/ 0 w 28"/>
                <a:gd name="T1" fmla="*/ 0 h 17"/>
                <a:gd name="T2" fmla="*/ 0 w 28"/>
                <a:gd name="T3" fmla="*/ 0 h 17"/>
                <a:gd name="T4" fmla="*/ 0 w 28"/>
                <a:gd name="T5" fmla="*/ 0 h 17"/>
                <a:gd name="T6" fmla="*/ 0 w 28"/>
                <a:gd name="T7" fmla="*/ 0 h 17"/>
                <a:gd name="T8" fmla="*/ 0 w 28"/>
                <a:gd name="T9" fmla="*/ 0 h 17"/>
                <a:gd name="T10" fmla="*/ 0 w 28"/>
                <a:gd name="T11" fmla="*/ 0 h 17"/>
                <a:gd name="T12" fmla="*/ 0 w 28"/>
                <a:gd name="T13" fmla="*/ 0 h 17"/>
                <a:gd name="T14" fmla="*/ 0 w 28"/>
                <a:gd name="T15" fmla="*/ 0 h 17"/>
                <a:gd name="T16" fmla="*/ 0 w 28"/>
                <a:gd name="T17" fmla="*/ 0 h 17"/>
                <a:gd name="T18" fmla="*/ 0 w 28"/>
                <a:gd name="T19" fmla="*/ 0 h 17"/>
                <a:gd name="T20" fmla="*/ 0 w 28"/>
                <a:gd name="T21" fmla="*/ 0 h 17"/>
                <a:gd name="T22" fmla="*/ 0 w 28"/>
                <a:gd name="T23" fmla="*/ 0 h 17"/>
                <a:gd name="T24" fmla="*/ 0 w 28"/>
                <a:gd name="T25" fmla="*/ 0 h 17"/>
                <a:gd name="T26" fmla="*/ 0 w 28"/>
                <a:gd name="T27" fmla="*/ 0 h 17"/>
                <a:gd name="T28" fmla="*/ 0 w 28"/>
                <a:gd name="T29" fmla="*/ 0 h 17"/>
                <a:gd name="T30" fmla="*/ 0 w 28"/>
                <a:gd name="T31" fmla="*/ 0 h 17"/>
                <a:gd name="T32" fmla="*/ 0 w 28"/>
                <a:gd name="T33" fmla="*/ 0 h 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17">
                  <a:moveTo>
                    <a:pt x="28" y="10"/>
                  </a:moveTo>
                  <a:lnTo>
                    <a:pt x="28" y="14"/>
                  </a:lnTo>
                  <a:lnTo>
                    <a:pt x="26" y="15"/>
                  </a:lnTo>
                  <a:lnTo>
                    <a:pt x="23" y="17"/>
                  </a:lnTo>
                  <a:lnTo>
                    <a:pt x="21" y="17"/>
                  </a:lnTo>
                  <a:lnTo>
                    <a:pt x="14" y="17"/>
                  </a:lnTo>
                  <a:lnTo>
                    <a:pt x="8" y="15"/>
                  </a:lnTo>
                  <a:lnTo>
                    <a:pt x="3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7" y="2"/>
                  </a:lnTo>
                  <a:lnTo>
                    <a:pt x="23" y="6"/>
                  </a:lnTo>
                  <a:lnTo>
                    <a:pt x="28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64" name="Freeform 143"/>
            <p:cNvSpPr>
              <a:spLocks/>
            </p:cNvSpPr>
            <p:nvPr/>
          </p:nvSpPr>
          <p:spPr bwMode="auto">
            <a:xfrm>
              <a:off x="1642" y="1595"/>
              <a:ext cx="195" cy="288"/>
            </a:xfrm>
            <a:custGeom>
              <a:avLst/>
              <a:gdLst>
                <a:gd name="T0" fmla="*/ 0 w 741"/>
                <a:gd name="T1" fmla="*/ 0 h 873"/>
                <a:gd name="T2" fmla="*/ 0 w 741"/>
                <a:gd name="T3" fmla="*/ 0 h 873"/>
                <a:gd name="T4" fmla="*/ 0 w 741"/>
                <a:gd name="T5" fmla="*/ 0 h 873"/>
                <a:gd name="T6" fmla="*/ 0 w 741"/>
                <a:gd name="T7" fmla="*/ 0 h 873"/>
                <a:gd name="T8" fmla="*/ 0 w 741"/>
                <a:gd name="T9" fmla="*/ 0 h 873"/>
                <a:gd name="T10" fmla="*/ 0 w 741"/>
                <a:gd name="T11" fmla="*/ 0 h 873"/>
                <a:gd name="T12" fmla="*/ 0 w 741"/>
                <a:gd name="T13" fmla="*/ 0 h 873"/>
                <a:gd name="T14" fmla="*/ 0 w 741"/>
                <a:gd name="T15" fmla="*/ 0 h 873"/>
                <a:gd name="T16" fmla="*/ 0 w 741"/>
                <a:gd name="T17" fmla="*/ 0 h 873"/>
                <a:gd name="T18" fmla="*/ 0 w 741"/>
                <a:gd name="T19" fmla="*/ 0 h 873"/>
                <a:gd name="T20" fmla="*/ 0 w 741"/>
                <a:gd name="T21" fmla="*/ 0 h 873"/>
                <a:gd name="T22" fmla="*/ 0 w 741"/>
                <a:gd name="T23" fmla="*/ 0 h 873"/>
                <a:gd name="T24" fmla="*/ 0 w 741"/>
                <a:gd name="T25" fmla="*/ 0 h 873"/>
                <a:gd name="T26" fmla="*/ 0 w 741"/>
                <a:gd name="T27" fmla="*/ 0 h 873"/>
                <a:gd name="T28" fmla="*/ 0 w 741"/>
                <a:gd name="T29" fmla="*/ 0 h 873"/>
                <a:gd name="T30" fmla="*/ 0 w 741"/>
                <a:gd name="T31" fmla="*/ 0 h 873"/>
                <a:gd name="T32" fmla="*/ 0 w 741"/>
                <a:gd name="T33" fmla="*/ 0 h 873"/>
                <a:gd name="T34" fmla="*/ 0 w 741"/>
                <a:gd name="T35" fmla="*/ 0 h 873"/>
                <a:gd name="T36" fmla="*/ 0 w 741"/>
                <a:gd name="T37" fmla="*/ 0 h 873"/>
                <a:gd name="T38" fmla="*/ 0 w 741"/>
                <a:gd name="T39" fmla="*/ 0 h 873"/>
                <a:gd name="T40" fmla="*/ 0 w 741"/>
                <a:gd name="T41" fmla="*/ 0 h 873"/>
                <a:gd name="T42" fmla="*/ 0 w 741"/>
                <a:gd name="T43" fmla="*/ 0 h 873"/>
                <a:gd name="T44" fmla="*/ 0 w 741"/>
                <a:gd name="T45" fmla="*/ 0 h 873"/>
                <a:gd name="T46" fmla="*/ 0 w 741"/>
                <a:gd name="T47" fmla="*/ 0 h 873"/>
                <a:gd name="T48" fmla="*/ 0 w 741"/>
                <a:gd name="T49" fmla="*/ 0 h 873"/>
                <a:gd name="T50" fmla="*/ 0 w 741"/>
                <a:gd name="T51" fmla="*/ 0 h 873"/>
                <a:gd name="T52" fmla="*/ 0 w 741"/>
                <a:gd name="T53" fmla="*/ 0 h 873"/>
                <a:gd name="T54" fmla="*/ 0 w 741"/>
                <a:gd name="T55" fmla="*/ 0 h 873"/>
                <a:gd name="T56" fmla="*/ 0 w 741"/>
                <a:gd name="T57" fmla="*/ 0 h 873"/>
                <a:gd name="T58" fmla="*/ 0 w 741"/>
                <a:gd name="T59" fmla="*/ 0 h 873"/>
                <a:gd name="T60" fmla="*/ 0 w 741"/>
                <a:gd name="T61" fmla="*/ 0 h 873"/>
                <a:gd name="T62" fmla="*/ 0 w 741"/>
                <a:gd name="T63" fmla="*/ 0 h 873"/>
                <a:gd name="T64" fmla="*/ 0 w 741"/>
                <a:gd name="T65" fmla="*/ 0 h 873"/>
                <a:gd name="T66" fmla="*/ 0 w 741"/>
                <a:gd name="T67" fmla="*/ 0 h 873"/>
                <a:gd name="T68" fmla="*/ 0 w 741"/>
                <a:gd name="T69" fmla="*/ 0 h 873"/>
                <a:gd name="T70" fmla="*/ 0 w 741"/>
                <a:gd name="T71" fmla="*/ 0 h 873"/>
                <a:gd name="T72" fmla="*/ 0 w 741"/>
                <a:gd name="T73" fmla="*/ 0 h 873"/>
                <a:gd name="T74" fmla="*/ 0 w 741"/>
                <a:gd name="T75" fmla="*/ 0 h 873"/>
                <a:gd name="T76" fmla="*/ 0 w 741"/>
                <a:gd name="T77" fmla="*/ 0 h 873"/>
                <a:gd name="T78" fmla="*/ 0 w 741"/>
                <a:gd name="T79" fmla="*/ 0 h 873"/>
                <a:gd name="T80" fmla="*/ 0 w 741"/>
                <a:gd name="T81" fmla="*/ 0 h 873"/>
                <a:gd name="T82" fmla="*/ 0 w 741"/>
                <a:gd name="T83" fmla="*/ 0 h 873"/>
                <a:gd name="T84" fmla="*/ 0 w 741"/>
                <a:gd name="T85" fmla="*/ 0 h 873"/>
                <a:gd name="T86" fmla="*/ 0 w 741"/>
                <a:gd name="T87" fmla="*/ 0 h 873"/>
                <a:gd name="T88" fmla="*/ 0 w 741"/>
                <a:gd name="T89" fmla="*/ 0 h 873"/>
                <a:gd name="T90" fmla="*/ 0 w 741"/>
                <a:gd name="T91" fmla="*/ 0 h 873"/>
                <a:gd name="T92" fmla="*/ 0 w 741"/>
                <a:gd name="T93" fmla="*/ 0 h 873"/>
                <a:gd name="T94" fmla="*/ 0 w 741"/>
                <a:gd name="T95" fmla="*/ 0 h 873"/>
                <a:gd name="T96" fmla="*/ 0 w 741"/>
                <a:gd name="T97" fmla="*/ 0 h 873"/>
                <a:gd name="T98" fmla="*/ 0 w 741"/>
                <a:gd name="T99" fmla="*/ 0 h 87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741" h="873">
                  <a:moveTo>
                    <a:pt x="440" y="48"/>
                  </a:moveTo>
                  <a:lnTo>
                    <a:pt x="438" y="83"/>
                  </a:lnTo>
                  <a:lnTo>
                    <a:pt x="433" y="119"/>
                  </a:lnTo>
                  <a:lnTo>
                    <a:pt x="431" y="153"/>
                  </a:lnTo>
                  <a:lnTo>
                    <a:pt x="432" y="190"/>
                  </a:lnTo>
                  <a:lnTo>
                    <a:pt x="439" y="262"/>
                  </a:lnTo>
                  <a:lnTo>
                    <a:pt x="440" y="335"/>
                  </a:lnTo>
                  <a:lnTo>
                    <a:pt x="437" y="409"/>
                  </a:lnTo>
                  <a:lnTo>
                    <a:pt x="433" y="482"/>
                  </a:lnTo>
                  <a:lnTo>
                    <a:pt x="439" y="512"/>
                  </a:lnTo>
                  <a:lnTo>
                    <a:pt x="449" y="539"/>
                  </a:lnTo>
                  <a:lnTo>
                    <a:pt x="461" y="568"/>
                  </a:lnTo>
                  <a:lnTo>
                    <a:pt x="466" y="598"/>
                  </a:lnTo>
                  <a:lnTo>
                    <a:pt x="464" y="618"/>
                  </a:lnTo>
                  <a:lnTo>
                    <a:pt x="463" y="637"/>
                  </a:lnTo>
                  <a:lnTo>
                    <a:pt x="466" y="656"/>
                  </a:lnTo>
                  <a:lnTo>
                    <a:pt x="474" y="673"/>
                  </a:lnTo>
                  <a:lnTo>
                    <a:pt x="483" y="684"/>
                  </a:lnTo>
                  <a:lnTo>
                    <a:pt x="493" y="695"/>
                  </a:lnTo>
                  <a:lnTo>
                    <a:pt x="505" y="704"/>
                  </a:lnTo>
                  <a:lnTo>
                    <a:pt x="516" y="711"/>
                  </a:lnTo>
                  <a:lnTo>
                    <a:pt x="528" y="719"/>
                  </a:lnTo>
                  <a:lnTo>
                    <a:pt x="542" y="725"/>
                  </a:lnTo>
                  <a:lnTo>
                    <a:pt x="554" y="731"/>
                  </a:lnTo>
                  <a:lnTo>
                    <a:pt x="567" y="736"/>
                  </a:lnTo>
                  <a:lnTo>
                    <a:pt x="582" y="740"/>
                  </a:lnTo>
                  <a:lnTo>
                    <a:pt x="598" y="742"/>
                  </a:lnTo>
                  <a:lnTo>
                    <a:pt x="615" y="743"/>
                  </a:lnTo>
                  <a:lnTo>
                    <a:pt x="632" y="744"/>
                  </a:lnTo>
                  <a:lnTo>
                    <a:pt x="648" y="747"/>
                  </a:lnTo>
                  <a:lnTo>
                    <a:pt x="664" y="750"/>
                  </a:lnTo>
                  <a:lnTo>
                    <a:pt x="679" y="755"/>
                  </a:lnTo>
                  <a:lnTo>
                    <a:pt x="693" y="762"/>
                  </a:lnTo>
                  <a:lnTo>
                    <a:pt x="741" y="780"/>
                  </a:lnTo>
                  <a:lnTo>
                    <a:pt x="734" y="781"/>
                  </a:lnTo>
                  <a:lnTo>
                    <a:pt x="727" y="781"/>
                  </a:lnTo>
                  <a:lnTo>
                    <a:pt x="720" y="780"/>
                  </a:lnTo>
                  <a:lnTo>
                    <a:pt x="715" y="779"/>
                  </a:lnTo>
                  <a:lnTo>
                    <a:pt x="708" y="779"/>
                  </a:lnTo>
                  <a:lnTo>
                    <a:pt x="702" y="778"/>
                  </a:lnTo>
                  <a:lnTo>
                    <a:pt x="695" y="779"/>
                  </a:lnTo>
                  <a:lnTo>
                    <a:pt x="689" y="780"/>
                  </a:lnTo>
                  <a:lnTo>
                    <a:pt x="679" y="790"/>
                  </a:lnTo>
                  <a:lnTo>
                    <a:pt x="666" y="797"/>
                  </a:lnTo>
                  <a:lnTo>
                    <a:pt x="653" y="803"/>
                  </a:lnTo>
                  <a:lnTo>
                    <a:pt x="641" y="807"/>
                  </a:lnTo>
                  <a:lnTo>
                    <a:pt x="626" y="809"/>
                  </a:lnTo>
                  <a:lnTo>
                    <a:pt x="612" y="810"/>
                  </a:lnTo>
                  <a:lnTo>
                    <a:pt x="598" y="812"/>
                  </a:lnTo>
                  <a:lnTo>
                    <a:pt x="584" y="816"/>
                  </a:lnTo>
                  <a:lnTo>
                    <a:pt x="574" y="822"/>
                  </a:lnTo>
                  <a:lnTo>
                    <a:pt x="565" y="828"/>
                  </a:lnTo>
                  <a:lnTo>
                    <a:pt x="555" y="837"/>
                  </a:lnTo>
                  <a:lnTo>
                    <a:pt x="547" y="846"/>
                  </a:lnTo>
                  <a:lnTo>
                    <a:pt x="538" y="854"/>
                  </a:lnTo>
                  <a:lnTo>
                    <a:pt x="529" y="862"/>
                  </a:lnTo>
                  <a:lnTo>
                    <a:pt x="519" y="868"/>
                  </a:lnTo>
                  <a:lnTo>
                    <a:pt x="507" y="870"/>
                  </a:lnTo>
                  <a:lnTo>
                    <a:pt x="487" y="872"/>
                  </a:lnTo>
                  <a:lnTo>
                    <a:pt x="469" y="873"/>
                  </a:lnTo>
                  <a:lnTo>
                    <a:pt x="449" y="873"/>
                  </a:lnTo>
                  <a:lnTo>
                    <a:pt x="430" y="872"/>
                  </a:lnTo>
                  <a:lnTo>
                    <a:pt x="411" y="869"/>
                  </a:lnTo>
                  <a:lnTo>
                    <a:pt x="393" y="865"/>
                  </a:lnTo>
                  <a:lnTo>
                    <a:pt x="375" y="860"/>
                  </a:lnTo>
                  <a:lnTo>
                    <a:pt x="357" y="854"/>
                  </a:lnTo>
                  <a:lnTo>
                    <a:pt x="338" y="854"/>
                  </a:lnTo>
                  <a:lnTo>
                    <a:pt x="318" y="856"/>
                  </a:lnTo>
                  <a:lnTo>
                    <a:pt x="300" y="858"/>
                  </a:lnTo>
                  <a:lnTo>
                    <a:pt x="280" y="860"/>
                  </a:lnTo>
                  <a:lnTo>
                    <a:pt x="260" y="861"/>
                  </a:lnTo>
                  <a:lnTo>
                    <a:pt x="242" y="858"/>
                  </a:lnTo>
                  <a:lnTo>
                    <a:pt x="225" y="854"/>
                  </a:lnTo>
                  <a:lnTo>
                    <a:pt x="207" y="846"/>
                  </a:lnTo>
                  <a:lnTo>
                    <a:pt x="196" y="838"/>
                  </a:lnTo>
                  <a:lnTo>
                    <a:pt x="183" y="831"/>
                  </a:lnTo>
                  <a:lnTo>
                    <a:pt x="172" y="824"/>
                  </a:lnTo>
                  <a:lnTo>
                    <a:pt x="159" y="818"/>
                  </a:lnTo>
                  <a:lnTo>
                    <a:pt x="146" y="813"/>
                  </a:lnTo>
                  <a:lnTo>
                    <a:pt x="132" y="811"/>
                  </a:lnTo>
                  <a:lnTo>
                    <a:pt x="119" y="809"/>
                  </a:lnTo>
                  <a:lnTo>
                    <a:pt x="104" y="809"/>
                  </a:lnTo>
                  <a:lnTo>
                    <a:pt x="92" y="804"/>
                  </a:lnTo>
                  <a:lnTo>
                    <a:pt x="79" y="801"/>
                  </a:lnTo>
                  <a:lnTo>
                    <a:pt x="67" y="799"/>
                  </a:lnTo>
                  <a:lnTo>
                    <a:pt x="54" y="797"/>
                  </a:lnTo>
                  <a:lnTo>
                    <a:pt x="40" y="796"/>
                  </a:lnTo>
                  <a:lnTo>
                    <a:pt x="26" y="795"/>
                  </a:lnTo>
                  <a:lnTo>
                    <a:pt x="14" y="794"/>
                  </a:lnTo>
                  <a:lnTo>
                    <a:pt x="0" y="793"/>
                  </a:lnTo>
                  <a:lnTo>
                    <a:pt x="18" y="784"/>
                  </a:lnTo>
                  <a:lnTo>
                    <a:pt x="37" y="777"/>
                  </a:lnTo>
                  <a:lnTo>
                    <a:pt x="58" y="773"/>
                  </a:lnTo>
                  <a:lnTo>
                    <a:pt x="78" y="771"/>
                  </a:lnTo>
                  <a:lnTo>
                    <a:pt x="100" y="770"/>
                  </a:lnTo>
                  <a:lnTo>
                    <a:pt x="121" y="767"/>
                  </a:lnTo>
                  <a:lnTo>
                    <a:pt x="142" y="765"/>
                  </a:lnTo>
                  <a:lnTo>
                    <a:pt x="162" y="762"/>
                  </a:lnTo>
                  <a:lnTo>
                    <a:pt x="168" y="755"/>
                  </a:lnTo>
                  <a:lnTo>
                    <a:pt x="174" y="748"/>
                  </a:lnTo>
                  <a:lnTo>
                    <a:pt x="180" y="741"/>
                  </a:lnTo>
                  <a:lnTo>
                    <a:pt x="186" y="733"/>
                  </a:lnTo>
                  <a:lnTo>
                    <a:pt x="191" y="727"/>
                  </a:lnTo>
                  <a:lnTo>
                    <a:pt x="197" y="720"/>
                  </a:lnTo>
                  <a:lnTo>
                    <a:pt x="204" y="716"/>
                  </a:lnTo>
                  <a:lnTo>
                    <a:pt x="212" y="712"/>
                  </a:lnTo>
                  <a:lnTo>
                    <a:pt x="222" y="709"/>
                  </a:lnTo>
                  <a:lnTo>
                    <a:pt x="233" y="705"/>
                  </a:lnTo>
                  <a:lnTo>
                    <a:pt x="243" y="703"/>
                  </a:lnTo>
                  <a:lnTo>
                    <a:pt x="254" y="701"/>
                  </a:lnTo>
                  <a:lnTo>
                    <a:pt x="264" y="697"/>
                  </a:lnTo>
                  <a:lnTo>
                    <a:pt x="273" y="695"/>
                  </a:lnTo>
                  <a:lnTo>
                    <a:pt x="283" y="691"/>
                  </a:lnTo>
                  <a:lnTo>
                    <a:pt x="293" y="687"/>
                  </a:lnTo>
                  <a:lnTo>
                    <a:pt x="289" y="642"/>
                  </a:lnTo>
                  <a:lnTo>
                    <a:pt x="295" y="598"/>
                  </a:lnTo>
                  <a:lnTo>
                    <a:pt x="298" y="555"/>
                  </a:lnTo>
                  <a:lnTo>
                    <a:pt x="292" y="512"/>
                  </a:lnTo>
                  <a:lnTo>
                    <a:pt x="282" y="448"/>
                  </a:lnTo>
                  <a:lnTo>
                    <a:pt x="283" y="383"/>
                  </a:lnTo>
                  <a:lnTo>
                    <a:pt x="292" y="318"/>
                  </a:lnTo>
                  <a:lnTo>
                    <a:pt x="304" y="256"/>
                  </a:lnTo>
                  <a:lnTo>
                    <a:pt x="303" y="242"/>
                  </a:lnTo>
                  <a:lnTo>
                    <a:pt x="301" y="230"/>
                  </a:lnTo>
                  <a:lnTo>
                    <a:pt x="298" y="216"/>
                  </a:lnTo>
                  <a:lnTo>
                    <a:pt x="296" y="203"/>
                  </a:lnTo>
                  <a:lnTo>
                    <a:pt x="292" y="190"/>
                  </a:lnTo>
                  <a:lnTo>
                    <a:pt x="286" y="179"/>
                  </a:lnTo>
                  <a:lnTo>
                    <a:pt x="279" y="168"/>
                  </a:lnTo>
                  <a:lnTo>
                    <a:pt x="270" y="158"/>
                  </a:lnTo>
                  <a:lnTo>
                    <a:pt x="262" y="136"/>
                  </a:lnTo>
                  <a:lnTo>
                    <a:pt x="254" y="113"/>
                  </a:lnTo>
                  <a:lnTo>
                    <a:pt x="247" y="91"/>
                  </a:lnTo>
                  <a:lnTo>
                    <a:pt x="240" y="68"/>
                  </a:lnTo>
                  <a:lnTo>
                    <a:pt x="272" y="29"/>
                  </a:lnTo>
                  <a:lnTo>
                    <a:pt x="281" y="45"/>
                  </a:lnTo>
                  <a:lnTo>
                    <a:pt x="289" y="62"/>
                  </a:lnTo>
                  <a:lnTo>
                    <a:pt x="296" y="80"/>
                  </a:lnTo>
                  <a:lnTo>
                    <a:pt x="303" y="97"/>
                  </a:lnTo>
                  <a:lnTo>
                    <a:pt x="310" y="115"/>
                  </a:lnTo>
                  <a:lnTo>
                    <a:pt x="319" y="132"/>
                  </a:lnTo>
                  <a:lnTo>
                    <a:pt x="330" y="148"/>
                  </a:lnTo>
                  <a:lnTo>
                    <a:pt x="342" y="163"/>
                  </a:lnTo>
                  <a:lnTo>
                    <a:pt x="345" y="141"/>
                  </a:lnTo>
                  <a:lnTo>
                    <a:pt x="350" y="120"/>
                  </a:lnTo>
                  <a:lnTo>
                    <a:pt x="357" y="100"/>
                  </a:lnTo>
                  <a:lnTo>
                    <a:pt x="365" y="81"/>
                  </a:lnTo>
                  <a:lnTo>
                    <a:pt x="373" y="61"/>
                  </a:lnTo>
                  <a:lnTo>
                    <a:pt x="380" y="42"/>
                  </a:lnTo>
                  <a:lnTo>
                    <a:pt x="387" y="21"/>
                  </a:lnTo>
                  <a:lnTo>
                    <a:pt x="391" y="0"/>
                  </a:lnTo>
                  <a:lnTo>
                    <a:pt x="440" y="48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65" name="Freeform 144"/>
            <p:cNvSpPr>
              <a:spLocks/>
            </p:cNvSpPr>
            <p:nvPr/>
          </p:nvSpPr>
          <p:spPr bwMode="auto">
            <a:xfrm>
              <a:off x="1778" y="1601"/>
              <a:ext cx="8" cy="14"/>
            </a:xfrm>
            <a:custGeom>
              <a:avLst/>
              <a:gdLst>
                <a:gd name="T0" fmla="*/ 0 w 28"/>
                <a:gd name="T1" fmla="*/ 0 h 42"/>
                <a:gd name="T2" fmla="*/ 0 w 28"/>
                <a:gd name="T3" fmla="*/ 0 h 42"/>
                <a:gd name="T4" fmla="*/ 0 w 28"/>
                <a:gd name="T5" fmla="*/ 0 h 42"/>
                <a:gd name="T6" fmla="*/ 0 w 28"/>
                <a:gd name="T7" fmla="*/ 0 h 42"/>
                <a:gd name="T8" fmla="*/ 0 w 28"/>
                <a:gd name="T9" fmla="*/ 0 h 42"/>
                <a:gd name="T10" fmla="*/ 0 w 28"/>
                <a:gd name="T11" fmla="*/ 0 h 42"/>
                <a:gd name="T12" fmla="*/ 0 w 28"/>
                <a:gd name="T13" fmla="*/ 0 h 42"/>
                <a:gd name="T14" fmla="*/ 0 w 28"/>
                <a:gd name="T15" fmla="*/ 0 h 42"/>
                <a:gd name="T16" fmla="*/ 0 w 28"/>
                <a:gd name="T17" fmla="*/ 0 h 42"/>
                <a:gd name="T18" fmla="*/ 0 w 28"/>
                <a:gd name="T19" fmla="*/ 0 h 42"/>
                <a:gd name="T20" fmla="*/ 0 w 28"/>
                <a:gd name="T21" fmla="*/ 0 h 42"/>
                <a:gd name="T22" fmla="*/ 0 w 28"/>
                <a:gd name="T23" fmla="*/ 0 h 42"/>
                <a:gd name="T24" fmla="*/ 0 w 28"/>
                <a:gd name="T25" fmla="*/ 0 h 42"/>
                <a:gd name="T26" fmla="*/ 0 w 28"/>
                <a:gd name="T27" fmla="*/ 0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42">
                  <a:moveTo>
                    <a:pt x="28" y="14"/>
                  </a:moveTo>
                  <a:lnTo>
                    <a:pt x="23" y="41"/>
                  </a:lnTo>
                  <a:lnTo>
                    <a:pt x="16" y="42"/>
                  </a:lnTo>
                  <a:lnTo>
                    <a:pt x="9" y="40"/>
                  </a:lnTo>
                  <a:lnTo>
                    <a:pt x="5" y="37"/>
                  </a:lnTo>
                  <a:lnTo>
                    <a:pt x="1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7"/>
                  </a:lnTo>
                  <a:lnTo>
                    <a:pt x="2" y="0"/>
                  </a:lnTo>
                  <a:lnTo>
                    <a:pt x="10" y="1"/>
                  </a:lnTo>
                  <a:lnTo>
                    <a:pt x="17" y="3"/>
                  </a:lnTo>
                  <a:lnTo>
                    <a:pt x="24" y="7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66" name="Freeform 145"/>
            <p:cNvSpPr>
              <a:spLocks/>
            </p:cNvSpPr>
            <p:nvPr/>
          </p:nvSpPr>
          <p:spPr bwMode="auto">
            <a:xfrm>
              <a:off x="1748" y="1613"/>
              <a:ext cx="4" cy="5"/>
            </a:xfrm>
            <a:custGeom>
              <a:avLst/>
              <a:gdLst>
                <a:gd name="T0" fmla="*/ 0 w 13"/>
                <a:gd name="T1" fmla="*/ 0 h 17"/>
                <a:gd name="T2" fmla="*/ 0 w 13"/>
                <a:gd name="T3" fmla="*/ 0 h 17"/>
                <a:gd name="T4" fmla="*/ 0 w 13"/>
                <a:gd name="T5" fmla="*/ 0 h 17"/>
                <a:gd name="T6" fmla="*/ 0 w 13"/>
                <a:gd name="T7" fmla="*/ 0 h 17"/>
                <a:gd name="T8" fmla="*/ 0 w 13"/>
                <a:gd name="T9" fmla="*/ 0 h 17"/>
                <a:gd name="T10" fmla="*/ 0 w 13"/>
                <a:gd name="T11" fmla="*/ 0 h 17"/>
                <a:gd name="T12" fmla="*/ 0 w 13"/>
                <a:gd name="T13" fmla="*/ 0 h 17"/>
                <a:gd name="T14" fmla="*/ 0 w 13"/>
                <a:gd name="T15" fmla="*/ 0 h 17"/>
                <a:gd name="T16" fmla="*/ 0 w 13"/>
                <a:gd name="T17" fmla="*/ 0 h 17"/>
                <a:gd name="T18" fmla="*/ 0 w 13"/>
                <a:gd name="T19" fmla="*/ 0 h 17"/>
                <a:gd name="T20" fmla="*/ 0 w 13"/>
                <a:gd name="T21" fmla="*/ 0 h 17"/>
                <a:gd name="T22" fmla="*/ 0 w 13"/>
                <a:gd name="T23" fmla="*/ 0 h 17"/>
                <a:gd name="T24" fmla="*/ 0 w 13"/>
                <a:gd name="T25" fmla="*/ 0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lnTo>
                    <a:pt x="12" y="10"/>
                  </a:lnTo>
                  <a:lnTo>
                    <a:pt x="9" y="13"/>
                  </a:lnTo>
                  <a:lnTo>
                    <a:pt x="4" y="15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2"/>
                  </a:lnTo>
                  <a:lnTo>
                    <a:pt x="12" y="3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67" name="Freeform 146"/>
            <p:cNvSpPr>
              <a:spLocks/>
            </p:cNvSpPr>
            <p:nvPr/>
          </p:nvSpPr>
          <p:spPr bwMode="auto">
            <a:xfrm>
              <a:off x="1743" y="1628"/>
              <a:ext cx="6" cy="63"/>
            </a:xfrm>
            <a:custGeom>
              <a:avLst/>
              <a:gdLst>
                <a:gd name="T0" fmla="*/ 0 w 24"/>
                <a:gd name="T1" fmla="*/ 0 h 188"/>
                <a:gd name="T2" fmla="*/ 0 w 24"/>
                <a:gd name="T3" fmla="*/ 0 h 188"/>
                <a:gd name="T4" fmla="*/ 0 w 24"/>
                <a:gd name="T5" fmla="*/ 0 h 188"/>
                <a:gd name="T6" fmla="*/ 0 w 24"/>
                <a:gd name="T7" fmla="*/ 0 h 188"/>
                <a:gd name="T8" fmla="*/ 0 w 24"/>
                <a:gd name="T9" fmla="*/ 0 h 188"/>
                <a:gd name="T10" fmla="*/ 0 w 24"/>
                <a:gd name="T11" fmla="*/ 0 h 188"/>
                <a:gd name="T12" fmla="*/ 0 w 24"/>
                <a:gd name="T13" fmla="*/ 0 h 188"/>
                <a:gd name="T14" fmla="*/ 0 w 24"/>
                <a:gd name="T15" fmla="*/ 0 h 188"/>
                <a:gd name="T16" fmla="*/ 0 w 24"/>
                <a:gd name="T17" fmla="*/ 0 h 188"/>
                <a:gd name="T18" fmla="*/ 0 w 24"/>
                <a:gd name="T19" fmla="*/ 0 h 188"/>
                <a:gd name="T20" fmla="*/ 0 w 24"/>
                <a:gd name="T21" fmla="*/ 0 h 188"/>
                <a:gd name="T22" fmla="*/ 0 w 24"/>
                <a:gd name="T23" fmla="*/ 0 h 188"/>
                <a:gd name="T24" fmla="*/ 0 w 24"/>
                <a:gd name="T25" fmla="*/ 0 h 1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4" h="188">
                  <a:moveTo>
                    <a:pt x="24" y="188"/>
                  </a:moveTo>
                  <a:lnTo>
                    <a:pt x="15" y="168"/>
                  </a:lnTo>
                  <a:lnTo>
                    <a:pt x="6" y="147"/>
                  </a:lnTo>
                  <a:lnTo>
                    <a:pt x="0" y="127"/>
                  </a:lnTo>
                  <a:lnTo>
                    <a:pt x="1" y="104"/>
                  </a:lnTo>
                  <a:lnTo>
                    <a:pt x="7" y="78"/>
                  </a:lnTo>
                  <a:lnTo>
                    <a:pt x="12" y="52"/>
                  </a:lnTo>
                  <a:lnTo>
                    <a:pt x="16" y="26"/>
                  </a:lnTo>
                  <a:lnTo>
                    <a:pt x="20" y="0"/>
                  </a:lnTo>
                  <a:lnTo>
                    <a:pt x="18" y="47"/>
                  </a:lnTo>
                  <a:lnTo>
                    <a:pt x="15" y="96"/>
                  </a:lnTo>
                  <a:lnTo>
                    <a:pt x="15" y="143"/>
                  </a:lnTo>
                  <a:lnTo>
                    <a:pt x="24" y="18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68" name="Freeform 147"/>
            <p:cNvSpPr>
              <a:spLocks/>
            </p:cNvSpPr>
            <p:nvPr/>
          </p:nvSpPr>
          <p:spPr bwMode="auto">
            <a:xfrm>
              <a:off x="1717" y="1636"/>
              <a:ext cx="1" cy="7"/>
            </a:xfrm>
            <a:custGeom>
              <a:avLst/>
              <a:gdLst>
                <a:gd name="T0" fmla="*/ 0 w 7"/>
                <a:gd name="T1" fmla="*/ 0 h 20"/>
                <a:gd name="T2" fmla="*/ 0 w 7"/>
                <a:gd name="T3" fmla="*/ 0 h 20"/>
                <a:gd name="T4" fmla="*/ 0 w 7"/>
                <a:gd name="T5" fmla="*/ 0 h 20"/>
                <a:gd name="T6" fmla="*/ 0 w 7"/>
                <a:gd name="T7" fmla="*/ 0 h 20"/>
                <a:gd name="T8" fmla="*/ 0 w 7"/>
                <a:gd name="T9" fmla="*/ 0 h 20"/>
                <a:gd name="T10" fmla="*/ 0 w 7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" h="20">
                  <a:moveTo>
                    <a:pt x="7" y="20"/>
                  </a:moveTo>
                  <a:lnTo>
                    <a:pt x="4" y="15"/>
                  </a:lnTo>
                  <a:lnTo>
                    <a:pt x="2" y="10"/>
                  </a:lnTo>
                  <a:lnTo>
                    <a:pt x="1" y="6"/>
                  </a:lnTo>
                  <a:lnTo>
                    <a:pt x="0" y="0"/>
                  </a:lnTo>
                  <a:lnTo>
                    <a:pt x="7" y="2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69" name="Freeform 148"/>
            <p:cNvSpPr>
              <a:spLocks/>
            </p:cNvSpPr>
            <p:nvPr/>
          </p:nvSpPr>
          <p:spPr bwMode="auto">
            <a:xfrm>
              <a:off x="1724" y="1656"/>
              <a:ext cx="6" cy="6"/>
            </a:xfrm>
            <a:custGeom>
              <a:avLst/>
              <a:gdLst>
                <a:gd name="T0" fmla="*/ 0 w 20"/>
                <a:gd name="T1" fmla="*/ 0 h 18"/>
                <a:gd name="T2" fmla="*/ 0 w 20"/>
                <a:gd name="T3" fmla="*/ 0 h 18"/>
                <a:gd name="T4" fmla="*/ 0 w 20"/>
                <a:gd name="T5" fmla="*/ 0 h 18"/>
                <a:gd name="T6" fmla="*/ 0 w 20"/>
                <a:gd name="T7" fmla="*/ 0 h 18"/>
                <a:gd name="T8" fmla="*/ 0 w 20"/>
                <a:gd name="T9" fmla="*/ 0 h 18"/>
                <a:gd name="T10" fmla="*/ 0 w 20"/>
                <a:gd name="T11" fmla="*/ 0 h 18"/>
                <a:gd name="T12" fmla="*/ 0 w 20"/>
                <a:gd name="T13" fmla="*/ 0 h 18"/>
                <a:gd name="T14" fmla="*/ 0 w 20"/>
                <a:gd name="T15" fmla="*/ 0 h 18"/>
                <a:gd name="T16" fmla="*/ 0 w 20"/>
                <a:gd name="T17" fmla="*/ 0 h 18"/>
                <a:gd name="T18" fmla="*/ 0 w 20"/>
                <a:gd name="T19" fmla="*/ 0 h 18"/>
                <a:gd name="T20" fmla="*/ 0 w 20"/>
                <a:gd name="T21" fmla="*/ 0 h 18"/>
                <a:gd name="T22" fmla="*/ 0 w 20"/>
                <a:gd name="T23" fmla="*/ 0 h 18"/>
                <a:gd name="T24" fmla="*/ 0 w 20"/>
                <a:gd name="T25" fmla="*/ 0 h 18"/>
                <a:gd name="T26" fmla="*/ 0 w 20"/>
                <a:gd name="T27" fmla="*/ 0 h 18"/>
                <a:gd name="T28" fmla="*/ 0 w 20"/>
                <a:gd name="T29" fmla="*/ 0 h 18"/>
                <a:gd name="T30" fmla="*/ 0 w 20"/>
                <a:gd name="T31" fmla="*/ 0 h 18"/>
                <a:gd name="T32" fmla="*/ 0 w 20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18">
                  <a:moveTo>
                    <a:pt x="20" y="3"/>
                  </a:moveTo>
                  <a:lnTo>
                    <a:pt x="19" y="8"/>
                  </a:lnTo>
                  <a:lnTo>
                    <a:pt x="18" y="11"/>
                  </a:lnTo>
                  <a:lnTo>
                    <a:pt x="16" y="15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7" y="18"/>
                  </a:lnTo>
                  <a:lnTo>
                    <a:pt x="3" y="18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7"/>
                  </a:lnTo>
                  <a:lnTo>
                    <a:pt x="7" y="3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1"/>
                  </a:lnTo>
                  <a:lnTo>
                    <a:pt x="20" y="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70" name="Freeform 149"/>
            <p:cNvSpPr>
              <a:spLocks/>
            </p:cNvSpPr>
            <p:nvPr/>
          </p:nvSpPr>
          <p:spPr bwMode="auto">
            <a:xfrm>
              <a:off x="1728" y="1667"/>
              <a:ext cx="5" cy="4"/>
            </a:xfrm>
            <a:custGeom>
              <a:avLst/>
              <a:gdLst>
                <a:gd name="T0" fmla="*/ 0 w 19"/>
                <a:gd name="T1" fmla="*/ 0 h 14"/>
                <a:gd name="T2" fmla="*/ 0 w 19"/>
                <a:gd name="T3" fmla="*/ 0 h 14"/>
                <a:gd name="T4" fmla="*/ 0 w 19"/>
                <a:gd name="T5" fmla="*/ 0 h 14"/>
                <a:gd name="T6" fmla="*/ 0 w 19"/>
                <a:gd name="T7" fmla="*/ 0 h 14"/>
                <a:gd name="T8" fmla="*/ 0 w 19"/>
                <a:gd name="T9" fmla="*/ 0 h 14"/>
                <a:gd name="T10" fmla="*/ 0 w 19"/>
                <a:gd name="T11" fmla="*/ 0 h 14"/>
                <a:gd name="T12" fmla="*/ 0 w 19"/>
                <a:gd name="T13" fmla="*/ 0 h 14"/>
                <a:gd name="T14" fmla="*/ 0 w 19"/>
                <a:gd name="T15" fmla="*/ 0 h 14"/>
                <a:gd name="T16" fmla="*/ 0 w 19"/>
                <a:gd name="T17" fmla="*/ 0 h 14"/>
                <a:gd name="T18" fmla="*/ 0 w 19"/>
                <a:gd name="T19" fmla="*/ 0 h 14"/>
                <a:gd name="T20" fmla="*/ 0 w 19"/>
                <a:gd name="T21" fmla="*/ 0 h 14"/>
                <a:gd name="T22" fmla="*/ 0 w 19"/>
                <a:gd name="T23" fmla="*/ 0 h 14"/>
                <a:gd name="T24" fmla="*/ 0 w 19"/>
                <a:gd name="T25" fmla="*/ 0 h 14"/>
                <a:gd name="T26" fmla="*/ 0 w 19"/>
                <a:gd name="T27" fmla="*/ 0 h 14"/>
                <a:gd name="T28" fmla="*/ 0 w 19"/>
                <a:gd name="T29" fmla="*/ 0 h 14"/>
                <a:gd name="T30" fmla="*/ 0 w 19"/>
                <a:gd name="T31" fmla="*/ 0 h 14"/>
                <a:gd name="T32" fmla="*/ 0 w 19"/>
                <a:gd name="T33" fmla="*/ 0 h 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14">
                  <a:moveTo>
                    <a:pt x="19" y="6"/>
                  </a:moveTo>
                  <a:lnTo>
                    <a:pt x="18" y="9"/>
                  </a:lnTo>
                  <a:lnTo>
                    <a:pt x="15" y="12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6" y="14"/>
                  </a:lnTo>
                  <a:lnTo>
                    <a:pt x="3" y="14"/>
                  </a:lnTo>
                  <a:lnTo>
                    <a:pt x="1" y="13"/>
                  </a:lnTo>
                  <a:lnTo>
                    <a:pt x="0" y="11"/>
                  </a:lnTo>
                  <a:lnTo>
                    <a:pt x="0" y="7"/>
                  </a:lnTo>
                  <a:lnTo>
                    <a:pt x="3" y="4"/>
                  </a:lnTo>
                  <a:lnTo>
                    <a:pt x="6" y="1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6" y="1"/>
                  </a:lnTo>
                  <a:lnTo>
                    <a:pt x="18" y="2"/>
                  </a:lnTo>
                  <a:lnTo>
                    <a:pt x="19" y="6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71" name="Freeform 150"/>
            <p:cNvSpPr>
              <a:spLocks/>
            </p:cNvSpPr>
            <p:nvPr/>
          </p:nvSpPr>
          <p:spPr bwMode="auto">
            <a:xfrm>
              <a:off x="1728" y="1674"/>
              <a:ext cx="7" cy="5"/>
            </a:xfrm>
            <a:custGeom>
              <a:avLst/>
              <a:gdLst>
                <a:gd name="T0" fmla="*/ 0 w 28"/>
                <a:gd name="T1" fmla="*/ 0 h 15"/>
                <a:gd name="T2" fmla="*/ 0 w 28"/>
                <a:gd name="T3" fmla="*/ 0 h 15"/>
                <a:gd name="T4" fmla="*/ 0 w 28"/>
                <a:gd name="T5" fmla="*/ 0 h 15"/>
                <a:gd name="T6" fmla="*/ 0 w 28"/>
                <a:gd name="T7" fmla="*/ 0 h 15"/>
                <a:gd name="T8" fmla="*/ 0 w 28"/>
                <a:gd name="T9" fmla="*/ 0 h 15"/>
                <a:gd name="T10" fmla="*/ 0 w 28"/>
                <a:gd name="T11" fmla="*/ 0 h 15"/>
                <a:gd name="T12" fmla="*/ 0 w 28"/>
                <a:gd name="T13" fmla="*/ 0 h 15"/>
                <a:gd name="T14" fmla="*/ 0 w 28"/>
                <a:gd name="T15" fmla="*/ 0 h 15"/>
                <a:gd name="T16" fmla="*/ 0 w 28"/>
                <a:gd name="T17" fmla="*/ 0 h 15"/>
                <a:gd name="T18" fmla="*/ 0 w 28"/>
                <a:gd name="T19" fmla="*/ 0 h 15"/>
                <a:gd name="T20" fmla="*/ 0 w 28"/>
                <a:gd name="T21" fmla="*/ 0 h 15"/>
                <a:gd name="T22" fmla="*/ 0 w 28"/>
                <a:gd name="T23" fmla="*/ 0 h 15"/>
                <a:gd name="T24" fmla="*/ 0 w 28"/>
                <a:gd name="T25" fmla="*/ 0 h 15"/>
                <a:gd name="T26" fmla="*/ 0 w 28"/>
                <a:gd name="T27" fmla="*/ 0 h 1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15">
                  <a:moveTo>
                    <a:pt x="28" y="5"/>
                  </a:moveTo>
                  <a:lnTo>
                    <a:pt x="27" y="9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5"/>
                  </a:lnTo>
                  <a:lnTo>
                    <a:pt x="0" y="14"/>
                  </a:lnTo>
                  <a:lnTo>
                    <a:pt x="1" y="9"/>
                  </a:lnTo>
                  <a:lnTo>
                    <a:pt x="5" y="5"/>
                  </a:lnTo>
                  <a:lnTo>
                    <a:pt x="9" y="2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8" y="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72" name="Freeform 151"/>
            <p:cNvSpPr>
              <a:spLocks/>
            </p:cNvSpPr>
            <p:nvPr/>
          </p:nvSpPr>
          <p:spPr bwMode="auto">
            <a:xfrm>
              <a:off x="1731" y="1684"/>
              <a:ext cx="8" cy="6"/>
            </a:xfrm>
            <a:custGeom>
              <a:avLst/>
              <a:gdLst>
                <a:gd name="T0" fmla="*/ 0 w 32"/>
                <a:gd name="T1" fmla="*/ 0 h 18"/>
                <a:gd name="T2" fmla="*/ 0 w 32"/>
                <a:gd name="T3" fmla="*/ 0 h 18"/>
                <a:gd name="T4" fmla="*/ 0 w 32"/>
                <a:gd name="T5" fmla="*/ 0 h 18"/>
                <a:gd name="T6" fmla="*/ 0 w 32"/>
                <a:gd name="T7" fmla="*/ 0 h 18"/>
                <a:gd name="T8" fmla="*/ 0 w 32"/>
                <a:gd name="T9" fmla="*/ 0 h 18"/>
                <a:gd name="T10" fmla="*/ 0 w 32"/>
                <a:gd name="T11" fmla="*/ 0 h 18"/>
                <a:gd name="T12" fmla="*/ 0 w 32"/>
                <a:gd name="T13" fmla="*/ 0 h 18"/>
                <a:gd name="T14" fmla="*/ 0 w 32"/>
                <a:gd name="T15" fmla="*/ 0 h 18"/>
                <a:gd name="T16" fmla="*/ 0 w 32"/>
                <a:gd name="T17" fmla="*/ 0 h 18"/>
                <a:gd name="T18" fmla="*/ 0 w 32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2" h="18">
                  <a:moveTo>
                    <a:pt x="32" y="1"/>
                  </a:moveTo>
                  <a:lnTo>
                    <a:pt x="28" y="8"/>
                  </a:lnTo>
                  <a:lnTo>
                    <a:pt x="22" y="13"/>
                  </a:lnTo>
                  <a:lnTo>
                    <a:pt x="14" y="16"/>
                  </a:lnTo>
                  <a:lnTo>
                    <a:pt x="6" y="18"/>
                  </a:lnTo>
                  <a:lnTo>
                    <a:pt x="0" y="17"/>
                  </a:lnTo>
                  <a:lnTo>
                    <a:pt x="5" y="9"/>
                  </a:lnTo>
                  <a:lnTo>
                    <a:pt x="13" y="3"/>
                  </a:lnTo>
                  <a:lnTo>
                    <a:pt x="22" y="0"/>
                  </a:lnTo>
                  <a:lnTo>
                    <a:pt x="32" y="1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73" name="Freeform 152"/>
            <p:cNvSpPr>
              <a:spLocks/>
            </p:cNvSpPr>
            <p:nvPr/>
          </p:nvSpPr>
          <p:spPr bwMode="auto">
            <a:xfrm>
              <a:off x="1726" y="1692"/>
              <a:ext cx="24" cy="133"/>
            </a:xfrm>
            <a:custGeom>
              <a:avLst/>
              <a:gdLst>
                <a:gd name="T0" fmla="*/ 0 w 94"/>
                <a:gd name="T1" fmla="*/ 0 h 402"/>
                <a:gd name="T2" fmla="*/ 0 w 94"/>
                <a:gd name="T3" fmla="*/ 0 h 402"/>
                <a:gd name="T4" fmla="*/ 0 w 94"/>
                <a:gd name="T5" fmla="*/ 0 h 402"/>
                <a:gd name="T6" fmla="*/ 0 w 94"/>
                <a:gd name="T7" fmla="*/ 0 h 402"/>
                <a:gd name="T8" fmla="*/ 0 w 94"/>
                <a:gd name="T9" fmla="*/ 0 h 402"/>
                <a:gd name="T10" fmla="*/ 0 w 94"/>
                <a:gd name="T11" fmla="*/ 0 h 402"/>
                <a:gd name="T12" fmla="*/ 0 w 94"/>
                <a:gd name="T13" fmla="*/ 0 h 402"/>
                <a:gd name="T14" fmla="*/ 0 w 94"/>
                <a:gd name="T15" fmla="*/ 0 h 402"/>
                <a:gd name="T16" fmla="*/ 0 w 94"/>
                <a:gd name="T17" fmla="*/ 0 h 402"/>
                <a:gd name="T18" fmla="*/ 0 w 94"/>
                <a:gd name="T19" fmla="*/ 0 h 402"/>
                <a:gd name="T20" fmla="*/ 0 w 94"/>
                <a:gd name="T21" fmla="*/ 0 h 402"/>
                <a:gd name="T22" fmla="*/ 0 w 94"/>
                <a:gd name="T23" fmla="*/ 0 h 402"/>
                <a:gd name="T24" fmla="*/ 0 w 94"/>
                <a:gd name="T25" fmla="*/ 0 h 402"/>
                <a:gd name="T26" fmla="*/ 0 w 94"/>
                <a:gd name="T27" fmla="*/ 0 h 402"/>
                <a:gd name="T28" fmla="*/ 0 w 94"/>
                <a:gd name="T29" fmla="*/ 0 h 402"/>
                <a:gd name="T30" fmla="*/ 0 w 94"/>
                <a:gd name="T31" fmla="*/ 0 h 402"/>
                <a:gd name="T32" fmla="*/ 0 w 94"/>
                <a:gd name="T33" fmla="*/ 0 h 402"/>
                <a:gd name="T34" fmla="*/ 0 w 94"/>
                <a:gd name="T35" fmla="*/ 0 h 402"/>
                <a:gd name="T36" fmla="*/ 0 w 94"/>
                <a:gd name="T37" fmla="*/ 0 h 402"/>
                <a:gd name="T38" fmla="*/ 0 w 94"/>
                <a:gd name="T39" fmla="*/ 0 h 402"/>
                <a:gd name="T40" fmla="*/ 0 w 94"/>
                <a:gd name="T41" fmla="*/ 0 h 402"/>
                <a:gd name="T42" fmla="*/ 0 w 94"/>
                <a:gd name="T43" fmla="*/ 0 h 402"/>
                <a:gd name="T44" fmla="*/ 0 w 94"/>
                <a:gd name="T45" fmla="*/ 0 h 402"/>
                <a:gd name="T46" fmla="*/ 0 w 94"/>
                <a:gd name="T47" fmla="*/ 0 h 402"/>
                <a:gd name="T48" fmla="*/ 0 w 94"/>
                <a:gd name="T49" fmla="*/ 0 h 402"/>
                <a:gd name="T50" fmla="*/ 0 w 94"/>
                <a:gd name="T51" fmla="*/ 0 h 402"/>
                <a:gd name="T52" fmla="*/ 0 w 94"/>
                <a:gd name="T53" fmla="*/ 0 h 402"/>
                <a:gd name="T54" fmla="*/ 0 w 94"/>
                <a:gd name="T55" fmla="*/ 0 h 402"/>
                <a:gd name="T56" fmla="*/ 0 w 94"/>
                <a:gd name="T57" fmla="*/ 0 h 402"/>
                <a:gd name="T58" fmla="*/ 0 w 94"/>
                <a:gd name="T59" fmla="*/ 0 h 402"/>
                <a:gd name="T60" fmla="*/ 0 w 94"/>
                <a:gd name="T61" fmla="*/ 0 h 402"/>
                <a:gd name="T62" fmla="*/ 0 w 94"/>
                <a:gd name="T63" fmla="*/ 0 h 402"/>
                <a:gd name="T64" fmla="*/ 0 w 94"/>
                <a:gd name="T65" fmla="*/ 0 h 402"/>
                <a:gd name="T66" fmla="*/ 0 w 94"/>
                <a:gd name="T67" fmla="*/ 0 h 402"/>
                <a:gd name="T68" fmla="*/ 0 w 94"/>
                <a:gd name="T69" fmla="*/ 0 h 402"/>
                <a:gd name="T70" fmla="*/ 0 w 94"/>
                <a:gd name="T71" fmla="*/ 0 h 402"/>
                <a:gd name="T72" fmla="*/ 0 w 94"/>
                <a:gd name="T73" fmla="*/ 0 h 402"/>
                <a:gd name="T74" fmla="*/ 0 w 94"/>
                <a:gd name="T75" fmla="*/ 0 h 402"/>
                <a:gd name="T76" fmla="*/ 0 w 94"/>
                <a:gd name="T77" fmla="*/ 0 h 402"/>
                <a:gd name="T78" fmla="*/ 0 w 94"/>
                <a:gd name="T79" fmla="*/ 0 h 402"/>
                <a:gd name="T80" fmla="*/ 0 w 94"/>
                <a:gd name="T81" fmla="*/ 0 h 402"/>
                <a:gd name="T82" fmla="*/ 0 w 94"/>
                <a:gd name="T83" fmla="*/ 0 h 402"/>
                <a:gd name="T84" fmla="*/ 0 w 94"/>
                <a:gd name="T85" fmla="*/ 0 h 402"/>
                <a:gd name="T86" fmla="*/ 0 w 94"/>
                <a:gd name="T87" fmla="*/ 0 h 402"/>
                <a:gd name="T88" fmla="*/ 0 w 94"/>
                <a:gd name="T89" fmla="*/ 0 h 402"/>
                <a:gd name="T90" fmla="*/ 0 w 94"/>
                <a:gd name="T91" fmla="*/ 0 h 402"/>
                <a:gd name="T92" fmla="*/ 0 w 94"/>
                <a:gd name="T93" fmla="*/ 0 h 402"/>
                <a:gd name="T94" fmla="*/ 0 w 94"/>
                <a:gd name="T95" fmla="*/ 0 h 402"/>
                <a:gd name="T96" fmla="*/ 0 w 94"/>
                <a:gd name="T97" fmla="*/ 0 h 402"/>
                <a:gd name="T98" fmla="*/ 0 w 94"/>
                <a:gd name="T99" fmla="*/ 0 h 402"/>
                <a:gd name="T100" fmla="*/ 0 w 94"/>
                <a:gd name="T101" fmla="*/ 0 h 402"/>
                <a:gd name="T102" fmla="*/ 0 w 94"/>
                <a:gd name="T103" fmla="*/ 0 h 402"/>
                <a:gd name="T104" fmla="*/ 0 w 94"/>
                <a:gd name="T105" fmla="*/ 0 h 402"/>
                <a:gd name="T106" fmla="*/ 0 w 94"/>
                <a:gd name="T107" fmla="*/ 0 h 402"/>
                <a:gd name="T108" fmla="*/ 0 w 94"/>
                <a:gd name="T109" fmla="*/ 0 h 402"/>
                <a:gd name="T110" fmla="*/ 0 w 94"/>
                <a:gd name="T111" fmla="*/ 0 h 402"/>
                <a:gd name="T112" fmla="*/ 0 w 94"/>
                <a:gd name="T113" fmla="*/ 0 h 4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4" h="402">
                  <a:moveTo>
                    <a:pt x="16" y="19"/>
                  </a:moveTo>
                  <a:lnTo>
                    <a:pt x="23" y="17"/>
                  </a:lnTo>
                  <a:lnTo>
                    <a:pt x="30" y="15"/>
                  </a:lnTo>
                  <a:lnTo>
                    <a:pt x="38" y="14"/>
                  </a:lnTo>
                  <a:lnTo>
                    <a:pt x="45" y="14"/>
                  </a:lnTo>
                  <a:lnTo>
                    <a:pt x="53" y="13"/>
                  </a:lnTo>
                  <a:lnTo>
                    <a:pt x="60" y="14"/>
                  </a:lnTo>
                  <a:lnTo>
                    <a:pt x="67" y="16"/>
                  </a:lnTo>
                  <a:lnTo>
                    <a:pt x="74" y="20"/>
                  </a:lnTo>
                  <a:lnTo>
                    <a:pt x="66" y="20"/>
                  </a:lnTo>
                  <a:lnTo>
                    <a:pt x="58" y="20"/>
                  </a:lnTo>
                  <a:lnTo>
                    <a:pt x="50" y="21"/>
                  </a:lnTo>
                  <a:lnTo>
                    <a:pt x="42" y="23"/>
                  </a:lnTo>
                  <a:lnTo>
                    <a:pt x="35" y="27"/>
                  </a:lnTo>
                  <a:lnTo>
                    <a:pt x="28" y="30"/>
                  </a:lnTo>
                  <a:lnTo>
                    <a:pt x="21" y="36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6"/>
                  </a:lnTo>
                  <a:lnTo>
                    <a:pt x="15" y="47"/>
                  </a:lnTo>
                  <a:lnTo>
                    <a:pt x="15" y="50"/>
                  </a:lnTo>
                  <a:lnTo>
                    <a:pt x="22" y="47"/>
                  </a:lnTo>
                  <a:lnTo>
                    <a:pt x="30" y="46"/>
                  </a:lnTo>
                  <a:lnTo>
                    <a:pt x="39" y="45"/>
                  </a:lnTo>
                  <a:lnTo>
                    <a:pt x="47" y="44"/>
                  </a:lnTo>
                  <a:lnTo>
                    <a:pt x="57" y="44"/>
                  </a:lnTo>
                  <a:lnTo>
                    <a:pt x="65" y="44"/>
                  </a:lnTo>
                  <a:lnTo>
                    <a:pt x="73" y="46"/>
                  </a:lnTo>
                  <a:lnTo>
                    <a:pt x="81" y="49"/>
                  </a:lnTo>
                  <a:lnTo>
                    <a:pt x="74" y="50"/>
                  </a:lnTo>
                  <a:lnTo>
                    <a:pt x="67" y="51"/>
                  </a:lnTo>
                  <a:lnTo>
                    <a:pt x="58" y="51"/>
                  </a:lnTo>
                  <a:lnTo>
                    <a:pt x="50" y="52"/>
                  </a:lnTo>
                  <a:lnTo>
                    <a:pt x="42" y="54"/>
                  </a:lnTo>
                  <a:lnTo>
                    <a:pt x="34" y="58"/>
                  </a:lnTo>
                  <a:lnTo>
                    <a:pt x="27" y="62"/>
                  </a:lnTo>
                  <a:lnTo>
                    <a:pt x="21" y="69"/>
                  </a:lnTo>
                  <a:lnTo>
                    <a:pt x="20" y="73"/>
                  </a:lnTo>
                  <a:lnTo>
                    <a:pt x="20" y="75"/>
                  </a:lnTo>
                  <a:lnTo>
                    <a:pt x="19" y="78"/>
                  </a:lnTo>
                  <a:lnTo>
                    <a:pt x="19" y="82"/>
                  </a:lnTo>
                  <a:lnTo>
                    <a:pt x="26" y="81"/>
                  </a:lnTo>
                  <a:lnTo>
                    <a:pt x="32" y="78"/>
                  </a:lnTo>
                  <a:lnTo>
                    <a:pt x="41" y="76"/>
                  </a:lnTo>
                  <a:lnTo>
                    <a:pt x="47" y="75"/>
                  </a:lnTo>
                  <a:lnTo>
                    <a:pt x="56" y="74"/>
                  </a:lnTo>
                  <a:lnTo>
                    <a:pt x="62" y="75"/>
                  </a:lnTo>
                  <a:lnTo>
                    <a:pt x="71" y="76"/>
                  </a:lnTo>
                  <a:lnTo>
                    <a:pt x="77" y="80"/>
                  </a:lnTo>
                  <a:lnTo>
                    <a:pt x="69" y="81"/>
                  </a:lnTo>
                  <a:lnTo>
                    <a:pt x="61" y="81"/>
                  </a:lnTo>
                  <a:lnTo>
                    <a:pt x="54" y="82"/>
                  </a:lnTo>
                  <a:lnTo>
                    <a:pt x="47" y="84"/>
                  </a:lnTo>
                  <a:lnTo>
                    <a:pt x="41" y="87"/>
                  </a:lnTo>
                  <a:lnTo>
                    <a:pt x="34" y="90"/>
                  </a:lnTo>
                  <a:lnTo>
                    <a:pt x="28" y="95"/>
                  </a:lnTo>
                  <a:lnTo>
                    <a:pt x="23" y="102"/>
                  </a:lnTo>
                  <a:lnTo>
                    <a:pt x="23" y="104"/>
                  </a:lnTo>
                  <a:lnTo>
                    <a:pt x="23" y="106"/>
                  </a:lnTo>
                  <a:lnTo>
                    <a:pt x="22" y="108"/>
                  </a:lnTo>
                  <a:lnTo>
                    <a:pt x="22" y="111"/>
                  </a:lnTo>
                  <a:lnTo>
                    <a:pt x="68" y="111"/>
                  </a:lnTo>
                  <a:lnTo>
                    <a:pt x="61" y="112"/>
                  </a:lnTo>
                  <a:lnTo>
                    <a:pt x="54" y="112"/>
                  </a:lnTo>
                  <a:lnTo>
                    <a:pt x="49" y="114"/>
                  </a:lnTo>
                  <a:lnTo>
                    <a:pt x="42" y="115"/>
                  </a:lnTo>
                  <a:lnTo>
                    <a:pt x="36" y="119"/>
                  </a:lnTo>
                  <a:lnTo>
                    <a:pt x="30" y="121"/>
                  </a:lnTo>
                  <a:lnTo>
                    <a:pt x="26" y="126"/>
                  </a:lnTo>
                  <a:lnTo>
                    <a:pt x="21" y="130"/>
                  </a:lnTo>
                  <a:lnTo>
                    <a:pt x="21" y="148"/>
                  </a:lnTo>
                  <a:lnTo>
                    <a:pt x="27" y="145"/>
                  </a:lnTo>
                  <a:lnTo>
                    <a:pt x="34" y="144"/>
                  </a:lnTo>
                  <a:lnTo>
                    <a:pt x="39" y="143"/>
                  </a:lnTo>
                  <a:lnTo>
                    <a:pt x="46" y="141"/>
                  </a:lnTo>
                  <a:lnTo>
                    <a:pt x="53" y="141"/>
                  </a:lnTo>
                  <a:lnTo>
                    <a:pt x="59" y="140"/>
                  </a:lnTo>
                  <a:lnTo>
                    <a:pt x="66" y="140"/>
                  </a:lnTo>
                  <a:lnTo>
                    <a:pt x="72" y="141"/>
                  </a:lnTo>
                  <a:lnTo>
                    <a:pt x="66" y="144"/>
                  </a:lnTo>
                  <a:lnTo>
                    <a:pt x="59" y="146"/>
                  </a:lnTo>
                  <a:lnTo>
                    <a:pt x="52" y="149"/>
                  </a:lnTo>
                  <a:lnTo>
                    <a:pt x="46" y="151"/>
                  </a:lnTo>
                  <a:lnTo>
                    <a:pt x="39" y="155"/>
                  </a:lnTo>
                  <a:lnTo>
                    <a:pt x="34" y="158"/>
                  </a:lnTo>
                  <a:lnTo>
                    <a:pt x="28" y="164"/>
                  </a:lnTo>
                  <a:lnTo>
                    <a:pt x="23" y="169"/>
                  </a:lnTo>
                  <a:lnTo>
                    <a:pt x="23" y="173"/>
                  </a:lnTo>
                  <a:lnTo>
                    <a:pt x="24" y="175"/>
                  </a:lnTo>
                  <a:lnTo>
                    <a:pt x="26" y="179"/>
                  </a:lnTo>
                  <a:lnTo>
                    <a:pt x="27" y="181"/>
                  </a:lnTo>
                  <a:lnTo>
                    <a:pt x="34" y="179"/>
                  </a:lnTo>
                  <a:lnTo>
                    <a:pt x="41" y="178"/>
                  </a:lnTo>
                  <a:lnTo>
                    <a:pt x="47" y="175"/>
                  </a:lnTo>
                  <a:lnTo>
                    <a:pt x="54" y="174"/>
                  </a:lnTo>
                  <a:lnTo>
                    <a:pt x="61" y="173"/>
                  </a:lnTo>
                  <a:lnTo>
                    <a:pt x="69" y="173"/>
                  </a:lnTo>
                  <a:lnTo>
                    <a:pt x="76" y="173"/>
                  </a:lnTo>
                  <a:lnTo>
                    <a:pt x="84" y="174"/>
                  </a:lnTo>
                  <a:lnTo>
                    <a:pt x="77" y="176"/>
                  </a:lnTo>
                  <a:lnTo>
                    <a:pt x="69" y="178"/>
                  </a:lnTo>
                  <a:lnTo>
                    <a:pt x="62" y="180"/>
                  </a:lnTo>
                  <a:lnTo>
                    <a:pt x="56" y="181"/>
                  </a:lnTo>
                  <a:lnTo>
                    <a:pt x="49" y="184"/>
                  </a:lnTo>
                  <a:lnTo>
                    <a:pt x="42" y="188"/>
                  </a:lnTo>
                  <a:lnTo>
                    <a:pt x="36" y="193"/>
                  </a:lnTo>
                  <a:lnTo>
                    <a:pt x="31" y="199"/>
                  </a:lnTo>
                  <a:lnTo>
                    <a:pt x="31" y="203"/>
                  </a:lnTo>
                  <a:lnTo>
                    <a:pt x="30" y="206"/>
                  </a:lnTo>
                  <a:lnTo>
                    <a:pt x="30" y="210"/>
                  </a:lnTo>
                  <a:lnTo>
                    <a:pt x="31" y="213"/>
                  </a:lnTo>
                  <a:lnTo>
                    <a:pt x="38" y="212"/>
                  </a:lnTo>
                  <a:lnTo>
                    <a:pt x="45" y="211"/>
                  </a:lnTo>
                  <a:lnTo>
                    <a:pt x="52" y="210"/>
                  </a:lnTo>
                  <a:lnTo>
                    <a:pt x="60" y="210"/>
                  </a:lnTo>
                  <a:lnTo>
                    <a:pt x="67" y="210"/>
                  </a:lnTo>
                  <a:lnTo>
                    <a:pt x="75" y="210"/>
                  </a:lnTo>
                  <a:lnTo>
                    <a:pt x="82" y="211"/>
                  </a:lnTo>
                  <a:lnTo>
                    <a:pt x="89" y="213"/>
                  </a:lnTo>
                  <a:lnTo>
                    <a:pt x="81" y="214"/>
                  </a:lnTo>
                  <a:lnTo>
                    <a:pt x="72" y="216"/>
                  </a:lnTo>
                  <a:lnTo>
                    <a:pt x="64" y="217"/>
                  </a:lnTo>
                  <a:lnTo>
                    <a:pt x="56" y="219"/>
                  </a:lnTo>
                  <a:lnTo>
                    <a:pt x="47" y="222"/>
                  </a:lnTo>
                  <a:lnTo>
                    <a:pt x="41" y="227"/>
                  </a:lnTo>
                  <a:lnTo>
                    <a:pt x="35" y="233"/>
                  </a:lnTo>
                  <a:lnTo>
                    <a:pt x="31" y="241"/>
                  </a:lnTo>
                  <a:lnTo>
                    <a:pt x="29" y="256"/>
                  </a:lnTo>
                  <a:lnTo>
                    <a:pt x="36" y="254"/>
                  </a:lnTo>
                  <a:lnTo>
                    <a:pt x="44" y="252"/>
                  </a:lnTo>
                  <a:lnTo>
                    <a:pt x="53" y="251"/>
                  </a:lnTo>
                  <a:lnTo>
                    <a:pt x="61" y="250"/>
                  </a:lnTo>
                  <a:lnTo>
                    <a:pt x="71" y="251"/>
                  </a:lnTo>
                  <a:lnTo>
                    <a:pt x="79" y="252"/>
                  </a:lnTo>
                  <a:lnTo>
                    <a:pt x="87" y="256"/>
                  </a:lnTo>
                  <a:lnTo>
                    <a:pt x="94" y="259"/>
                  </a:lnTo>
                  <a:lnTo>
                    <a:pt x="85" y="260"/>
                  </a:lnTo>
                  <a:lnTo>
                    <a:pt x="76" y="260"/>
                  </a:lnTo>
                  <a:lnTo>
                    <a:pt x="67" y="260"/>
                  </a:lnTo>
                  <a:lnTo>
                    <a:pt x="58" y="262"/>
                  </a:lnTo>
                  <a:lnTo>
                    <a:pt x="50" y="264"/>
                  </a:lnTo>
                  <a:lnTo>
                    <a:pt x="42" y="267"/>
                  </a:lnTo>
                  <a:lnTo>
                    <a:pt x="35" y="273"/>
                  </a:lnTo>
                  <a:lnTo>
                    <a:pt x="30" y="281"/>
                  </a:lnTo>
                  <a:lnTo>
                    <a:pt x="30" y="284"/>
                  </a:lnTo>
                  <a:lnTo>
                    <a:pt x="29" y="286"/>
                  </a:lnTo>
                  <a:lnTo>
                    <a:pt x="29" y="288"/>
                  </a:lnTo>
                  <a:lnTo>
                    <a:pt x="29" y="290"/>
                  </a:lnTo>
                  <a:lnTo>
                    <a:pt x="36" y="289"/>
                  </a:lnTo>
                  <a:lnTo>
                    <a:pt x="44" y="287"/>
                  </a:lnTo>
                  <a:lnTo>
                    <a:pt x="51" y="286"/>
                  </a:lnTo>
                  <a:lnTo>
                    <a:pt x="60" y="286"/>
                  </a:lnTo>
                  <a:lnTo>
                    <a:pt x="68" y="286"/>
                  </a:lnTo>
                  <a:lnTo>
                    <a:pt x="76" y="286"/>
                  </a:lnTo>
                  <a:lnTo>
                    <a:pt x="84" y="288"/>
                  </a:lnTo>
                  <a:lnTo>
                    <a:pt x="91" y="290"/>
                  </a:lnTo>
                  <a:lnTo>
                    <a:pt x="83" y="292"/>
                  </a:lnTo>
                  <a:lnTo>
                    <a:pt x="75" y="293"/>
                  </a:lnTo>
                  <a:lnTo>
                    <a:pt x="66" y="294"/>
                  </a:lnTo>
                  <a:lnTo>
                    <a:pt x="57" y="296"/>
                  </a:lnTo>
                  <a:lnTo>
                    <a:pt x="47" y="298"/>
                  </a:lnTo>
                  <a:lnTo>
                    <a:pt x="38" y="302"/>
                  </a:lnTo>
                  <a:lnTo>
                    <a:pt x="31" y="308"/>
                  </a:lnTo>
                  <a:lnTo>
                    <a:pt x="24" y="316"/>
                  </a:lnTo>
                  <a:lnTo>
                    <a:pt x="27" y="319"/>
                  </a:lnTo>
                  <a:lnTo>
                    <a:pt x="34" y="319"/>
                  </a:lnTo>
                  <a:lnTo>
                    <a:pt x="42" y="318"/>
                  </a:lnTo>
                  <a:lnTo>
                    <a:pt x="50" y="318"/>
                  </a:lnTo>
                  <a:lnTo>
                    <a:pt x="58" y="318"/>
                  </a:lnTo>
                  <a:lnTo>
                    <a:pt x="65" y="318"/>
                  </a:lnTo>
                  <a:lnTo>
                    <a:pt x="73" y="319"/>
                  </a:lnTo>
                  <a:lnTo>
                    <a:pt x="79" y="322"/>
                  </a:lnTo>
                  <a:lnTo>
                    <a:pt x="85" y="325"/>
                  </a:lnTo>
                  <a:lnTo>
                    <a:pt x="77" y="326"/>
                  </a:lnTo>
                  <a:lnTo>
                    <a:pt x="69" y="326"/>
                  </a:lnTo>
                  <a:lnTo>
                    <a:pt x="59" y="327"/>
                  </a:lnTo>
                  <a:lnTo>
                    <a:pt x="50" y="328"/>
                  </a:lnTo>
                  <a:lnTo>
                    <a:pt x="41" y="331"/>
                  </a:lnTo>
                  <a:lnTo>
                    <a:pt x="34" y="335"/>
                  </a:lnTo>
                  <a:lnTo>
                    <a:pt x="28" y="342"/>
                  </a:lnTo>
                  <a:lnTo>
                    <a:pt x="24" y="351"/>
                  </a:lnTo>
                  <a:lnTo>
                    <a:pt x="29" y="354"/>
                  </a:lnTo>
                  <a:lnTo>
                    <a:pt x="34" y="354"/>
                  </a:lnTo>
                  <a:lnTo>
                    <a:pt x="38" y="354"/>
                  </a:lnTo>
                  <a:lnTo>
                    <a:pt x="43" y="354"/>
                  </a:lnTo>
                  <a:lnTo>
                    <a:pt x="47" y="353"/>
                  </a:lnTo>
                  <a:lnTo>
                    <a:pt x="52" y="351"/>
                  </a:lnTo>
                  <a:lnTo>
                    <a:pt x="57" y="351"/>
                  </a:lnTo>
                  <a:lnTo>
                    <a:pt x="61" y="351"/>
                  </a:lnTo>
                  <a:lnTo>
                    <a:pt x="88" y="356"/>
                  </a:lnTo>
                  <a:lnTo>
                    <a:pt x="80" y="357"/>
                  </a:lnTo>
                  <a:lnTo>
                    <a:pt x="72" y="358"/>
                  </a:lnTo>
                  <a:lnTo>
                    <a:pt x="62" y="360"/>
                  </a:lnTo>
                  <a:lnTo>
                    <a:pt x="54" y="361"/>
                  </a:lnTo>
                  <a:lnTo>
                    <a:pt x="45" y="364"/>
                  </a:lnTo>
                  <a:lnTo>
                    <a:pt x="37" y="368"/>
                  </a:lnTo>
                  <a:lnTo>
                    <a:pt x="30" y="373"/>
                  </a:lnTo>
                  <a:lnTo>
                    <a:pt x="24" y="380"/>
                  </a:lnTo>
                  <a:lnTo>
                    <a:pt x="32" y="380"/>
                  </a:lnTo>
                  <a:lnTo>
                    <a:pt x="42" y="380"/>
                  </a:lnTo>
                  <a:lnTo>
                    <a:pt x="50" y="380"/>
                  </a:lnTo>
                  <a:lnTo>
                    <a:pt x="59" y="380"/>
                  </a:lnTo>
                  <a:lnTo>
                    <a:pt x="68" y="381"/>
                  </a:lnTo>
                  <a:lnTo>
                    <a:pt x="76" y="383"/>
                  </a:lnTo>
                  <a:lnTo>
                    <a:pt x="84" y="385"/>
                  </a:lnTo>
                  <a:lnTo>
                    <a:pt x="91" y="388"/>
                  </a:lnTo>
                  <a:lnTo>
                    <a:pt x="80" y="391"/>
                  </a:lnTo>
                  <a:lnTo>
                    <a:pt x="69" y="392"/>
                  </a:lnTo>
                  <a:lnTo>
                    <a:pt x="58" y="393"/>
                  </a:lnTo>
                  <a:lnTo>
                    <a:pt x="46" y="393"/>
                  </a:lnTo>
                  <a:lnTo>
                    <a:pt x="35" y="395"/>
                  </a:lnTo>
                  <a:lnTo>
                    <a:pt x="24" y="396"/>
                  </a:lnTo>
                  <a:lnTo>
                    <a:pt x="13" y="399"/>
                  </a:lnTo>
                  <a:lnTo>
                    <a:pt x="3" y="402"/>
                  </a:lnTo>
                  <a:lnTo>
                    <a:pt x="6" y="380"/>
                  </a:lnTo>
                  <a:lnTo>
                    <a:pt x="5" y="358"/>
                  </a:lnTo>
                  <a:lnTo>
                    <a:pt x="3" y="337"/>
                  </a:lnTo>
                  <a:lnTo>
                    <a:pt x="0" y="315"/>
                  </a:lnTo>
                  <a:lnTo>
                    <a:pt x="5" y="286"/>
                  </a:lnTo>
                  <a:lnTo>
                    <a:pt x="12" y="257"/>
                  </a:lnTo>
                  <a:lnTo>
                    <a:pt x="14" y="228"/>
                  </a:lnTo>
                  <a:lnTo>
                    <a:pt x="7" y="199"/>
                  </a:lnTo>
                  <a:lnTo>
                    <a:pt x="12" y="157"/>
                  </a:lnTo>
                  <a:lnTo>
                    <a:pt x="5" y="119"/>
                  </a:lnTo>
                  <a:lnTo>
                    <a:pt x="1" y="78"/>
                  </a:lnTo>
                  <a:lnTo>
                    <a:pt x="4" y="38"/>
                  </a:lnTo>
                  <a:lnTo>
                    <a:pt x="11" y="0"/>
                  </a:lnTo>
                  <a:lnTo>
                    <a:pt x="12" y="5"/>
                  </a:lnTo>
                  <a:lnTo>
                    <a:pt x="12" y="11"/>
                  </a:lnTo>
                  <a:lnTo>
                    <a:pt x="13" y="15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74" name="Freeform 153"/>
            <p:cNvSpPr>
              <a:spLocks/>
            </p:cNvSpPr>
            <p:nvPr/>
          </p:nvSpPr>
          <p:spPr bwMode="auto">
            <a:xfrm>
              <a:off x="1756" y="1791"/>
              <a:ext cx="2" cy="3"/>
            </a:xfrm>
            <a:custGeom>
              <a:avLst/>
              <a:gdLst>
                <a:gd name="T0" fmla="*/ 0 w 10"/>
                <a:gd name="T1" fmla="*/ 0 h 8"/>
                <a:gd name="T2" fmla="*/ 0 w 10"/>
                <a:gd name="T3" fmla="*/ 0 h 8"/>
                <a:gd name="T4" fmla="*/ 0 w 10"/>
                <a:gd name="T5" fmla="*/ 0 h 8"/>
                <a:gd name="T6" fmla="*/ 0 w 10"/>
                <a:gd name="T7" fmla="*/ 0 h 8"/>
                <a:gd name="T8" fmla="*/ 0 w 10"/>
                <a:gd name="T9" fmla="*/ 0 h 8"/>
                <a:gd name="T10" fmla="*/ 0 w 10"/>
                <a:gd name="T11" fmla="*/ 0 h 8"/>
                <a:gd name="T12" fmla="*/ 0 w 1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8">
                  <a:moveTo>
                    <a:pt x="10" y="3"/>
                  </a:moveTo>
                  <a:lnTo>
                    <a:pt x="8" y="8"/>
                  </a:lnTo>
                  <a:lnTo>
                    <a:pt x="0" y="0"/>
                  </a:lnTo>
                  <a:lnTo>
                    <a:pt x="3" y="1"/>
                  </a:lnTo>
                  <a:lnTo>
                    <a:pt x="5" y="1"/>
                  </a:lnTo>
                  <a:lnTo>
                    <a:pt x="7" y="2"/>
                  </a:lnTo>
                  <a:lnTo>
                    <a:pt x="10" y="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75" name="Freeform 154"/>
            <p:cNvSpPr>
              <a:spLocks/>
            </p:cNvSpPr>
            <p:nvPr/>
          </p:nvSpPr>
          <p:spPr bwMode="auto">
            <a:xfrm>
              <a:off x="1754" y="1804"/>
              <a:ext cx="6" cy="9"/>
            </a:xfrm>
            <a:custGeom>
              <a:avLst/>
              <a:gdLst>
                <a:gd name="T0" fmla="*/ 0 w 24"/>
                <a:gd name="T1" fmla="*/ 0 h 27"/>
                <a:gd name="T2" fmla="*/ 0 w 24"/>
                <a:gd name="T3" fmla="*/ 0 h 27"/>
                <a:gd name="T4" fmla="*/ 0 w 24"/>
                <a:gd name="T5" fmla="*/ 0 h 27"/>
                <a:gd name="T6" fmla="*/ 0 w 24"/>
                <a:gd name="T7" fmla="*/ 0 h 27"/>
                <a:gd name="T8" fmla="*/ 0 w 24"/>
                <a:gd name="T9" fmla="*/ 0 h 27"/>
                <a:gd name="T10" fmla="*/ 0 w 24"/>
                <a:gd name="T11" fmla="*/ 0 h 27"/>
                <a:gd name="T12" fmla="*/ 0 w 24"/>
                <a:gd name="T13" fmla="*/ 0 h 27"/>
                <a:gd name="T14" fmla="*/ 0 w 24"/>
                <a:gd name="T15" fmla="*/ 0 h 27"/>
                <a:gd name="T16" fmla="*/ 0 w 24"/>
                <a:gd name="T17" fmla="*/ 0 h 27"/>
                <a:gd name="T18" fmla="*/ 0 w 24"/>
                <a:gd name="T19" fmla="*/ 0 h 27"/>
                <a:gd name="T20" fmla="*/ 0 w 24"/>
                <a:gd name="T21" fmla="*/ 0 h 27"/>
                <a:gd name="T22" fmla="*/ 0 w 24"/>
                <a:gd name="T23" fmla="*/ 0 h 27"/>
                <a:gd name="T24" fmla="*/ 0 w 24"/>
                <a:gd name="T25" fmla="*/ 0 h 27"/>
                <a:gd name="T26" fmla="*/ 0 w 24"/>
                <a:gd name="T27" fmla="*/ 0 h 27"/>
                <a:gd name="T28" fmla="*/ 0 w 24"/>
                <a:gd name="T29" fmla="*/ 0 h 27"/>
                <a:gd name="T30" fmla="*/ 0 w 24"/>
                <a:gd name="T31" fmla="*/ 0 h 27"/>
                <a:gd name="T32" fmla="*/ 0 w 24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27">
                  <a:moveTo>
                    <a:pt x="22" y="10"/>
                  </a:moveTo>
                  <a:lnTo>
                    <a:pt x="23" y="13"/>
                  </a:lnTo>
                  <a:lnTo>
                    <a:pt x="24" y="17"/>
                  </a:lnTo>
                  <a:lnTo>
                    <a:pt x="24" y="19"/>
                  </a:lnTo>
                  <a:lnTo>
                    <a:pt x="21" y="22"/>
                  </a:lnTo>
                  <a:lnTo>
                    <a:pt x="20" y="23"/>
                  </a:lnTo>
                  <a:lnTo>
                    <a:pt x="20" y="24"/>
                  </a:lnTo>
                  <a:lnTo>
                    <a:pt x="19" y="26"/>
                  </a:lnTo>
                  <a:lnTo>
                    <a:pt x="19" y="27"/>
                  </a:lnTo>
                  <a:lnTo>
                    <a:pt x="13" y="23"/>
                  </a:lnTo>
                  <a:lnTo>
                    <a:pt x="7" y="17"/>
                  </a:lnTo>
                  <a:lnTo>
                    <a:pt x="3" y="11"/>
                  </a:lnTo>
                  <a:lnTo>
                    <a:pt x="0" y="4"/>
                  </a:lnTo>
                  <a:lnTo>
                    <a:pt x="6" y="0"/>
                  </a:lnTo>
                  <a:lnTo>
                    <a:pt x="13" y="1"/>
                  </a:lnTo>
                  <a:lnTo>
                    <a:pt x="19" y="4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76" name="Freeform 155"/>
            <p:cNvSpPr>
              <a:spLocks/>
            </p:cNvSpPr>
            <p:nvPr/>
          </p:nvSpPr>
          <p:spPr bwMode="auto">
            <a:xfrm>
              <a:off x="1747" y="1825"/>
              <a:ext cx="14" cy="6"/>
            </a:xfrm>
            <a:custGeom>
              <a:avLst/>
              <a:gdLst>
                <a:gd name="T0" fmla="*/ 0 w 52"/>
                <a:gd name="T1" fmla="*/ 0 h 19"/>
                <a:gd name="T2" fmla="*/ 0 w 52"/>
                <a:gd name="T3" fmla="*/ 0 h 19"/>
                <a:gd name="T4" fmla="*/ 0 w 52"/>
                <a:gd name="T5" fmla="*/ 0 h 19"/>
                <a:gd name="T6" fmla="*/ 0 w 52"/>
                <a:gd name="T7" fmla="*/ 0 h 19"/>
                <a:gd name="T8" fmla="*/ 0 w 52"/>
                <a:gd name="T9" fmla="*/ 0 h 19"/>
                <a:gd name="T10" fmla="*/ 0 w 52"/>
                <a:gd name="T11" fmla="*/ 0 h 19"/>
                <a:gd name="T12" fmla="*/ 0 w 52"/>
                <a:gd name="T13" fmla="*/ 0 h 19"/>
                <a:gd name="T14" fmla="*/ 0 w 52"/>
                <a:gd name="T15" fmla="*/ 0 h 19"/>
                <a:gd name="T16" fmla="*/ 0 w 52"/>
                <a:gd name="T17" fmla="*/ 0 h 19"/>
                <a:gd name="T18" fmla="*/ 0 w 52"/>
                <a:gd name="T19" fmla="*/ 0 h 19"/>
                <a:gd name="T20" fmla="*/ 0 w 52"/>
                <a:gd name="T21" fmla="*/ 0 h 19"/>
                <a:gd name="T22" fmla="*/ 0 w 52"/>
                <a:gd name="T23" fmla="*/ 0 h 19"/>
                <a:gd name="T24" fmla="*/ 0 w 52"/>
                <a:gd name="T25" fmla="*/ 0 h 19"/>
                <a:gd name="T26" fmla="*/ 0 w 52"/>
                <a:gd name="T27" fmla="*/ 0 h 19"/>
                <a:gd name="T28" fmla="*/ 0 w 52"/>
                <a:gd name="T29" fmla="*/ 0 h 19"/>
                <a:gd name="T30" fmla="*/ 0 w 52"/>
                <a:gd name="T31" fmla="*/ 0 h 19"/>
                <a:gd name="T32" fmla="*/ 0 w 52"/>
                <a:gd name="T33" fmla="*/ 0 h 19"/>
                <a:gd name="T34" fmla="*/ 0 w 52"/>
                <a:gd name="T35" fmla="*/ 0 h 19"/>
                <a:gd name="T36" fmla="*/ 0 w 52"/>
                <a:gd name="T37" fmla="*/ 0 h 19"/>
                <a:gd name="T38" fmla="*/ 0 w 52"/>
                <a:gd name="T39" fmla="*/ 0 h 19"/>
                <a:gd name="T40" fmla="*/ 0 w 52"/>
                <a:gd name="T41" fmla="*/ 0 h 19"/>
                <a:gd name="T42" fmla="*/ 0 w 52"/>
                <a:gd name="T43" fmla="*/ 0 h 1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2" h="19">
                  <a:moveTo>
                    <a:pt x="52" y="12"/>
                  </a:moveTo>
                  <a:lnTo>
                    <a:pt x="52" y="15"/>
                  </a:lnTo>
                  <a:lnTo>
                    <a:pt x="50" y="16"/>
                  </a:lnTo>
                  <a:lnTo>
                    <a:pt x="46" y="17"/>
                  </a:lnTo>
                  <a:lnTo>
                    <a:pt x="44" y="19"/>
                  </a:lnTo>
                  <a:lnTo>
                    <a:pt x="4" y="19"/>
                  </a:lnTo>
                  <a:lnTo>
                    <a:pt x="4" y="15"/>
                  </a:lnTo>
                  <a:lnTo>
                    <a:pt x="4" y="13"/>
                  </a:lnTo>
                  <a:lnTo>
                    <a:pt x="1" y="12"/>
                  </a:lnTo>
                  <a:lnTo>
                    <a:pt x="0" y="9"/>
                  </a:lnTo>
                  <a:lnTo>
                    <a:pt x="4" y="7"/>
                  </a:lnTo>
                  <a:lnTo>
                    <a:pt x="8" y="4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1"/>
                  </a:lnTo>
                  <a:lnTo>
                    <a:pt x="31" y="1"/>
                  </a:lnTo>
                  <a:lnTo>
                    <a:pt x="36" y="2"/>
                  </a:lnTo>
                  <a:lnTo>
                    <a:pt x="39" y="5"/>
                  </a:lnTo>
                  <a:lnTo>
                    <a:pt x="44" y="6"/>
                  </a:lnTo>
                  <a:lnTo>
                    <a:pt x="49" y="9"/>
                  </a:lnTo>
                  <a:lnTo>
                    <a:pt x="52" y="12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77" name="Freeform 156"/>
            <p:cNvSpPr>
              <a:spLocks/>
            </p:cNvSpPr>
            <p:nvPr/>
          </p:nvSpPr>
          <p:spPr bwMode="auto">
            <a:xfrm>
              <a:off x="1758" y="1831"/>
              <a:ext cx="6" cy="3"/>
            </a:xfrm>
            <a:custGeom>
              <a:avLst/>
              <a:gdLst>
                <a:gd name="T0" fmla="*/ 0 w 21"/>
                <a:gd name="T1" fmla="*/ 0 h 12"/>
                <a:gd name="T2" fmla="*/ 0 w 21"/>
                <a:gd name="T3" fmla="*/ 0 h 12"/>
                <a:gd name="T4" fmla="*/ 0 w 21"/>
                <a:gd name="T5" fmla="*/ 0 h 12"/>
                <a:gd name="T6" fmla="*/ 0 w 21"/>
                <a:gd name="T7" fmla="*/ 0 h 12"/>
                <a:gd name="T8" fmla="*/ 0 w 21"/>
                <a:gd name="T9" fmla="*/ 0 h 12"/>
                <a:gd name="T10" fmla="*/ 0 w 21"/>
                <a:gd name="T11" fmla="*/ 0 h 12"/>
                <a:gd name="T12" fmla="*/ 0 w 21"/>
                <a:gd name="T13" fmla="*/ 0 h 12"/>
                <a:gd name="T14" fmla="*/ 0 w 21"/>
                <a:gd name="T15" fmla="*/ 0 h 12"/>
                <a:gd name="T16" fmla="*/ 0 w 21"/>
                <a:gd name="T17" fmla="*/ 0 h 12"/>
                <a:gd name="T18" fmla="*/ 0 w 21"/>
                <a:gd name="T19" fmla="*/ 0 h 12"/>
                <a:gd name="T20" fmla="*/ 0 w 21"/>
                <a:gd name="T21" fmla="*/ 0 h 12"/>
                <a:gd name="T22" fmla="*/ 0 w 21"/>
                <a:gd name="T23" fmla="*/ 0 h 12"/>
                <a:gd name="T24" fmla="*/ 0 w 21"/>
                <a:gd name="T25" fmla="*/ 0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1" h="12">
                  <a:moveTo>
                    <a:pt x="21" y="7"/>
                  </a:moveTo>
                  <a:lnTo>
                    <a:pt x="21" y="10"/>
                  </a:lnTo>
                  <a:lnTo>
                    <a:pt x="19" y="11"/>
                  </a:lnTo>
                  <a:lnTo>
                    <a:pt x="17" y="12"/>
                  </a:lnTo>
                  <a:lnTo>
                    <a:pt x="16" y="12"/>
                  </a:lnTo>
                  <a:lnTo>
                    <a:pt x="11" y="11"/>
                  </a:lnTo>
                  <a:lnTo>
                    <a:pt x="7" y="9"/>
                  </a:lnTo>
                  <a:lnTo>
                    <a:pt x="2" y="5"/>
                  </a:lnTo>
                  <a:lnTo>
                    <a:pt x="0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6" y="4"/>
                  </a:lnTo>
                  <a:lnTo>
                    <a:pt x="21" y="7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78" name="Freeform 157"/>
            <p:cNvSpPr>
              <a:spLocks/>
            </p:cNvSpPr>
            <p:nvPr/>
          </p:nvSpPr>
          <p:spPr bwMode="auto">
            <a:xfrm>
              <a:off x="1698" y="1833"/>
              <a:ext cx="42" cy="21"/>
            </a:xfrm>
            <a:custGeom>
              <a:avLst/>
              <a:gdLst>
                <a:gd name="T0" fmla="*/ 0 w 160"/>
                <a:gd name="T1" fmla="*/ 0 h 65"/>
                <a:gd name="T2" fmla="*/ 0 w 160"/>
                <a:gd name="T3" fmla="*/ 0 h 65"/>
                <a:gd name="T4" fmla="*/ 0 w 160"/>
                <a:gd name="T5" fmla="*/ 0 h 65"/>
                <a:gd name="T6" fmla="*/ 0 w 160"/>
                <a:gd name="T7" fmla="*/ 0 h 65"/>
                <a:gd name="T8" fmla="*/ 0 w 160"/>
                <a:gd name="T9" fmla="*/ 0 h 65"/>
                <a:gd name="T10" fmla="*/ 0 w 160"/>
                <a:gd name="T11" fmla="*/ 0 h 65"/>
                <a:gd name="T12" fmla="*/ 0 w 160"/>
                <a:gd name="T13" fmla="*/ 0 h 65"/>
                <a:gd name="T14" fmla="*/ 0 w 160"/>
                <a:gd name="T15" fmla="*/ 0 h 65"/>
                <a:gd name="T16" fmla="*/ 0 w 160"/>
                <a:gd name="T17" fmla="*/ 0 h 65"/>
                <a:gd name="T18" fmla="*/ 0 w 160"/>
                <a:gd name="T19" fmla="*/ 0 h 65"/>
                <a:gd name="T20" fmla="*/ 0 w 160"/>
                <a:gd name="T21" fmla="*/ 0 h 65"/>
                <a:gd name="T22" fmla="*/ 0 w 160"/>
                <a:gd name="T23" fmla="*/ 0 h 65"/>
                <a:gd name="T24" fmla="*/ 0 w 160"/>
                <a:gd name="T25" fmla="*/ 0 h 65"/>
                <a:gd name="T26" fmla="*/ 0 w 160"/>
                <a:gd name="T27" fmla="*/ 0 h 65"/>
                <a:gd name="T28" fmla="*/ 0 w 160"/>
                <a:gd name="T29" fmla="*/ 0 h 65"/>
                <a:gd name="T30" fmla="*/ 0 w 160"/>
                <a:gd name="T31" fmla="*/ 0 h 65"/>
                <a:gd name="T32" fmla="*/ 0 w 160"/>
                <a:gd name="T33" fmla="*/ 0 h 65"/>
                <a:gd name="T34" fmla="*/ 0 w 160"/>
                <a:gd name="T35" fmla="*/ 0 h 65"/>
                <a:gd name="T36" fmla="*/ 0 w 160"/>
                <a:gd name="T37" fmla="*/ 0 h 65"/>
                <a:gd name="T38" fmla="*/ 0 w 160"/>
                <a:gd name="T39" fmla="*/ 0 h 65"/>
                <a:gd name="T40" fmla="*/ 0 w 160"/>
                <a:gd name="T41" fmla="*/ 0 h 65"/>
                <a:gd name="T42" fmla="*/ 0 w 160"/>
                <a:gd name="T43" fmla="*/ 0 h 65"/>
                <a:gd name="T44" fmla="*/ 0 w 160"/>
                <a:gd name="T45" fmla="*/ 0 h 65"/>
                <a:gd name="T46" fmla="*/ 0 w 160"/>
                <a:gd name="T47" fmla="*/ 0 h 65"/>
                <a:gd name="T48" fmla="*/ 0 w 160"/>
                <a:gd name="T49" fmla="*/ 0 h 65"/>
                <a:gd name="T50" fmla="*/ 0 w 160"/>
                <a:gd name="T51" fmla="*/ 0 h 65"/>
                <a:gd name="T52" fmla="*/ 0 w 160"/>
                <a:gd name="T53" fmla="*/ 0 h 65"/>
                <a:gd name="T54" fmla="*/ 0 w 160"/>
                <a:gd name="T55" fmla="*/ 0 h 65"/>
                <a:gd name="T56" fmla="*/ 0 w 160"/>
                <a:gd name="T57" fmla="*/ 0 h 65"/>
                <a:gd name="T58" fmla="*/ 0 w 160"/>
                <a:gd name="T59" fmla="*/ 0 h 65"/>
                <a:gd name="T60" fmla="*/ 0 w 160"/>
                <a:gd name="T61" fmla="*/ 0 h 65"/>
                <a:gd name="T62" fmla="*/ 0 w 160"/>
                <a:gd name="T63" fmla="*/ 0 h 65"/>
                <a:gd name="T64" fmla="*/ 0 w 160"/>
                <a:gd name="T65" fmla="*/ 0 h 65"/>
                <a:gd name="T66" fmla="*/ 0 w 160"/>
                <a:gd name="T67" fmla="*/ 0 h 65"/>
                <a:gd name="T68" fmla="*/ 0 w 160"/>
                <a:gd name="T69" fmla="*/ 0 h 65"/>
                <a:gd name="T70" fmla="*/ 0 w 160"/>
                <a:gd name="T71" fmla="*/ 0 h 65"/>
                <a:gd name="T72" fmla="*/ 0 w 160"/>
                <a:gd name="T73" fmla="*/ 0 h 65"/>
                <a:gd name="T74" fmla="*/ 0 w 160"/>
                <a:gd name="T75" fmla="*/ 0 h 65"/>
                <a:gd name="T76" fmla="*/ 0 w 160"/>
                <a:gd name="T77" fmla="*/ 0 h 65"/>
                <a:gd name="T78" fmla="*/ 0 w 160"/>
                <a:gd name="T79" fmla="*/ 0 h 65"/>
                <a:gd name="T80" fmla="*/ 0 w 160"/>
                <a:gd name="T81" fmla="*/ 0 h 65"/>
                <a:gd name="T82" fmla="*/ 0 w 160"/>
                <a:gd name="T83" fmla="*/ 0 h 65"/>
                <a:gd name="T84" fmla="*/ 0 w 160"/>
                <a:gd name="T85" fmla="*/ 0 h 65"/>
                <a:gd name="T86" fmla="*/ 0 w 160"/>
                <a:gd name="T87" fmla="*/ 0 h 65"/>
                <a:gd name="T88" fmla="*/ 0 w 160"/>
                <a:gd name="T89" fmla="*/ 0 h 6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60" h="65">
                  <a:moveTo>
                    <a:pt x="119" y="9"/>
                  </a:moveTo>
                  <a:lnTo>
                    <a:pt x="125" y="11"/>
                  </a:lnTo>
                  <a:lnTo>
                    <a:pt x="129" y="13"/>
                  </a:lnTo>
                  <a:lnTo>
                    <a:pt x="135" y="14"/>
                  </a:lnTo>
                  <a:lnTo>
                    <a:pt x="140" y="15"/>
                  </a:lnTo>
                  <a:lnTo>
                    <a:pt x="145" y="16"/>
                  </a:lnTo>
                  <a:lnTo>
                    <a:pt x="150" y="19"/>
                  </a:lnTo>
                  <a:lnTo>
                    <a:pt x="156" y="21"/>
                  </a:lnTo>
                  <a:lnTo>
                    <a:pt x="160" y="23"/>
                  </a:lnTo>
                  <a:lnTo>
                    <a:pt x="152" y="22"/>
                  </a:lnTo>
                  <a:lnTo>
                    <a:pt x="144" y="21"/>
                  </a:lnTo>
                  <a:lnTo>
                    <a:pt x="136" y="21"/>
                  </a:lnTo>
                  <a:lnTo>
                    <a:pt x="128" y="22"/>
                  </a:lnTo>
                  <a:lnTo>
                    <a:pt x="119" y="23"/>
                  </a:lnTo>
                  <a:lnTo>
                    <a:pt x="111" y="26"/>
                  </a:lnTo>
                  <a:lnTo>
                    <a:pt x="103" y="28"/>
                  </a:lnTo>
                  <a:lnTo>
                    <a:pt x="96" y="30"/>
                  </a:lnTo>
                  <a:lnTo>
                    <a:pt x="130" y="46"/>
                  </a:lnTo>
                  <a:lnTo>
                    <a:pt x="123" y="46"/>
                  </a:lnTo>
                  <a:lnTo>
                    <a:pt x="115" y="45"/>
                  </a:lnTo>
                  <a:lnTo>
                    <a:pt x="107" y="45"/>
                  </a:lnTo>
                  <a:lnTo>
                    <a:pt x="100" y="45"/>
                  </a:lnTo>
                  <a:lnTo>
                    <a:pt x="92" y="46"/>
                  </a:lnTo>
                  <a:lnTo>
                    <a:pt x="84" y="46"/>
                  </a:lnTo>
                  <a:lnTo>
                    <a:pt x="76" y="46"/>
                  </a:lnTo>
                  <a:lnTo>
                    <a:pt x="69" y="47"/>
                  </a:lnTo>
                  <a:lnTo>
                    <a:pt x="67" y="51"/>
                  </a:lnTo>
                  <a:lnTo>
                    <a:pt x="95" y="65"/>
                  </a:lnTo>
                  <a:lnTo>
                    <a:pt x="83" y="62"/>
                  </a:lnTo>
                  <a:lnTo>
                    <a:pt x="72" y="61"/>
                  </a:lnTo>
                  <a:lnTo>
                    <a:pt x="60" y="61"/>
                  </a:lnTo>
                  <a:lnTo>
                    <a:pt x="49" y="62"/>
                  </a:lnTo>
                  <a:lnTo>
                    <a:pt x="36" y="62"/>
                  </a:lnTo>
                  <a:lnTo>
                    <a:pt x="24" y="64"/>
                  </a:lnTo>
                  <a:lnTo>
                    <a:pt x="12" y="65"/>
                  </a:lnTo>
                  <a:lnTo>
                    <a:pt x="0" y="65"/>
                  </a:lnTo>
                  <a:lnTo>
                    <a:pt x="16" y="55"/>
                  </a:lnTo>
                  <a:lnTo>
                    <a:pt x="32" y="46"/>
                  </a:lnTo>
                  <a:lnTo>
                    <a:pt x="47" y="37"/>
                  </a:lnTo>
                  <a:lnTo>
                    <a:pt x="64" y="27"/>
                  </a:lnTo>
                  <a:lnTo>
                    <a:pt x="80" y="17"/>
                  </a:lnTo>
                  <a:lnTo>
                    <a:pt x="97" y="11"/>
                  </a:lnTo>
                  <a:lnTo>
                    <a:pt x="114" y="4"/>
                  </a:lnTo>
                  <a:lnTo>
                    <a:pt x="133" y="0"/>
                  </a:lnTo>
                  <a:lnTo>
                    <a:pt x="119" y="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79" name="Freeform 158"/>
            <p:cNvSpPr>
              <a:spLocks/>
            </p:cNvSpPr>
            <p:nvPr/>
          </p:nvSpPr>
          <p:spPr bwMode="auto">
            <a:xfrm>
              <a:off x="1745" y="1838"/>
              <a:ext cx="58" cy="13"/>
            </a:xfrm>
            <a:custGeom>
              <a:avLst/>
              <a:gdLst>
                <a:gd name="T0" fmla="*/ 0 w 220"/>
                <a:gd name="T1" fmla="*/ 0 h 40"/>
                <a:gd name="T2" fmla="*/ 0 w 220"/>
                <a:gd name="T3" fmla="*/ 0 h 40"/>
                <a:gd name="T4" fmla="*/ 0 w 220"/>
                <a:gd name="T5" fmla="*/ 0 h 40"/>
                <a:gd name="T6" fmla="*/ 0 w 220"/>
                <a:gd name="T7" fmla="*/ 0 h 40"/>
                <a:gd name="T8" fmla="*/ 0 w 220"/>
                <a:gd name="T9" fmla="*/ 0 h 40"/>
                <a:gd name="T10" fmla="*/ 0 w 220"/>
                <a:gd name="T11" fmla="*/ 0 h 40"/>
                <a:gd name="T12" fmla="*/ 0 w 220"/>
                <a:gd name="T13" fmla="*/ 0 h 40"/>
                <a:gd name="T14" fmla="*/ 0 w 220"/>
                <a:gd name="T15" fmla="*/ 0 h 40"/>
                <a:gd name="T16" fmla="*/ 0 w 220"/>
                <a:gd name="T17" fmla="*/ 0 h 40"/>
                <a:gd name="T18" fmla="*/ 0 w 220"/>
                <a:gd name="T19" fmla="*/ 0 h 40"/>
                <a:gd name="T20" fmla="*/ 0 w 220"/>
                <a:gd name="T21" fmla="*/ 0 h 40"/>
                <a:gd name="T22" fmla="*/ 0 w 220"/>
                <a:gd name="T23" fmla="*/ 0 h 40"/>
                <a:gd name="T24" fmla="*/ 0 w 220"/>
                <a:gd name="T25" fmla="*/ 0 h 40"/>
                <a:gd name="T26" fmla="*/ 0 w 220"/>
                <a:gd name="T27" fmla="*/ 0 h 40"/>
                <a:gd name="T28" fmla="*/ 0 w 220"/>
                <a:gd name="T29" fmla="*/ 0 h 40"/>
                <a:gd name="T30" fmla="*/ 0 w 220"/>
                <a:gd name="T31" fmla="*/ 0 h 40"/>
                <a:gd name="T32" fmla="*/ 0 w 220"/>
                <a:gd name="T33" fmla="*/ 0 h 40"/>
                <a:gd name="T34" fmla="*/ 0 w 220"/>
                <a:gd name="T35" fmla="*/ 0 h 40"/>
                <a:gd name="T36" fmla="*/ 0 w 220"/>
                <a:gd name="T37" fmla="*/ 0 h 40"/>
                <a:gd name="T38" fmla="*/ 0 w 220"/>
                <a:gd name="T39" fmla="*/ 0 h 40"/>
                <a:gd name="T40" fmla="*/ 0 w 220"/>
                <a:gd name="T41" fmla="*/ 0 h 40"/>
                <a:gd name="T42" fmla="*/ 0 w 220"/>
                <a:gd name="T43" fmla="*/ 0 h 40"/>
                <a:gd name="T44" fmla="*/ 0 w 220"/>
                <a:gd name="T45" fmla="*/ 0 h 40"/>
                <a:gd name="T46" fmla="*/ 0 w 220"/>
                <a:gd name="T47" fmla="*/ 0 h 40"/>
                <a:gd name="T48" fmla="*/ 0 w 220"/>
                <a:gd name="T49" fmla="*/ 0 h 40"/>
                <a:gd name="T50" fmla="*/ 0 w 220"/>
                <a:gd name="T51" fmla="*/ 0 h 40"/>
                <a:gd name="T52" fmla="*/ 0 w 220"/>
                <a:gd name="T53" fmla="*/ 0 h 40"/>
                <a:gd name="T54" fmla="*/ 0 w 220"/>
                <a:gd name="T55" fmla="*/ 0 h 40"/>
                <a:gd name="T56" fmla="*/ 0 w 220"/>
                <a:gd name="T57" fmla="*/ 0 h 40"/>
                <a:gd name="T58" fmla="*/ 0 w 220"/>
                <a:gd name="T59" fmla="*/ 0 h 4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20" h="40">
                  <a:moveTo>
                    <a:pt x="86" y="19"/>
                  </a:moveTo>
                  <a:lnTo>
                    <a:pt x="103" y="21"/>
                  </a:lnTo>
                  <a:lnTo>
                    <a:pt x="120" y="22"/>
                  </a:lnTo>
                  <a:lnTo>
                    <a:pt x="136" y="22"/>
                  </a:lnTo>
                  <a:lnTo>
                    <a:pt x="153" y="23"/>
                  </a:lnTo>
                  <a:lnTo>
                    <a:pt x="171" y="23"/>
                  </a:lnTo>
                  <a:lnTo>
                    <a:pt x="187" y="24"/>
                  </a:lnTo>
                  <a:lnTo>
                    <a:pt x="204" y="26"/>
                  </a:lnTo>
                  <a:lnTo>
                    <a:pt x="220" y="28"/>
                  </a:lnTo>
                  <a:lnTo>
                    <a:pt x="201" y="29"/>
                  </a:lnTo>
                  <a:lnTo>
                    <a:pt x="180" y="32"/>
                  </a:lnTo>
                  <a:lnTo>
                    <a:pt x="159" y="36"/>
                  </a:lnTo>
                  <a:lnTo>
                    <a:pt x="139" y="38"/>
                  </a:lnTo>
                  <a:lnTo>
                    <a:pt x="119" y="40"/>
                  </a:lnTo>
                  <a:lnTo>
                    <a:pt x="99" y="39"/>
                  </a:lnTo>
                  <a:lnTo>
                    <a:pt x="79" y="37"/>
                  </a:lnTo>
                  <a:lnTo>
                    <a:pt x="60" y="30"/>
                  </a:lnTo>
                  <a:lnTo>
                    <a:pt x="53" y="27"/>
                  </a:lnTo>
                  <a:lnTo>
                    <a:pt x="45" y="23"/>
                  </a:lnTo>
                  <a:lnTo>
                    <a:pt x="38" y="21"/>
                  </a:lnTo>
                  <a:lnTo>
                    <a:pt x="30" y="17"/>
                  </a:lnTo>
                  <a:lnTo>
                    <a:pt x="22" y="14"/>
                  </a:lnTo>
                  <a:lnTo>
                    <a:pt x="15" y="11"/>
                  </a:lnTo>
                  <a:lnTo>
                    <a:pt x="7" y="7"/>
                  </a:lnTo>
                  <a:lnTo>
                    <a:pt x="0" y="4"/>
                  </a:lnTo>
                  <a:lnTo>
                    <a:pt x="7" y="1"/>
                  </a:lnTo>
                  <a:lnTo>
                    <a:pt x="15" y="0"/>
                  </a:lnTo>
                  <a:lnTo>
                    <a:pt x="24" y="1"/>
                  </a:lnTo>
                  <a:lnTo>
                    <a:pt x="32" y="1"/>
                  </a:lnTo>
                  <a:lnTo>
                    <a:pt x="86" y="1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80" name="Freeform 159"/>
            <p:cNvSpPr>
              <a:spLocks/>
            </p:cNvSpPr>
            <p:nvPr/>
          </p:nvSpPr>
          <p:spPr bwMode="auto">
            <a:xfrm>
              <a:off x="1734" y="1851"/>
              <a:ext cx="4" cy="8"/>
            </a:xfrm>
            <a:custGeom>
              <a:avLst/>
              <a:gdLst>
                <a:gd name="T0" fmla="*/ 0 w 16"/>
                <a:gd name="T1" fmla="*/ 0 h 24"/>
                <a:gd name="T2" fmla="*/ 0 w 16"/>
                <a:gd name="T3" fmla="*/ 0 h 24"/>
                <a:gd name="T4" fmla="*/ 0 w 16"/>
                <a:gd name="T5" fmla="*/ 0 h 24"/>
                <a:gd name="T6" fmla="*/ 0 w 16"/>
                <a:gd name="T7" fmla="*/ 0 h 24"/>
                <a:gd name="T8" fmla="*/ 0 w 16"/>
                <a:gd name="T9" fmla="*/ 0 h 24"/>
                <a:gd name="T10" fmla="*/ 0 w 16"/>
                <a:gd name="T11" fmla="*/ 0 h 24"/>
                <a:gd name="T12" fmla="*/ 0 w 16"/>
                <a:gd name="T13" fmla="*/ 0 h 24"/>
                <a:gd name="T14" fmla="*/ 0 w 16"/>
                <a:gd name="T15" fmla="*/ 0 h 24"/>
                <a:gd name="T16" fmla="*/ 0 w 16"/>
                <a:gd name="T17" fmla="*/ 0 h 24"/>
                <a:gd name="T18" fmla="*/ 0 w 16"/>
                <a:gd name="T19" fmla="*/ 0 h 24"/>
                <a:gd name="T20" fmla="*/ 0 w 16"/>
                <a:gd name="T21" fmla="*/ 0 h 24"/>
                <a:gd name="T22" fmla="*/ 0 w 16"/>
                <a:gd name="T23" fmla="*/ 0 h 24"/>
                <a:gd name="T24" fmla="*/ 0 w 16"/>
                <a:gd name="T25" fmla="*/ 0 h 24"/>
                <a:gd name="T26" fmla="*/ 0 w 16"/>
                <a:gd name="T27" fmla="*/ 0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" h="24">
                  <a:moveTo>
                    <a:pt x="16" y="11"/>
                  </a:moveTo>
                  <a:lnTo>
                    <a:pt x="16" y="15"/>
                  </a:lnTo>
                  <a:lnTo>
                    <a:pt x="16" y="19"/>
                  </a:lnTo>
                  <a:lnTo>
                    <a:pt x="13" y="22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1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3"/>
                  </a:lnTo>
                  <a:lnTo>
                    <a:pt x="12" y="7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81" name="Freeform 160"/>
            <p:cNvSpPr>
              <a:spLocks/>
            </p:cNvSpPr>
            <p:nvPr/>
          </p:nvSpPr>
          <p:spPr bwMode="auto">
            <a:xfrm>
              <a:off x="1748" y="1851"/>
              <a:ext cx="7" cy="10"/>
            </a:xfrm>
            <a:custGeom>
              <a:avLst/>
              <a:gdLst>
                <a:gd name="T0" fmla="*/ 0 w 23"/>
                <a:gd name="T1" fmla="*/ 0 h 27"/>
                <a:gd name="T2" fmla="*/ 0 w 23"/>
                <a:gd name="T3" fmla="*/ 0 h 27"/>
                <a:gd name="T4" fmla="*/ 0 w 23"/>
                <a:gd name="T5" fmla="*/ 0 h 27"/>
                <a:gd name="T6" fmla="*/ 0 w 23"/>
                <a:gd name="T7" fmla="*/ 0 h 27"/>
                <a:gd name="T8" fmla="*/ 0 w 23"/>
                <a:gd name="T9" fmla="*/ 0 h 27"/>
                <a:gd name="T10" fmla="*/ 0 w 23"/>
                <a:gd name="T11" fmla="*/ 0 h 27"/>
                <a:gd name="T12" fmla="*/ 0 w 23"/>
                <a:gd name="T13" fmla="*/ 0 h 27"/>
                <a:gd name="T14" fmla="*/ 0 w 23"/>
                <a:gd name="T15" fmla="*/ 0 h 27"/>
                <a:gd name="T16" fmla="*/ 0 w 23"/>
                <a:gd name="T17" fmla="*/ 0 h 27"/>
                <a:gd name="T18" fmla="*/ 0 w 23"/>
                <a:gd name="T19" fmla="*/ 0 h 27"/>
                <a:gd name="T20" fmla="*/ 0 w 23"/>
                <a:gd name="T21" fmla="*/ 0 h 27"/>
                <a:gd name="T22" fmla="*/ 0 w 23"/>
                <a:gd name="T23" fmla="*/ 0 h 27"/>
                <a:gd name="T24" fmla="*/ 0 w 23"/>
                <a:gd name="T25" fmla="*/ 0 h 27"/>
                <a:gd name="T26" fmla="*/ 0 w 23"/>
                <a:gd name="T27" fmla="*/ 0 h 27"/>
                <a:gd name="T28" fmla="*/ 0 w 23"/>
                <a:gd name="T29" fmla="*/ 0 h 27"/>
                <a:gd name="T30" fmla="*/ 0 w 23"/>
                <a:gd name="T31" fmla="*/ 0 h 27"/>
                <a:gd name="T32" fmla="*/ 0 w 23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3" h="27">
                  <a:moveTo>
                    <a:pt x="23" y="8"/>
                  </a:moveTo>
                  <a:lnTo>
                    <a:pt x="23" y="14"/>
                  </a:lnTo>
                  <a:lnTo>
                    <a:pt x="21" y="19"/>
                  </a:lnTo>
                  <a:lnTo>
                    <a:pt x="16" y="23"/>
                  </a:lnTo>
                  <a:lnTo>
                    <a:pt x="11" y="26"/>
                  </a:lnTo>
                  <a:lnTo>
                    <a:pt x="7" y="27"/>
                  </a:lnTo>
                  <a:lnTo>
                    <a:pt x="4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1" y="15"/>
                  </a:lnTo>
                  <a:lnTo>
                    <a:pt x="2" y="9"/>
                  </a:lnTo>
                  <a:lnTo>
                    <a:pt x="6" y="4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7" y="2"/>
                  </a:lnTo>
                  <a:lnTo>
                    <a:pt x="21" y="4"/>
                  </a:lnTo>
                  <a:lnTo>
                    <a:pt x="23" y="8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82" name="Freeform 161"/>
            <p:cNvSpPr>
              <a:spLocks/>
            </p:cNvSpPr>
            <p:nvPr/>
          </p:nvSpPr>
          <p:spPr bwMode="auto">
            <a:xfrm>
              <a:off x="1784" y="1858"/>
              <a:ext cx="2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0 w 10"/>
                <a:gd name="T5" fmla="*/ 0 h 7"/>
                <a:gd name="T6" fmla="*/ 0 w 10"/>
                <a:gd name="T7" fmla="*/ 0 h 7"/>
                <a:gd name="T8" fmla="*/ 0 w 10"/>
                <a:gd name="T9" fmla="*/ 0 h 7"/>
                <a:gd name="T10" fmla="*/ 0 w 10"/>
                <a:gd name="T11" fmla="*/ 0 h 7"/>
                <a:gd name="T12" fmla="*/ 0 w 10"/>
                <a:gd name="T13" fmla="*/ 0 h 7"/>
                <a:gd name="T14" fmla="*/ 0 w 10"/>
                <a:gd name="T15" fmla="*/ 0 h 7"/>
                <a:gd name="T16" fmla="*/ 0 w 10"/>
                <a:gd name="T17" fmla="*/ 0 h 7"/>
                <a:gd name="T18" fmla="*/ 0 w 10"/>
                <a:gd name="T19" fmla="*/ 0 h 7"/>
                <a:gd name="T20" fmla="*/ 0 w 10"/>
                <a:gd name="T21" fmla="*/ 0 h 7"/>
                <a:gd name="T22" fmla="*/ 0 w 10"/>
                <a:gd name="T23" fmla="*/ 0 h 7"/>
                <a:gd name="T24" fmla="*/ 0 w 10"/>
                <a:gd name="T25" fmla="*/ 0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" h="7">
                  <a:moveTo>
                    <a:pt x="10" y="2"/>
                  </a:moveTo>
                  <a:lnTo>
                    <a:pt x="10" y="3"/>
                  </a:lnTo>
                  <a:lnTo>
                    <a:pt x="7" y="4"/>
                  </a:lnTo>
                  <a:lnTo>
                    <a:pt x="6" y="6"/>
                  </a:lnTo>
                  <a:lnTo>
                    <a:pt x="5" y="7"/>
                  </a:lnTo>
                  <a:lnTo>
                    <a:pt x="4" y="7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83" name="Freeform 162"/>
            <p:cNvSpPr>
              <a:spLocks/>
            </p:cNvSpPr>
            <p:nvPr/>
          </p:nvSpPr>
          <p:spPr bwMode="auto">
            <a:xfrm>
              <a:off x="1706" y="1859"/>
              <a:ext cx="10" cy="4"/>
            </a:xfrm>
            <a:custGeom>
              <a:avLst/>
              <a:gdLst>
                <a:gd name="T0" fmla="*/ 0 w 40"/>
                <a:gd name="T1" fmla="*/ 0 h 11"/>
                <a:gd name="T2" fmla="*/ 0 w 40"/>
                <a:gd name="T3" fmla="*/ 0 h 11"/>
                <a:gd name="T4" fmla="*/ 0 w 40"/>
                <a:gd name="T5" fmla="*/ 0 h 11"/>
                <a:gd name="T6" fmla="*/ 0 w 40"/>
                <a:gd name="T7" fmla="*/ 0 h 11"/>
                <a:gd name="T8" fmla="*/ 0 w 40"/>
                <a:gd name="T9" fmla="*/ 0 h 11"/>
                <a:gd name="T10" fmla="*/ 0 w 40"/>
                <a:gd name="T11" fmla="*/ 0 h 11"/>
                <a:gd name="T12" fmla="*/ 0 w 40"/>
                <a:gd name="T13" fmla="*/ 0 h 11"/>
                <a:gd name="T14" fmla="*/ 0 w 40"/>
                <a:gd name="T15" fmla="*/ 0 h 11"/>
                <a:gd name="T16" fmla="*/ 0 w 40"/>
                <a:gd name="T17" fmla="*/ 0 h 11"/>
                <a:gd name="T18" fmla="*/ 0 w 40"/>
                <a:gd name="T19" fmla="*/ 0 h 11"/>
                <a:gd name="T20" fmla="*/ 0 w 40"/>
                <a:gd name="T21" fmla="*/ 0 h 11"/>
                <a:gd name="T22" fmla="*/ 0 w 40"/>
                <a:gd name="T23" fmla="*/ 0 h 11"/>
                <a:gd name="T24" fmla="*/ 0 w 40"/>
                <a:gd name="T25" fmla="*/ 0 h 11"/>
                <a:gd name="T26" fmla="*/ 0 w 40"/>
                <a:gd name="T27" fmla="*/ 0 h 11"/>
                <a:gd name="T28" fmla="*/ 0 w 40"/>
                <a:gd name="T29" fmla="*/ 0 h 11"/>
                <a:gd name="T30" fmla="*/ 0 w 40"/>
                <a:gd name="T31" fmla="*/ 0 h 11"/>
                <a:gd name="T32" fmla="*/ 0 w 40"/>
                <a:gd name="T33" fmla="*/ 0 h 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0" h="11">
                  <a:moveTo>
                    <a:pt x="40" y="8"/>
                  </a:moveTo>
                  <a:lnTo>
                    <a:pt x="35" y="9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0" y="11"/>
                  </a:lnTo>
                  <a:lnTo>
                    <a:pt x="15" y="11"/>
                  </a:lnTo>
                  <a:lnTo>
                    <a:pt x="11" y="11"/>
                  </a:lnTo>
                  <a:lnTo>
                    <a:pt x="5" y="11"/>
                  </a:lnTo>
                  <a:lnTo>
                    <a:pt x="0" y="10"/>
                  </a:lnTo>
                  <a:lnTo>
                    <a:pt x="3" y="7"/>
                  </a:lnTo>
                  <a:lnTo>
                    <a:pt x="6" y="3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28" y="0"/>
                  </a:lnTo>
                  <a:lnTo>
                    <a:pt x="35" y="3"/>
                  </a:lnTo>
                  <a:lnTo>
                    <a:pt x="40" y="8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84" name="Freeform 163"/>
            <p:cNvSpPr>
              <a:spLocks/>
            </p:cNvSpPr>
            <p:nvPr/>
          </p:nvSpPr>
          <p:spPr bwMode="auto">
            <a:xfrm>
              <a:off x="1765" y="1861"/>
              <a:ext cx="4" cy="6"/>
            </a:xfrm>
            <a:custGeom>
              <a:avLst/>
              <a:gdLst>
                <a:gd name="T0" fmla="*/ 0 w 16"/>
                <a:gd name="T1" fmla="*/ 0 h 20"/>
                <a:gd name="T2" fmla="*/ 0 w 16"/>
                <a:gd name="T3" fmla="*/ 0 h 20"/>
                <a:gd name="T4" fmla="*/ 0 w 16"/>
                <a:gd name="T5" fmla="*/ 0 h 20"/>
                <a:gd name="T6" fmla="*/ 0 w 16"/>
                <a:gd name="T7" fmla="*/ 0 h 20"/>
                <a:gd name="T8" fmla="*/ 0 w 16"/>
                <a:gd name="T9" fmla="*/ 0 h 20"/>
                <a:gd name="T10" fmla="*/ 0 w 16"/>
                <a:gd name="T11" fmla="*/ 0 h 20"/>
                <a:gd name="T12" fmla="*/ 0 w 16"/>
                <a:gd name="T13" fmla="*/ 0 h 20"/>
                <a:gd name="T14" fmla="*/ 0 w 16"/>
                <a:gd name="T15" fmla="*/ 0 h 20"/>
                <a:gd name="T16" fmla="*/ 0 w 16"/>
                <a:gd name="T17" fmla="*/ 0 h 20"/>
                <a:gd name="T18" fmla="*/ 0 w 16"/>
                <a:gd name="T19" fmla="*/ 0 h 20"/>
                <a:gd name="T20" fmla="*/ 0 w 16"/>
                <a:gd name="T21" fmla="*/ 0 h 20"/>
                <a:gd name="T22" fmla="*/ 0 w 16"/>
                <a:gd name="T23" fmla="*/ 0 h 20"/>
                <a:gd name="T24" fmla="*/ 0 w 16"/>
                <a:gd name="T25" fmla="*/ 0 h 20"/>
                <a:gd name="T26" fmla="*/ 0 w 16"/>
                <a:gd name="T27" fmla="*/ 0 h 20"/>
                <a:gd name="T28" fmla="*/ 0 w 16"/>
                <a:gd name="T29" fmla="*/ 0 h 20"/>
                <a:gd name="T30" fmla="*/ 0 w 16"/>
                <a:gd name="T31" fmla="*/ 0 h 20"/>
                <a:gd name="T32" fmla="*/ 0 w 16"/>
                <a:gd name="T33" fmla="*/ 0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" h="20">
                  <a:moveTo>
                    <a:pt x="16" y="7"/>
                  </a:moveTo>
                  <a:lnTo>
                    <a:pt x="16" y="12"/>
                  </a:lnTo>
                  <a:lnTo>
                    <a:pt x="15" y="14"/>
                  </a:lnTo>
                  <a:lnTo>
                    <a:pt x="12" y="18"/>
                  </a:lnTo>
                  <a:lnTo>
                    <a:pt x="9" y="19"/>
                  </a:lnTo>
                  <a:lnTo>
                    <a:pt x="7" y="20"/>
                  </a:lnTo>
                  <a:lnTo>
                    <a:pt x="3" y="19"/>
                  </a:lnTo>
                  <a:lnTo>
                    <a:pt x="1" y="18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2" y="7"/>
                  </a:lnTo>
                  <a:lnTo>
                    <a:pt x="5" y="4"/>
                  </a:lnTo>
                  <a:lnTo>
                    <a:pt x="7" y="0"/>
                  </a:lnTo>
                  <a:lnTo>
                    <a:pt x="9" y="2"/>
                  </a:lnTo>
                  <a:lnTo>
                    <a:pt x="13" y="3"/>
                  </a:lnTo>
                  <a:lnTo>
                    <a:pt x="15" y="5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585" name="Freeform 164"/>
            <p:cNvSpPr>
              <a:spLocks/>
            </p:cNvSpPr>
            <p:nvPr/>
          </p:nvSpPr>
          <p:spPr bwMode="auto">
            <a:xfrm>
              <a:off x="1743" y="1867"/>
              <a:ext cx="7" cy="3"/>
            </a:xfrm>
            <a:custGeom>
              <a:avLst/>
              <a:gdLst>
                <a:gd name="T0" fmla="*/ 0 w 30"/>
                <a:gd name="T1" fmla="*/ 0 h 10"/>
                <a:gd name="T2" fmla="*/ 0 w 30"/>
                <a:gd name="T3" fmla="*/ 0 h 10"/>
                <a:gd name="T4" fmla="*/ 0 w 30"/>
                <a:gd name="T5" fmla="*/ 0 h 10"/>
                <a:gd name="T6" fmla="*/ 0 w 30"/>
                <a:gd name="T7" fmla="*/ 0 h 10"/>
                <a:gd name="T8" fmla="*/ 0 w 30"/>
                <a:gd name="T9" fmla="*/ 0 h 10"/>
                <a:gd name="T10" fmla="*/ 0 w 30"/>
                <a:gd name="T11" fmla="*/ 0 h 10"/>
                <a:gd name="T12" fmla="*/ 0 w 30"/>
                <a:gd name="T13" fmla="*/ 0 h 10"/>
                <a:gd name="T14" fmla="*/ 0 w 30"/>
                <a:gd name="T15" fmla="*/ 0 h 10"/>
                <a:gd name="T16" fmla="*/ 0 w 30"/>
                <a:gd name="T17" fmla="*/ 0 h 10"/>
                <a:gd name="T18" fmla="*/ 0 w 30"/>
                <a:gd name="T19" fmla="*/ 0 h 10"/>
                <a:gd name="T20" fmla="*/ 0 w 30"/>
                <a:gd name="T21" fmla="*/ 0 h 10"/>
                <a:gd name="T22" fmla="*/ 0 w 30"/>
                <a:gd name="T23" fmla="*/ 0 h 10"/>
                <a:gd name="T24" fmla="*/ 0 w 30"/>
                <a:gd name="T25" fmla="*/ 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10">
                  <a:moveTo>
                    <a:pt x="30" y="1"/>
                  </a:moveTo>
                  <a:lnTo>
                    <a:pt x="30" y="4"/>
                  </a:lnTo>
                  <a:lnTo>
                    <a:pt x="28" y="7"/>
                  </a:lnTo>
                  <a:lnTo>
                    <a:pt x="25" y="8"/>
                  </a:lnTo>
                  <a:lnTo>
                    <a:pt x="22" y="9"/>
                  </a:lnTo>
                  <a:lnTo>
                    <a:pt x="16" y="10"/>
                  </a:lnTo>
                  <a:lnTo>
                    <a:pt x="10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6" y="4"/>
                  </a:lnTo>
                  <a:lnTo>
                    <a:pt x="14" y="1"/>
                  </a:lnTo>
                  <a:lnTo>
                    <a:pt x="22" y="0"/>
                  </a:lnTo>
                  <a:lnTo>
                    <a:pt x="30" y="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17413" name="Group 167"/>
          <p:cNvGrpSpPr>
            <a:grpSpLocks/>
          </p:cNvGrpSpPr>
          <p:nvPr/>
        </p:nvGrpSpPr>
        <p:grpSpPr bwMode="auto">
          <a:xfrm>
            <a:off x="1628775" y="1557338"/>
            <a:ext cx="431800" cy="835025"/>
            <a:chOff x="1519" y="1117"/>
            <a:chExt cx="454" cy="798"/>
          </a:xfrm>
        </p:grpSpPr>
        <p:sp>
          <p:nvSpPr>
            <p:cNvPr id="53288" name="AutoShape 168"/>
            <p:cNvSpPr>
              <a:spLocks noChangeAspect="1" noChangeArrowheads="1" noTextEdit="1"/>
            </p:cNvSpPr>
            <p:nvPr/>
          </p:nvSpPr>
          <p:spPr bwMode="auto">
            <a:xfrm>
              <a:off x="1519" y="1117"/>
              <a:ext cx="454" cy="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89" name="Freeform 169"/>
            <p:cNvSpPr>
              <a:spLocks/>
            </p:cNvSpPr>
            <p:nvPr/>
          </p:nvSpPr>
          <p:spPr bwMode="auto">
            <a:xfrm>
              <a:off x="1536" y="1144"/>
              <a:ext cx="409" cy="507"/>
            </a:xfrm>
            <a:custGeom>
              <a:avLst/>
              <a:gdLst>
                <a:gd name="T0" fmla="*/ 0 w 1561"/>
                <a:gd name="T1" fmla="*/ 0 h 1533"/>
                <a:gd name="T2" fmla="*/ 0 w 1561"/>
                <a:gd name="T3" fmla="*/ 0 h 1533"/>
                <a:gd name="T4" fmla="*/ 0 w 1561"/>
                <a:gd name="T5" fmla="*/ 0 h 1533"/>
                <a:gd name="T6" fmla="*/ 0 w 1561"/>
                <a:gd name="T7" fmla="*/ 0 h 1533"/>
                <a:gd name="T8" fmla="*/ 0 w 1561"/>
                <a:gd name="T9" fmla="*/ 0 h 1533"/>
                <a:gd name="T10" fmla="*/ 0 w 1561"/>
                <a:gd name="T11" fmla="*/ 0 h 1533"/>
                <a:gd name="T12" fmla="*/ 0 w 1561"/>
                <a:gd name="T13" fmla="*/ 0 h 1533"/>
                <a:gd name="T14" fmla="*/ 0 w 1561"/>
                <a:gd name="T15" fmla="*/ 0 h 1533"/>
                <a:gd name="T16" fmla="*/ 0 w 1561"/>
                <a:gd name="T17" fmla="*/ 0 h 1533"/>
                <a:gd name="T18" fmla="*/ 0 w 1561"/>
                <a:gd name="T19" fmla="*/ 0 h 1533"/>
                <a:gd name="T20" fmla="*/ 0 w 1561"/>
                <a:gd name="T21" fmla="*/ 0 h 1533"/>
                <a:gd name="T22" fmla="*/ 0 w 1561"/>
                <a:gd name="T23" fmla="*/ 0 h 1533"/>
                <a:gd name="T24" fmla="*/ 0 w 1561"/>
                <a:gd name="T25" fmla="*/ 0 h 1533"/>
                <a:gd name="T26" fmla="*/ 0 w 1561"/>
                <a:gd name="T27" fmla="*/ 0 h 1533"/>
                <a:gd name="T28" fmla="*/ 0 w 1561"/>
                <a:gd name="T29" fmla="*/ 0 h 1533"/>
                <a:gd name="T30" fmla="*/ 0 w 1561"/>
                <a:gd name="T31" fmla="*/ 0 h 1533"/>
                <a:gd name="T32" fmla="*/ 0 w 1561"/>
                <a:gd name="T33" fmla="*/ 0 h 1533"/>
                <a:gd name="T34" fmla="*/ 0 w 1561"/>
                <a:gd name="T35" fmla="*/ 0 h 1533"/>
                <a:gd name="T36" fmla="*/ 0 w 1561"/>
                <a:gd name="T37" fmla="*/ 0 h 1533"/>
                <a:gd name="T38" fmla="*/ 0 w 1561"/>
                <a:gd name="T39" fmla="*/ 0 h 1533"/>
                <a:gd name="T40" fmla="*/ 0 w 1561"/>
                <a:gd name="T41" fmla="*/ 0 h 1533"/>
                <a:gd name="T42" fmla="*/ 0 w 1561"/>
                <a:gd name="T43" fmla="*/ 0 h 1533"/>
                <a:gd name="T44" fmla="*/ 0 w 1561"/>
                <a:gd name="T45" fmla="*/ 0 h 1533"/>
                <a:gd name="T46" fmla="*/ 0 w 1561"/>
                <a:gd name="T47" fmla="*/ 0 h 1533"/>
                <a:gd name="T48" fmla="*/ 0 w 1561"/>
                <a:gd name="T49" fmla="*/ 0 h 1533"/>
                <a:gd name="T50" fmla="*/ 0 w 1561"/>
                <a:gd name="T51" fmla="*/ 0 h 1533"/>
                <a:gd name="T52" fmla="*/ 0 w 1561"/>
                <a:gd name="T53" fmla="*/ 0 h 1533"/>
                <a:gd name="T54" fmla="*/ 0 w 1561"/>
                <a:gd name="T55" fmla="*/ 0 h 1533"/>
                <a:gd name="T56" fmla="*/ 0 w 1561"/>
                <a:gd name="T57" fmla="*/ 0 h 1533"/>
                <a:gd name="T58" fmla="*/ 0 w 1561"/>
                <a:gd name="T59" fmla="*/ 0 h 1533"/>
                <a:gd name="T60" fmla="*/ 0 w 1561"/>
                <a:gd name="T61" fmla="*/ 0 h 1533"/>
                <a:gd name="T62" fmla="*/ 0 w 1561"/>
                <a:gd name="T63" fmla="*/ 0 h 1533"/>
                <a:gd name="T64" fmla="*/ 0 w 1561"/>
                <a:gd name="T65" fmla="*/ 0 h 1533"/>
                <a:gd name="T66" fmla="*/ 0 w 1561"/>
                <a:gd name="T67" fmla="*/ 0 h 1533"/>
                <a:gd name="T68" fmla="*/ 0 w 1561"/>
                <a:gd name="T69" fmla="*/ 0 h 1533"/>
                <a:gd name="T70" fmla="*/ 0 w 1561"/>
                <a:gd name="T71" fmla="*/ 0 h 1533"/>
                <a:gd name="T72" fmla="*/ 0 w 1561"/>
                <a:gd name="T73" fmla="*/ 0 h 1533"/>
                <a:gd name="T74" fmla="*/ 0 w 1561"/>
                <a:gd name="T75" fmla="*/ 0 h 1533"/>
                <a:gd name="T76" fmla="*/ 0 w 1561"/>
                <a:gd name="T77" fmla="*/ 0 h 1533"/>
                <a:gd name="T78" fmla="*/ 0 w 1561"/>
                <a:gd name="T79" fmla="*/ 0 h 1533"/>
                <a:gd name="T80" fmla="*/ 0 w 1561"/>
                <a:gd name="T81" fmla="*/ 0 h 1533"/>
                <a:gd name="T82" fmla="*/ 0 w 1561"/>
                <a:gd name="T83" fmla="*/ 0 h 1533"/>
                <a:gd name="T84" fmla="*/ 0 w 1561"/>
                <a:gd name="T85" fmla="*/ 0 h 1533"/>
                <a:gd name="T86" fmla="*/ 0 w 1561"/>
                <a:gd name="T87" fmla="*/ 0 h 1533"/>
                <a:gd name="T88" fmla="*/ 0 w 1561"/>
                <a:gd name="T89" fmla="*/ 0 h 1533"/>
                <a:gd name="T90" fmla="*/ 0 w 1561"/>
                <a:gd name="T91" fmla="*/ 0 h 1533"/>
                <a:gd name="T92" fmla="*/ 0 w 1561"/>
                <a:gd name="T93" fmla="*/ 0 h 1533"/>
                <a:gd name="T94" fmla="*/ 0 w 1561"/>
                <a:gd name="T95" fmla="*/ 0 h 1533"/>
                <a:gd name="T96" fmla="*/ 0 w 1561"/>
                <a:gd name="T97" fmla="*/ 0 h 1533"/>
                <a:gd name="T98" fmla="*/ 0 w 1561"/>
                <a:gd name="T99" fmla="*/ 0 h 1533"/>
                <a:gd name="T100" fmla="*/ 0 w 1561"/>
                <a:gd name="T101" fmla="*/ 0 h 1533"/>
                <a:gd name="T102" fmla="*/ 0 w 1561"/>
                <a:gd name="T103" fmla="*/ 0 h 1533"/>
                <a:gd name="T104" fmla="*/ 0 w 1561"/>
                <a:gd name="T105" fmla="*/ 0 h 1533"/>
                <a:gd name="T106" fmla="*/ 0 w 1561"/>
                <a:gd name="T107" fmla="*/ 0 h 1533"/>
                <a:gd name="T108" fmla="*/ 0 w 1561"/>
                <a:gd name="T109" fmla="*/ 0 h 1533"/>
                <a:gd name="T110" fmla="*/ 0 w 1561"/>
                <a:gd name="T111" fmla="*/ 0 h 1533"/>
                <a:gd name="T112" fmla="*/ 0 w 1561"/>
                <a:gd name="T113" fmla="*/ 0 h 1533"/>
                <a:gd name="T114" fmla="*/ 0 w 1561"/>
                <a:gd name="T115" fmla="*/ 0 h 1533"/>
                <a:gd name="T116" fmla="*/ 0 w 1561"/>
                <a:gd name="T117" fmla="*/ 0 h 1533"/>
                <a:gd name="T118" fmla="*/ 0 w 1561"/>
                <a:gd name="T119" fmla="*/ 0 h 1533"/>
                <a:gd name="T120" fmla="*/ 0 w 1561"/>
                <a:gd name="T121" fmla="*/ 0 h 153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561" h="1533">
                  <a:moveTo>
                    <a:pt x="819" y="47"/>
                  </a:moveTo>
                  <a:lnTo>
                    <a:pt x="824" y="46"/>
                  </a:lnTo>
                  <a:lnTo>
                    <a:pt x="830" y="45"/>
                  </a:lnTo>
                  <a:lnTo>
                    <a:pt x="836" y="44"/>
                  </a:lnTo>
                  <a:lnTo>
                    <a:pt x="843" y="42"/>
                  </a:lnTo>
                  <a:lnTo>
                    <a:pt x="849" y="41"/>
                  </a:lnTo>
                  <a:lnTo>
                    <a:pt x="854" y="40"/>
                  </a:lnTo>
                  <a:lnTo>
                    <a:pt x="860" y="41"/>
                  </a:lnTo>
                  <a:lnTo>
                    <a:pt x="867" y="42"/>
                  </a:lnTo>
                  <a:lnTo>
                    <a:pt x="876" y="46"/>
                  </a:lnTo>
                  <a:lnTo>
                    <a:pt x="884" y="52"/>
                  </a:lnTo>
                  <a:lnTo>
                    <a:pt x="892" y="57"/>
                  </a:lnTo>
                  <a:lnTo>
                    <a:pt x="899" y="64"/>
                  </a:lnTo>
                  <a:lnTo>
                    <a:pt x="910" y="60"/>
                  </a:lnTo>
                  <a:lnTo>
                    <a:pt x="921" y="55"/>
                  </a:lnTo>
                  <a:lnTo>
                    <a:pt x="932" y="50"/>
                  </a:lnTo>
                  <a:lnTo>
                    <a:pt x="943" y="46"/>
                  </a:lnTo>
                  <a:lnTo>
                    <a:pt x="955" y="41"/>
                  </a:lnTo>
                  <a:lnTo>
                    <a:pt x="966" y="37"/>
                  </a:lnTo>
                  <a:lnTo>
                    <a:pt x="978" y="32"/>
                  </a:lnTo>
                  <a:lnTo>
                    <a:pt x="989" y="29"/>
                  </a:lnTo>
                  <a:lnTo>
                    <a:pt x="1001" y="26"/>
                  </a:lnTo>
                  <a:lnTo>
                    <a:pt x="1013" y="24"/>
                  </a:lnTo>
                  <a:lnTo>
                    <a:pt x="1025" y="23"/>
                  </a:lnTo>
                  <a:lnTo>
                    <a:pt x="1037" y="23"/>
                  </a:lnTo>
                  <a:lnTo>
                    <a:pt x="1048" y="24"/>
                  </a:lnTo>
                  <a:lnTo>
                    <a:pt x="1061" y="26"/>
                  </a:lnTo>
                  <a:lnTo>
                    <a:pt x="1072" y="30"/>
                  </a:lnTo>
                  <a:lnTo>
                    <a:pt x="1084" y="35"/>
                  </a:lnTo>
                  <a:lnTo>
                    <a:pt x="1092" y="42"/>
                  </a:lnTo>
                  <a:lnTo>
                    <a:pt x="1100" y="49"/>
                  </a:lnTo>
                  <a:lnTo>
                    <a:pt x="1106" y="56"/>
                  </a:lnTo>
                  <a:lnTo>
                    <a:pt x="1113" y="64"/>
                  </a:lnTo>
                  <a:lnTo>
                    <a:pt x="1118" y="74"/>
                  </a:lnTo>
                  <a:lnTo>
                    <a:pt x="1123" y="82"/>
                  </a:lnTo>
                  <a:lnTo>
                    <a:pt x="1128" y="91"/>
                  </a:lnTo>
                  <a:lnTo>
                    <a:pt x="1132" y="100"/>
                  </a:lnTo>
                  <a:lnTo>
                    <a:pt x="1140" y="101"/>
                  </a:lnTo>
                  <a:lnTo>
                    <a:pt x="1147" y="103"/>
                  </a:lnTo>
                  <a:lnTo>
                    <a:pt x="1155" y="106"/>
                  </a:lnTo>
                  <a:lnTo>
                    <a:pt x="1163" y="108"/>
                  </a:lnTo>
                  <a:lnTo>
                    <a:pt x="1171" y="110"/>
                  </a:lnTo>
                  <a:lnTo>
                    <a:pt x="1179" y="112"/>
                  </a:lnTo>
                  <a:lnTo>
                    <a:pt x="1188" y="110"/>
                  </a:lnTo>
                  <a:lnTo>
                    <a:pt x="1196" y="109"/>
                  </a:lnTo>
                  <a:lnTo>
                    <a:pt x="1204" y="100"/>
                  </a:lnTo>
                  <a:lnTo>
                    <a:pt x="1214" y="97"/>
                  </a:lnTo>
                  <a:lnTo>
                    <a:pt x="1226" y="95"/>
                  </a:lnTo>
                  <a:lnTo>
                    <a:pt x="1237" y="97"/>
                  </a:lnTo>
                  <a:lnTo>
                    <a:pt x="1249" y="98"/>
                  </a:lnTo>
                  <a:lnTo>
                    <a:pt x="1259" y="98"/>
                  </a:lnTo>
                  <a:lnTo>
                    <a:pt x="1269" y="94"/>
                  </a:lnTo>
                  <a:lnTo>
                    <a:pt x="1279" y="86"/>
                  </a:lnTo>
                  <a:lnTo>
                    <a:pt x="1284" y="84"/>
                  </a:lnTo>
                  <a:lnTo>
                    <a:pt x="1290" y="83"/>
                  </a:lnTo>
                  <a:lnTo>
                    <a:pt x="1297" y="83"/>
                  </a:lnTo>
                  <a:lnTo>
                    <a:pt x="1303" y="83"/>
                  </a:lnTo>
                  <a:lnTo>
                    <a:pt x="1310" y="84"/>
                  </a:lnTo>
                  <a:lnTo>
                    <a:pt x="1315" y="84"/>
                  </a:lnTo>
                  <a:lnTo>
                    <a:pt x="1321" y="86"/>
                  </a:lnTo>
                  <a:lnTo>
                    <a:pt x="1327" y="87"/>
                  </a:lnTo>
                  <a:lnTo>
                    <a:pt x="1351" y="109"/>
                  </a:lnTo>
                  <a:lnTo>
                    <a:pt x="1357" y="109"/>
                  </a:lnTo>
                  <a:lnTo>
                    <a:pt x="1362" y="109"/>
                  </a:lnTo>
                  <a:lnTo>
                    <a:pt x="1367" y="108"/>
                  </a:lnTo>
                  <a:lnTo>
                    <a:pt x="1373" y="108"/>
                  </a:lnTo>
                  <a:lnTo>
                    <a:pt x="1379" y="108"/>
                  </a:lnTo>
                  <a:lnTo>
                    <a:pt x="1385" y="108"/>
                  </a:lnTo>
                  <a:lnTo>
                    <a:pt x="1389" y="110"/>
                  </a:lnTo>
                  <a:lnTo>
                    <a:pt x="1394" y="113"/>
                  </a:lnTo>
                  <a:lnTo>
                    <a:pt x="1405" y="122"/>
                  </a:lnTo>
                  <a:lnTo>
                    <a:pt x="1410" y="133"/>
                  </a:lnTo>
                  <a:lnTo>
                    <a:pt x="1412" y="146"/>
                  </a:lnTo>
                  <a:lnTo>
                    <a:pt x="1413" y="161"/>
                  </a:lnTo>
                  <a:lnTo>
                    <a:pt x="1415" y="175"/>
                  </a:lnTo>
                  <a:lnTo>
                    <a:pt x="1418" y="186"/>
                  </a:lnTo>
                  <a:lnTo>
                    <a:pt x="1425" y="196"/>
                  </a:lnTo>
                  <a:lnTo>
                    <a:pt x="1439" y="200"/>
                  </a:lnTo>
                  <a:lnTo>
                    <a:pt x="1447" y="209"/>
                  </a:lnTo>
                  <a:lnTo>
                    <a:pt x="1456" y="214"/>
                  </a:lnTo>
                  <a:lnTo>
                    <a:pt x="1466" y="215"/>
                  </a:lnTo>
                  <a:lnTo>
                    <a:pt x="1477" y="215"/>
                  </a:lnTo>
                  <a:lnTo>
                    <a:pt x="1487" y="216"/>
                  </a:lnTo>
                  <a:lnTo>
                    <a:pt x="1498" y="219"/>
                  </a:lnTo>
                  <a:lnTo>
                    <a:pt x="1504" y="224"/>
                  </a:lnTo>
                  <a:lnTo>
                    <a:pt x="1510" y="235"/>
                  </a:lnTo>
                  <a:lnTo>
                    <a:pt x="1511" y="245"/>
                  </a:lnTo>
                  <a:lnTo>
                    <a:pt x="1516" y="254"/>
                  </a:lnTo>
                  <a:lnTo>
                    <a:pt x="1523" y="262"/>
                  </a:lnTo>
                  <a:lnTo>
                    <a:pt x="1531" y="269"/>
                  </a:lnTo>
                  <a:lnTo>
                    <a:pt x="1539" y="277"/>
                  </a:lnTo>
                  <a:lnTo>
                    <a:pt x="1546" y="285"/>
                  </a:lnTo>
                  <a:lnTo>
                    <a:pt x="1551" y="295"/>
                  </a:lnTo>
                  <a:lnTo>
                    <a:pt x="1553" y="305"/>
                  </a:lnTo>
                  <a:lnTo>
                    <a:pt x="1552" y="320"/>
                  </a:lnTo>
                  <a:lnTo>
                    <a:pt x="1548" y="334"/>
                  </a:lnTo>
                  <a:lnTo>
                    <a:pt x="1543" y="348"/>
                  </a:lnTo>
                  <a:lnTo>
                    <a:pt x="1532" y="358"/>
                  </a:lnTo>
                  <a:lnTo>
                    <a:pt x="1531" y="365"/>
                  </a:lnTo>
                  <a:lnTo>
                    <a:pt x="1529" y="371"/>
                  </a:lnTo>
                  <a:lnTo>
                    <a:pt x="1526" y="378"/>
                  </a:lnTo>
                  <a:lnTo>
                    <a:pt x="1521" y="381"/>
                  </a:lnTo>
                  <a:lnTo>
                    <a:pt x="1511" y="381"/>
                  </a:lnTo>
                  <a:lnTo>
                    <a:pt x="1501" y="381"/>
                  </a:lnTo>
                  <a:lnTo>
                    <a:pt x="1492" y="381"/>
                  </a:lnTo>
                  <a:lnTo>
                    <a:pt x="1483" y="382"/>
                  </a:lnTo>
                  <a:lnTo>
                    <a:pt x="1475" y="385"/>
                  </a:lnTo>
                  <a:lnTo>
                    <a:pt x="1465" y="387"/>
                  </a:lnTo>
                  <a:lnTo>
                    <a:pt x="1457" y="391"/>
                  </a:lnTo>
                  <a:lnTo>
                    <a:pt x="1450" y="397"/>
                  </a:lnTo>
                  <a:lnTo>
                    <a:pt x="1455" y="404"/>
                  </a:lnTo>
                  <a:lnTo>
                    <a:pt x="1461" y="410"/>
                  </a:lnTo>
                  <a:lnTo>
                    <a:pt x="1468" y="417"/>
                  </a:lnTo>
                  <a:lnTo>
                    <a:pt x="1473" y="423"/>
                  </a:lnTo>
                  <a:lnTo>
                    <a:pt x="1478" y="429"/>
                  </a:lnTo>
                  <a:lnTo>
                    <a:pt x="1481" y="437"/>
                  </a:lnTo>
                  <a:lnTo>
                    <a:pt x="1481" y="446"/>
                  </a:lnTo>
                  <a:lnTo>
                    <a:pt x="1479" y="455"/>
                  </a:lnTo>
                  <a:lnTo>
                    <a:pt x="1465" y="470"/>
                  </a:lnTo>
                  <a:lnTo>
                    <a:pt x="1471" y="477"/>
                  </a:lnTo>
                  <a:lnTo>
                    <a:pt x="1478" y="485"/>
                  </a:lnTo>
                  <a:lnTo>
                    <a:pt x="1481" y="494"/>
                  </a:lnTo>
                  <a:lnTo>
                    <a:pt x="1479" y="504"/>
                  </a:lnTo>
                  <a:lnTo>
                    <a:pt x="1477" y="509"/>
                  </a:lnTo>
                  <a:lnTo>
                    <a:pt x="1473" y="515"/>
                  </a:lnTo>
                  <a:lnTo>
                    <a:pt x="1469" y="518"/>
                  </a:lnTo>
                  <a:lnTo>
                    <a:pt x="1463" y="522"/>
                  </a:lnTo>
                  <a:lnTo>
                    <a:pt x="1458" y="522"/>
                  </a:lnTo>
                  <a:lnTo>
                    <a:pt x="1454" y="522"/>
                  </a:lnTo>
                  <a:lnTo>
                    <a:pt x="1448" y="522"/>
                  </a:lnTo>
                  <a:lnTo>
                    <a:pt x="1443" y="520"/>
                  </a:lnTo>
                  <a:lnTo>
                    <a:pt x="1439" y="520"/>
                  </a:lnTo>
                  <a:lnTo>
                    <a:pt x="1433" y="520"/>
                  </a:lnTo>
                  <a:lnTo>
                    <a:pt x="1428" y="522"/>
                  </a:lnTo>
                  <a:lnTo>
                    <a:pt x="1424" y="524"/>
                  </a:lnTo>
                  <a:lnTo>
                    <a:pt x="1419" y="526"/>
                  </a:lnTo>
                  <a:lnTo>
                    <a:pt x="1415" y="527"/>
                  </a:lnTo>
                  <a:lnTo>
                    <a:pt x="1409" y="528"/>
                  </a:lnTo>
                  <a:lnTo>
                    <a:pt x="1403" y="530"/>
                  </a:lnTo>
                  <a:lnTo>
                    <a:pt x="1397" y="530"/>
                  </a:lnTo>
                  <a:lnTo>
                    <a:pt x="1392" y="530"/>
                  </a:lnTo>
                  <a:lnTo>
                    <a:pt x="1386" y="527"/>
                  </a:lnTo>
                  <a:lnTo>
                    <a:pt x="1381" y="525"/>
                  </a:lnTo>
                  <a:lnTo>
                    <a:pt x="1380" y="533"/>
                  </a:lnTo>
                  <a:lnTo>
                    <a:pt x="1378" y="542"/>
                  </a:lnTo>
                  <a:lnTo>
                    <a:pt x="1375" y="549"/>
                  </a:lnTo>
                  <a:lnTo>
                    <a:pt x="1370" y="556"/>
                  </a:lnTo>
                  <a:lnTo>
                    <a:pt x="1355" y="565"/>
                  </a:lnTo>
                  <a:lnTo>
                    <a:pt x="1360" y="572"/>
                  </a:lnTo>
                  <a:lnTo>
                    <a:pt x="1367" y="578"/>
                  </a:lnTo>
                  <a:lnTo>
                    <a:pt x="1373" y="586"/>
                  </a:lnTo>
                  <a:lnTo>
                    <a:pt x="1378" y="593"/>
                  </a:lnTo>
                  <a:lnTo>
                    <a:pt x="1382" y="600"/>
                  </a:lnTo>
                  <a:lnTo>
                    <a:pt x="1385" y="608"/>
                  </a:lnTo>
                  <a:lnTo>
                    <a:pt x="1385" y="616"/>
                  </a:lnTo>
                  <a:lnTo>
                    <a:pt x="1382" y="625"/>
                  </a:lnTo>
                  <a:lnTo>
                    <a:pt x="1372" y="634"/>
                  </a:lnTo>
                  <a:lnTo>
                    <a:pt x="1362" y="644"/>
                  </a:lnTo>
                  <a:lnTo>
                    <a:pt x="1355" y="655"/>
                  </a:lnTo>
                  <a:lnTo>
                    <a:pt x="1354" y="668"/>
                  </a:lnTo>
                  <a:lnTo>
                    <a:pt x="1365" y="678"/>
                  </a:lnTo>
                  <a:lnTo>
                    <a:pt x="1380" y="684"/>
                  </a:lnTo>
                  <a:lnTo>
                    <a:pt x="1395" y="686"/>
                  </a:lnTo>
                  <a:lnTo>
                    <a:pt x="1411" y="689"/>
                  </a:lnTo>
                  <a:lnTo>
                    <a:pt x="1427" y="691"/>
                  </a:lnTo>
                  <a:lnTo>
                    <a:pt x="1441" y="696"/>
                  </a:lnTo>
                  <a:lnTo>
                    <a:pt x="1451" y="705"/>
                  </a:lnTo>
                  <a:lnTo>
                    <a:pt x="1460" y="720"/>
                  </a:lnTo>
                  <a:lnTo>
                    <a:pt x="1464" y="723"/>
                  </a:lnTo>
                  <a:lnTo>
                    <a:pt x="1470" y="724"/>
                  </a:lnTo>
                  <a:lnTo>
                    <a:pt x="1476" y="725"/>
                  </a:lnTo>
                  <a:lnTo>
                    <a:pt x="1483" y="725"/>
                  </a:lnTo>
                  <a:lnTo>
                    <a:pt x="1488" y="727"/>
                  </a:lnTo>
                  <a:lnTo>
                    <a:pt x="1494" y="728"/>
                  </a:lnTo>
                  <a:lnTo>
                    <a:pt x="1499" y="731"/>
                  </a:lnTo>
                  <a:lnTo>
                    <a:pt x="1502" y="736"/>
                  </a:lnTo>
                  <a:lnTo>
                    <a:pt x="1503" y="744"/>
                  </a:lnTo>
                  <a:lnTo>
                    <a:pt x="1504" y="753"/>
                  </a:lnTo>
                  <a:lnTo>
                    <a:pt x="1504" y="761"/>
                  </a:lnTo>
                  <a:lnTo>
                    <a:pt x="1501" y="768"/>
                  </a:lnTo>
                  <a:lnTo>
                    <a:pt x="1496" y="773"/>
                  </a:lnTo>
                  <a:lnTo>
                    <a:pt x="1491" y="776"/>
                  </a:lnTo>
                  <a:lnTo>
                    <a:pt x="1484" y="780"/>
                  </a:lnTo>
                  <a:lnTo>
                    <a:pt x="1478" y="782"/>
                  </a:lnTo>
                  <a:lnTo>
                    <a:pt x="1472" y="784"/>
                  </a:lnTo>
                  <a:lnTo>
                    <a:pt x="1466" y="788"/>
                  </a:lnTo>
                  <a:lnTo>
                    <a:pt x="1461" y="791"/>
                  </a:lnTo>
                  <a:lnTo>
                    <a:pt x="1456" y="796"/>
                  </a:lnTo>
                  <a:lnTo>
                    <a:pt x="1460" y="806"/>
                  </a:lnTo>
                  <a:lnTo>
                    <a:pt x="1461" y="818"/>
                  </a:lnTo>
                  <a:lnTo>
                    <a:pt x="1463" y="829"/>
                  </a:lnTo>
                  <a:lnTo>
                    <a:pt x="1470" y="837"/>
                  </a:lnTo>
                  <a:lnTo>
                    <a:pt x="1478" y="837"/>
                  </a:lnTo>
                  <a:lnTo>
                    <a:pt x="1486" y="836"/>
                  </a:lnTo>
                  <a:lnTo>
                    <a:pt x="1494" y="835"/>
                  </a:lnTo>
                  <a:lnTo>
                    <a:pt x="1502" y="834"/>
                  </a:lnTo>
                  <a:lnTo>
                    <a:pt x="1510" y="834"/>
                  </a:lnTo>
                  <a:lnTo>
                    <a:pt x="1518" y="834"/>
                  </a:lnTo>
                  <a:lnTo>
                    <a:pt x="1526" y="837"/>
                  </a:lnTo>
                  <a:lnTo>
                    <a:pt x="1533" y="842"/>
                  </a:lnTo>
                  <a:lnTo>
                    <a:pt x="1546" y="854"/>
                  </a:lnTo>
                  <a:lnTo>
                    <a:pt x="1555" y="869"/>
                  </a:lnTo>
                  <a:lnTo>
                    <a:pt x="1561" y="887"/>
                  </a:lnTo>
                  <a:lnTo>
                    <a:pt x="1560" y="904"/>
                  </a:lnTo>
                  <a:lnTo>
                    <a:pt x="1555" y="907"/>
                  </a:lnTo>
                  <a:lnTo>
                    <a:pt x="1549" y="910"/>
                  </a:lnTo>
                  <a:lnTo>
                    <a:pt x="1544" y="912"/>
                  </a:lnTo>
                  <a:lnTo>
                    <a:pt x="1538" y="914"/>
                  </a:lnTo>
                  <a:lnTo>
                    <a:pt x="1532" y="918"/>
                  </a:lnTo>
                  <a:lnTo>
                    <a:pt x="1528" y="921"/>
                  </a:lnTo>
                  <a:lnTo>
                    <a:pt x="1525" y="927"/>
                  </a:lnTo>
                  <a:lnTo>
                    <a:pt x="1525" y="934"/>
                  </a:lnTo>
                  <a:lnTo>
                    <a:pt x="1519" y="940"/>
                  </a:lnTo>
                  <a:lnTo>
                    <a:pt x="1513" y="944"/>
                  </a:lnTo>
                  <a:lnTo>
                    <a:pt x="1504" y="948"/>
                  </a:lnTo>
                  <a:lnTo>
                    <a:pt x="1498" y="952"/>
                  </a:lnTo>
                  <a:lnTo>
                    <a:pt x="1500" y="960"/>
                  </a:lnTo>
                  <a:lnTo>
                    <a:pt x="1504" y="968"/>
                  </a:lnTo>
                  <a:lnTo>
                    <a:pt x="1508" y="977"/>
                  </a:lnTo>
                  <a:lnTo>
                    <a:pt x="1507" y="986"/>
                  </a:lnTo>
                  <a:lnTo>
                    <a:pt x="1502" y="990"/>
                  </a:lnTo>
                  <a:lnTo>
                    <a:pt x="1496" y="995"/>
                  </a:lnTo>
                  <a:lnTo>
                    <a:pt x="1492" y="998"/>
                  </a:lnTo>
                  <a:lnTo>
                    <a:pt x="1486" y="1001"/>
                  </a:lnTo>
                  <a:lnTo>
                    <a:pt x="1480" y="1004"/>
                  </a:lnTo>
                  <a:lnTo>
                    <a:pt x="1475" y="1008"/>
                  </a:lnTo>
                  <a:lnTo>
                    <a:pt x="1470" y="1011"/>
                  </a:lnTo>
                  <a:lnTo>
                    <a:pt x="1466" y="1017"/>
                  </a:lnTo>
                  <a:lnTo>
                    <a:pt x="1468" y="1024"/>
                  </a:lnTo>
                  <a:lnTo>
                    <a:pt x="1470" y="1032"/>
                  </a:lnTo>
                  <a:lnTo>
                    <a:pt x="1469" y="1039"/>
                  </a:lnTo>
                  <a:lnTo>
                    <a:pt x="1462" y="1042"/>
                  </a:lnTo>
                  <a:lnTo>
                    <a:pt x="1454" y="1045"/>
                  </a:lnTo>
                  <a:lnTo>
                    <a:pt x="1446" y="1049"/>
                  </a:lnTo>
                  <a:lnTo>
                    <a:pt x="1439" y="1056"/>
                  </a:lnTo>
                  <a:lnTo>
                    <a:pt x="1432" y="1063"/>
                  </a:lnTo>
                  <a:lnTo>
                    <a:pt x="1425" y="1069"/>
                  </a:lnTo>
                  <a:lnTo>
                    <a:pt x="1418" y="1073"/>
                  </a:lnTo>
                  <a:lnTo>
                    <a:pt x="1410" y="1076"/>
                  </a:lnTo>
                  <a:lnTo>
                    <a:pt x="1401" y="1073"/>
                  </a:lnTo>
                  <a:lnTo>
                    <a:pt x="1395" y="1071"/>
                  </a:lnTo>
                  <a:lnTo>
                    <a:pt x="1389" y="1069"/>
                  </a:lnTo>
                  <a:lnTo>
                    <a:pt x="1385" y="1065"/>
                  </a:lnTo>
                  <a:lnTo>
                    <a:pt x="1380" y="1062"/>
                  </a:lnTo>
                  <a:lnTo>
                    <a:pt x="1375" y="1057"/>
                  </a:lnTo>
                  <a:lnTo>
                    <a:pt x="1371" y="1054"/>
                  </a:lnTo>
                  <a:lnTo>
                    <a:pt x="1366" y="1049"/>
                  </a:lnTo>
                  <a:lnTo>
                    <a:pt x="1363" y="1045"/>
                  </a:lnTo>
                  <a:lnTo>
                    <a:pt x="1356" y="1042"/>
                  </a:lnTo>
                  <a:lnTo>
                    <a:pt x="1349" y="1043"/>
                  </a:lnTo>
                  <a:lnTo>
                    <a:pt x="1343" y="1046"/>
                  </a:lnTo>
                  <a:lnTo>
                    <a:pt x="1336" y="1048"/>
                  </a:lnTo>
                  <a:lnTo>
                    <a:pt x="1329" y="1051"/>
                  </a:lnTo>
                  <a:lnTo>
                    <a:pt x="1324" y="1056"/>
                  </a:lnTo>
                  <a:lnTo>
                    <a:pt x="1317" y="1058"/>
                  </a:lnTo>
                  <a:lnTo>
                    <a:pt x="1310" y="1061"/>
                  </a:lnTo>
                  <a:lnTo>
                    <a:pt x="1295" y="1062"/>
                  </a:lnTo>
                  <a:lnTo>
                    <a:pt x="1281" y="1058"/>
                  </a:lnTo>
                  <a:lnTo>
                    <a:pt x="1268" y="1050"/>
                  </a:lnTo>
                  <a:lnTo>
                    <a:pt x="1257" y="1041"/>
                  </a:lnTo>
                  <a:lnTo>
                    <a:pt x="1245" y="1032"/>
                  </a:lnTo>
                  <a:lnTo>
                    <a:pt x="1232" y="1026"/>
                  </a:lnTo>
                  <a:lnTo>
                    <a:pt x="1219" y="1025"/>
                  </a:lnTo>
                  <a:lnTo>
                    <a:pt x="1204" y="1030"/>
                  </a:lnTo>
                  <a:lnTo>
                    <a:pt x="1211" y="1039"/>
                  </a:lnTo>
                  <a:lnTo>
                    <a:pt x="1211" y="1050"/>
                  </a:lnTo>
                  <a:lnTo>
                    <a:pt x="1209" y="1063"/>
                  </a:lnTo>
                  <a:lnTo>
                    <a:pt x="1212" y="1073"/>
                  </a:lnTo>
                  <a:lnTo>
                    <a:pt x="1244" y="1100"/>
                  </a:lnTo>
                  <a:lnTo>
                    <a:pt x="1239" y="1104"/>
                  </a:lnTo>
                  <a:lnTo>
                    <a:pt x="1234" y="1109"/>
                  </a:lnTo>
                  <a:lnTo>
                    <a:pt x="1228" y="1112"/>
                  </a:lnTo>
                  <a:lnTo>
                    <a:pt x="1222" y="1117"/>
                  </a:lnTo>
                  <a:lnTo>
                    <a:pt x="1216" y="1121"/>
                  </a:lnTo>
                  <a:lnTo>
                    <a:pt x="1212" y="1125"/>
                  </a:lnTo>
                  <a:lnTo>
                    <a:pt x="1208" y="1132"/>
                  </a:lnTo>
                  <a:lnTo>
                    <a:pt x="1207" y="1139"/>
                  </a:lnTo>
                  <a:lnTo>
                    <a:pt x="1213" y="1142"/>
                  </a:lnTo>
                  <a:lnTo>
                    <a:pt x="1219" y="1145"/>
                  </a:lnTo>
                  <a:lnTo>
                    <a:pt x="1223" y="1149"/>
                  </a:lnTo>
                  <a:lnTo>
                    <a:pt x="1226" y="1155"/>
                  </a:lnTo>
                  <a:lnTo>
                    <a:pt x="1222" y="1165"/>
                  </a:lnTo>
                  <a:lnTo>
                    <a:pt x="1217" y="1174"/>
                  </a:lnTo>
                  <a:lnTo>
                    <a:pt x="1209" y="1178"/>
                  </a:lnTo>
                  <a:lnTo>
                    <a:pt x="1201" y="1182"/>
                  </a:lnTo>
                  <a:lnTo>
                    <a:pt x="1192" y="1184"/>
                  </a:lnTo>
                  <a:lnTo>
                    <a:pt x="1182" y="1186"/>
                  </a:lnTo>
                  <a:lnTo>
                    <a:pt x="1173" y="1189"/>
                  </a:lnTo>
                  <a:lnTo>
                    <a:pt x="1164" y="1192"/>
                  </a:lnTo>
                  <a:lnTo>
                    <a:pt x="1173" y="1197"/>
                  </a:lnTo>
                  <a:lnTo>
                    <a:pt x="1182" y="1200"/>
                  </a:lnTo>
                  <a:lnTo>
                    <a:pt x="1192" y="1205"/>
                  </a:lnTo>
                  <a:lnTo>
                    <a:pt x="1201" y="1208"/>
                  </a:lnTo>
                  <a:lnTo>
                    <a:pt x="1211" y="1213"/>
                  </a:lnTo>
                  <a:lnTo>
                    <a:pt x="1217" y="1220"/>
                  </a:lnTo>
                  <a:lnTo>
                    <a:pt x="1223" y="1228"/>
                  </a:lnTo>
                  <a:lnTo>
                    <a:pt x="1226" y="1238"/>
                  </a:lnTo>
                  <a:lnTo>
                    <a:pt x="1221" y="1248"/>
                  </a:lnTo>
                  <a:lnTo>
                    <a:pt x="1215" y="1259"/>
                  </a:lnTo>
                  <a:lnTo>
                    <a:pt x="1212" y="1269"/>
                  </a:lnTo>
                  <a:lnTo>
                    <a:pt x="1216" y="1280"/>
                  </a:lnTo>
                  <a:lnTo>
                    <a:pt x="1221" y="1289"/>
                  </a:lnTo>
                  <a:lnTo>
                    <a:pt x="1223" y="1299"/>
                  </a:lnTo>
                  <a:lnTo>
                    <a:pt x="1223" y="1309"/>
                  </a:lnTo>
                  <a:lnTo>
                    <a:pt x="1219" y="1319"/>
                  </a:lnTo>
                  <a:lnTo>
                    <a:pt x="1209" y="1324"/>
                  </a:lnTo>
                  <a:lnTo>
                    <a:pt x="1200" y="1332"/>
                  </a:lnTo>
                  <a:lnTo>
                    <a:pt x="1194" y="1342"/>
                  </a:lnTo>
                  <a:lnTo>
                    <a:pt x="1192" y="1353"/>
                  </a:lnTo>
                  <a:lnTo>
                    <a:pt x="1190" y="1368"/>
                  </a:lnTo>
                  <a:lnTo>
                    <a:pt x="1183" y="1369"/>
                  </a:lnTo>
                  <a:lnTo>
                    <a:pt x="1175" y="1370"/>
                  </a:lnTo>
                  <a:lnTo>
                    <a:pt x="1166" y="1370"/>
                  </a:lnTo>
                  <a:lnTo>
                    <a:pt x="1159" y="1368"/>
                  </a:lnTo>
                  <a:lnTo>
                    <a:pt x="1155" y="1364"/>
                  </a:lnTo>
                  <a:lnTo>
                    <a:pt x="1151" y="1359"/>
                  </a:lnTo>
                  <a:lnTo>
                    <a:pt x="1145" y="1357"/>
                  </a:lnTo>
                  <a:lnTo>
                    <a:pt x="1138" y="1358"/>
                  </a:lnTo>
                  <a:lnTo>
                    <a:pt x="1135" y="1360"/>
                  </a:lnTo>
                  <a:lnTo>
                    <a:pt x="1130" y="1362"/>
                  </a:lnTo>
                  <a:lnTo>
                    <a:pt x="1126" y="1365"/>
                  </a:lnTo>
                  <a:lnTo>
                    <a:pt x="1122" y="1367"/>
                  </a:lnTo>
                  <a:lnTo>
                    <a:pt x="1117" y="1368"/>
                  </a:lnTo>
                  <a:lnTo>
                    <a:pt x="1113" y="1369"/>
                  </a:lnTo>
                  <a:lnTo>
                    <a:pt x="1108" y="1368"/>
                  </a:lnTo>
                  <a:lnTo>
                    <a:pt x="1102" y="1367"/>
                  </a:lnTo>
                  <a:lnTo>
                    <a:pt x="1091" y="1357"/>
                  </a:lnTo>
                  <a:lnTo>
                    <a:pt x="1078" y="1351"/>
                  </a:lnTo>
                  <a:lnTo>
                    <a:pt x="1064" y="1347"/>
                  </a:lnTo>
                  <a:lnTo>
                    <a:pt x="1049" y="1345"/>
                  </a:lnTo>
                  <a:lnTo>
                    <a:pt x="1034" y="1346"/>
                  </a:lnTo>
                  <a:lnTo>
                    <a:pt x="1018" y="1347"/>
                  </a:lnTo>
                  <a:lnTo>
                    <a:pt x="1003" y="1349"/>
                  </a:lnTo>
                  <a:lnTo>
                    <a:pt x="989" y="1351"/>
                  </a:lnTo>
                  <a:lnTo>
                    <a:pt x="985" y="1353"/>
                  </a:lnTo>
                  <a:lnTo>
                    <a:pt x="982" y="1358"/>
                  </a:lnTo>
                  <a:lnTo>
                    <a:pt x="982" y="1364"/>
                  </a:lnTo>
                  <a:lnTo>
                    <a:pt x="984" y="1368"/>
                  </a:lnTo>
                  <a:lnTo>
                    <a:pt x="988" y="1372"/>
                  </a:lnTo>
                  <a:lnTo>
                    <a:pt x="995" y="1375"/>
                  </a:lnTo>
                  <a:lnTo>
                    <a:pt x="1002" y="1377"/>
                  </a:lnTo>
                  <a:lnTo>
                    <a:pt x="1009" y="1380"/>
                  </a:lnTo>
                  <a:lnTo>
                    <a:pt x="1015" y="1383"/>
                  </a:lnTo>
                  <a:lnTo>
                    <a:pt x="1018" y="1387"/>
                  </a:lnTo>
                  <a:lnTo>
                    <a:pt x="1020" y="1394"/>
                  </a:lnTo>
                  <a:lnTo>
                    <a:pt x="1018" y="1402"/>
                  </a:lnTo>
                  <a:lnTo>
                    <a:pt x="1011" y="1409"/>
                  </a:lnTo>
                  <a:lnTo>
                    <a:pt x="1007" y="1417"/>
                  </a:lnTo>
                  <a:lnTo>
                    <a:pt x="1005" y="1425"/>
                  </a:lnTo>
                  <a:lnTo>
                    <a:pt x="1009" y="1434"/>
                  </a:lnTo>
                  <a:lnTo>
                    <a:pt x="1013" y="1444"/>
                  </a:lnTo>
                  <a:lnTo>
                    <a:pt x="1019" y="1455"/>
                  </a:lnTo>
                  <a:lnTo>
                    <a:pt x="1019" y="1465"/>
                  </a:lnTo>
                  <a:lnTo>
                    <a:pt x="1011" y="1474"/>
                  </a:lnTo>
                  <a:lnTo>
                    <a:pt x="1003" y="1483"/>
                  </a:lnTo>
                  <a:lnTo>
                    <a:pt x="997" y="1494"/>
                  </a:lnTo>
                  <a:lnTo>
                    <a:pt x="995" y="1504"/>
                  </a:lnTo>
                  <a:lnTo>
                    <a:pt x="995" y="1517"/>
                  </a:lnTo>
                  <a:lnTo>
                    <a:pt x="989" y="1521"/>
                  </a:lnTo>
                  <a:lnTo>
                    <a:pt x="982" y="1526"/>
                  </a:lnTo>
                  <a:lnTo>
                    <a:pt x="975" y="1529"/>
                  </a:lnTo>
                  <a:lnTo>
                    <a:pt x="969" y="1533"/>
                  </a:lnTo>
                  <a:lnTo>
                    <a:pt x="958" y="1529"/>
                  </a:lnTo>
                  <a:lnTo>
                    <a:pt x="947" y="1528"/>
                  </a:lnTo>
                  <a:lnTo>
                    <a:pt x="934" y="1529"/>
                  </a:lnTo>
                  <a:lnTo>
                    <a:pt x="922" y="1529"/>
                  </a:lnTo>
                  <a:lnTo>
                    <a:pt x="911" y="1529"/>
                  </a:lnTo>
                  <a:lnTo>
                    <a:pt x="899" y="1527"/>
                  </a:lnTo>
                  <a:lnTo>
                    <a:pt x="890" y="1523"/>
                  </a:lnTo>
                  <a:lnTo>
                    <a:pt x="882" y="1513"/>
                  </a:lnTo>
                  <a:lnTo>
                    <a:pt x="880" y="1504"/>
                  </a:lnTo>
                  <a:lnTo>
                    <a:pt x="879" y="1494"/>
                  </a:lnTo>
                  <a:lnTo>
                    <a:pt x="876" y="1485"/>
                  </a:lnTo>
                  <a:lnTo>
                    <a:pt x="868" y="1479"/>
                  </a:lnTo>
                  <a:lnTo>
                    <a:pt x="864" y="1476"/>
                  </a:lnTo>
                  <a:lnTo>
                    <a:pt x="861" y="1474"/>
                  </a:lnTo>
                  <a:lnTo>
                    <a:pt x="859" y="1470"/>
                  </a:lnTo>
                  <a:lnTo>
                    <a:pt x="857" y="1466"/>
                  </a:lnTo>
                  <a:lnTo>
                    <a:pt x="857" y="1449"/>
                  </a:lnTo>
                  <a:lnTo>
                    <a:pt x="860" y="1430"/>
                  </a:lnTo>
                  <a:lnTo>
                    <a:pt x="859" y="1415"/>
                  </a:lnTo>
                  <a:lnTo>
                    <a:pt x="845" y="1404"/>
                  </a:lnTo>
                  <a:lnTo>
                    <a:pt x="797" y="1358"/>
                  </a:lnTo>
                  <a:lnTo>
                    <a:pt x="797" y="1351"/>
                  </a:lnTo>
                  <a:lnTo>
                    <a:pt x="797" y="1344"/>
                  </a:lnTo>
                  <a:lnTo>
                    <a:pt x="795" y="1337"/>
                  </a:lnTo>
                  <a:lnTo>
                    <a:pt x="792" y="1331"/>
                  </a:lnTo>
                  <a:lnTo>
                    <a:pt x="789" y="1337"/>
                  </a:lnTo>
                  <a:lnTo>
                    <a:pt x="785" y="1344"/>
                  </a:lnTo>
                  <a:lnTo>
                    <a:pt x="782" y="1351"/>
                  </a:lnTo>
                  <a:lnTo>
                    <a:pt x="778" y="1358"/>
                  </a:lnTo>
                  <a:lnTo>
                    <a:pt x="774" y="1365"/>
                  </a:lnTo>
                  <a:lnTo>
                    <a:pt x="769" y="1368"/>
                  </a:lnTo>
                  <a:lnTo>
                    <a:pt x="762" y="1370"/>
                  </a:lnTo>
                  <a:lnTo>
                    <a:pt x="753" y="1369"/>
                  </a:lnTo>
                  <a:lnTo>
                    <a:pt x="747" y="1366"/>
                  </a:lnTo>
                  <a:lnTo>
                    <a:pt x="743" y="1362"/>
                  </a:lnTo>
                  <a:lnTo>
                    <a:pt x="737" y="1359"/>
                  </a:lnTo>
                  <a:lnTo>
                    <a:pt x="731" y="1356"/>
                  </a:lnTo>
                  <a:lnTo>
                    <a:pt x="725" y="1353"/>
                  </a:lnTo>
                  <a:lnTo>
                    <a:pt x="720" y="1351"/>
                  </a:lnTo>
                  <a:lnTo>
                    <a:pt x="713" y="1351"/>
                  </a:lnTo>
                  <a:lnTo>
                    <a:pt x="706" y="1353"/>
                  </a:lnTo>
                  <a:lnTo>
                    <a:pt x="700" y="1350"/>
                  </a:lnTo>
                  <a:lnTo>
                    <a:pt x="695" y="1344"/>
                  </a:lnTo>
                  <a:lnTo>
                    <a:pt x="691" y="1339"/>
                  </a:lnTo>
                  <a:lnTo>
                    <a:pt x="686" y="1335"/>
                  </a:lnTo>
                  <a:lnTo>
                    <a:pt x="678" y="1341"/>
                  </a:lnTo>
                  <a:lnTo>
                    <a:pt x="668" y="1344"/>
                  </a:lnTo>
                  <a:lnTo>
                    <a:pt x="660" y="1350"/>
                  </a:lnTo>
                  <a:lnTo>
                    <a:pt x="660" y="1360"/>
                  </a:lnTo>
                  <a:lnTo>
                    <a:pt x="676" y="1387"/>
                  </a:lnTo>
                  <a:lnTo>
                    <a:pt x="669" y="1395"/>
                  </a:lnTo>
                  <a:lnTo>
                    <a:pt x="663" y="1403"/>
                  </a:lnTo>
                  <a:lnTo>
                    <a:pt x="656" y="1411"/>
                  </a:lnTo>
                  <a:lnTo>
                    <a:pt x="649" y="1418"/>
                  </a:lnTo>
                  <a:lnTo>
                    <a:pt x="644" y="1425"/>
                  </a:lnTo>
                  <a:lnTo>
                    <a:pt x="635" y="1432"/>
                  </a:lnTo>
                  <a:lnTo>
                    <a:pt x="627" y="1437"/>
                  </a:lnTo>
                  <a:lnTo>
                    <a:pt x="619" y="1443"/>
                  </a:lnTo>
                  <a:lnTo>
                    <a:pt x="611" y="1445"/>
                  </a:lnTo>
                  <a:lnTo>
                    <a:pt x="604" y="1444"/>
                  </a:lnTo>
                  <a:lnTo>
                    <a:pt x="599" y="1442"/>
                  </a:lnTo>
                  <a:lnTo>
                    <a:pt x="592" y="1438"/>
                  </a:lnTo>
                  <a:lnTo>
                    <a:pt x="586" y="1435"/>
                  </a:lnTo>
                  <a:lnTo>
                    <a:pt x="579" y="1432"/>
                  </a:lnTo>
                  <a:lnTo>
                    <a:pt x="572" y="1430"/>
                  </a:lnTo>
                  <a:lnTo>
                    <a:pt x="565" y="1432"/>
                  </a:lnTo>
                  <a:lnTo>
                    <a:pt x="561" y="1435"/>
                  </a:lnTo>
                  <a:lnTo>
                    <a:pt x="556" y="1437"/>
                  </a:lnTo>
                  <a:lnTo>
                    <a:pt x="551" y="1440"/>
                  </a:lnTo>
                  <a:lnTo>
                    <a:pt x="546" y="1442"/>
                  </a:lnTo>
                  <a:lnTo>
                    <a:pt x="541" y="1443"/>
                  </a:lnTo>
                  <a:lnTo>
                    <a:pt x="535" y="1443"/>
                  </a:lnTo>
                  <a:lnTo>
                    <a:pt x="531" y="1442"/>
                  </a:lnTo>
                  <a:lnTo>
                    <a:pt x="525" y="1441"/>
                  </a:lnTo>
                  <a:lnTo>
                    <a:pt x="508" y="1427"/>
                  </a:lnTo>
                  <a:lnTo>
                    <a:pt x="501" y="1406"/>
                  </a:lnTo>
                  <a:lnTo>
                    <a:pt x="497" y="1383"/>
                  </a:lnTo>
                  <a:lnTo>
                    <a:pt x="494" y="1361"/>
                  </a:lnTo>
                  <a:lnTo>
                    <a:pt x="487" y="1360"/>
                  </a:lnTo>
                  <a:lnTo>
                    <a:pt x="480" y="1359"/>
                  </a:lnTo>
                  <a:lnTo>
                    <a:pt x="473" y="1358"/>
                  </a:lnTo>
                  <a:lnTo>
                    <a:pt x="466" y="1354"/>
                  </a:lnTo>
                  <a:lnTo>
                    <a:pt x="459" y="1352"/>
                  </a:lnTo>
                  <a:lnTo>
                    <a:pt x="455" y="1347"/>
                  </a:lnTo>
                  <a:lnTo>
                    <a:pt x="450" y="1342"/>
                  </a:lnTo>
                  <a:lnTo>
                    <a:pt x="446" y="1335"/>
                  </a:lnTo>
                  <a:lnTo>
                    <a:pt x="441" y="1334"/>
                  </a:lnTo>
                  <a:lnTo>
                    <a:pt x="434" y="1332"/>
                  </a:lnTo>
                  <a:lnTo>
                    <a:pt x="427" y="1332"/>
                  </a:lnTo>
                  <a:lnTo>
                    <a:pt x="421" y="1330"/>
                  </a:lnTo>
                  <a:lnTo>
                    <a:pt x="412" y="1327"/>
                  </a:lnTo>
                  <a:lnTo>
                    <a:pt x="403" y="1321"/>
                  </a:lnTo>
                  <a:lnTo>
                    <a:pt x="395" y="1314"/>
                  </a:lnTo>
                  <a:lnTo>
                    <a:pt x="388" y="1306"/>
                  </a:lnTo>
                  <a:lnTo>
                    <a:pt x="384" y="1293"/>
                  </a:lnTo>
                  <a:lnTo>
                    <a:pt x="384" y="1280"/>
                  </a:lnTo>
                  <a:lnTo>
                    <a:pt x="388" y="1267"/>
                  </a:lnTo>
                  <a:lnTo>
                    <a:pt x="392" y="1253"/>
                  </a:lnTo>
                  <a:lnTo>
                    <a:pt x="396" y="1241"/>
                  </a:lnTo>
                  <a:lnTo>
                    <a:pt x="396" y="1230"/>
                  </a:lnTo>
                  <a:lnTo>
                    <a:pt x="391" y="1220"/>
                  </a:lnTo>
                  <a:lnTo>
                    <a:pt x="378" y="1210"/>
                  </a:lnTo>
                  <a:lnTo>
                    <a:pt x="373" y="1206"/>
                  </a:lnTo>
                  <a:lnTo>
                    <a:pt x="369" y="1199"/>
                  </a:lnTo>
                  <a:lnTo>
                    <a:pt x="363" y="1194"/>
                  </a:lnTo>
                  <a:lnTo>
                    <a:pt x="357" y="1192"/>
                  </a:lnTo>
                  <a:lnTo>
                    <a:pt x="344" y="1194"/>
                  </a:lnTo>
                  <a:lnTo>
                    <a:pt x="335" y="1199"/>
                  </a:lnTo>
                  <a:lnTo>
                    <a:pt x="328" y="1207"/>
                  </a:lnTo>
                  <a:lnTo>
                    <a:pt x="323" y="1216"/>
                  </a:lnTo>
                  <a:lnTo>
                    <a:pt x="317" y="1227"/>
                  </a:lnTo>
                  <a:lnTo>
                    <a:pt x="312" y="1237"/>
                  </a:lnTo>
                  <a:lnTo>
                    <a:pt x="305" y="1245"/>
                  </a:lnTo>
                  <a:lnTo>
                    <a:pt x="295" y="1252"/>
                  </a:lnTo>
                  <a:lnTo>
                    <a:pt x="287" y="1255"/>
                  </a:lnTo>
                  <a:lnTo>
                    <a:pt x="278" y="1256"/>
                  </a:lnTo>
                  <a:lnTo>
                    <a:pt x="269" y="1258"/>
                  </a:lnTo>
                  <a:lnTo>
                    <a:pt x="260" y="1256"/>
                  </a:lnTo>
                  <a:lnTo>
                    <a:pt x="252" y="1255"/>
                  </a:lnTo>
                  <a:lnTo>
                    <a:pt x="242" y="1253"/>
                  </a:lnTo>
                  <a:lnTo>
                    <a:pt x="234" y="1250"/>
                  </a:lnTo>
                  <a:lnTo>
                    <a:pt x="227" y="1245"/>
                  </a:lnTo>
                  <a:lnTo>
                    <a:pt x="223" y="1239"/>
                  </a:lnTo>
                  <a:lnTo>
                    <a:pt x="218" y="1232"/>
                  </a:lnTo>
                  <a:lnTo>
                    <a:pt x="214" y="1228"/>
                  </a:lnTo>
                  <a:lnTo>
                    <a:pt x="206" y="1225"/>
                  </a:lnTo>
                  <a:lnTo>
                    <a:pt x="193" y="1225"/>
                  </a:lnTo>
                  <a:lnTo>
                    <a:pt x="180" y="1232"/>
                  </a:lnTo>
                  <a:lnTo>
                    <a:pt x="169" y="1241"/>
                  </a:lnTo>
                  <a:lnTo>
                    <a:pt x="157" y="1251"/>
                  </a:lnTo>
                  <a:lnTo>
                    <a:pt x="146" y="1259"/>
                  </a:lnTo>
                  <a:lnTo>
                    <a:pt x="135" y="1261"/>
                  </a:lnTo>
                  <a:lnTo>
                    <a:pt x="125" y="1255"/>
                  </a:lnTo>
                  <a:lnTo>
                    <a:pt x="114" y="1239"/>
                  </a:lnTo>
                  <a:lnTo>
                    <a:pt x="108" y="1209"/>
                  </a:lnTo>
                  <a:lnTo>
                    <a:pt x="104" y="1177"/>
                  </a:lnTo>
                  <a:lnTo>
                    <a:pt x="106" y="1145"/>
                  </a:lnTo>
                  <a:lnTo>
                    <a:pt x="114" y="1115"/>
                  </a:lnTo>
                  <a:lnTo>
                    <a:pt x="119" y="1110"/>
                  </a:lnTo>
                  <a:lnTo>
                    <a:pt x="125" y="1108"/>
                  </a:lnTo>
                  <a:lnTo>
                    <a:pt x="132" y="1106"/>
                  </a:lnTo>
                  <a:lnTo>
                    <a:pt x="138" y="1104"/>
                  </a:lnTo>
                  <a:lnTo>
                    <a:pt x="143" y="1100"/>
                  </a:lnTo>
                  <a:lnTo>
                    <a:pt x="148" y="1095"/>
                  </a:lnTo>
                  <a:lnTo>
                    <a:pt x="153" y="1089"/>
                  </a:lnTo>
                  <a:lnTo>
                    <a:pt x="157" y="1084"/>
                  </a:lnTo>
                  <a:lnTo>
                    <a:pt x="162" y="1079"/>
                  </a:lnTo>
                  <a:lnTo>
                    <a:pt x="166" y="1074"/>
                  </a:lnTo>
                  <a:lnTo>
                    <a:pt x="171" y="1070"/>
                  </a:lnTo>
                  <a:lnTo>
                    <a:pt x="178" y="1068"/>
                  </a:lnTo>
                  <a:lnTo>
                    <a:pt x="181" y="1058"/>
                  </a:lnTo>
                  <a:lnTo>
                    <a:pt x="181" y="1048"/>
                  </a:lnTo>
                  <a:lnTo>
                    <a:pt x="180" y="1039"/>
                  </a:lnTo>
                  <a:lnTo>
                    <a:pt x="182" y="1028"/>
                  </a:lnTo>
                  <a:lnTo>
                    <a:pt x="185" y="1018"/>
                  </a:lnTo>
                  <a:lnTo>
                    <a:pt x="189" y="1007"/>
                  </a:lnTo>
                  <a:lnTo>
                    <a:pt x="195" y="997"/>
                  </a:lnTo>
                  <a:lnTo>
                    <a:pt x="203" y="989"/>
                  </a:lnTo>
                  <a:lnTo>
                    <a:pt x="209" y="987"/>
                  </a:lnTo>
                  <a:lnTo>
                    <a:pt x="216" y="985"/>
                  </a:lnTo>
                  <a:lnTo>
                    <a:pt x="222" y="982"/>
                  </a:lnTo>
                  <a:lnTo>
                    <a:pt x="229" y="981"/>
                  </a:lnTo>
                  <a:lnTo>
                    <a:pt x="236" y="979"/>
                  </a:lnTo>
                  <a:lnTo>
                    <a:pt x="241" y="975"/>
                  </a:lnTo>
                  <a:lnTo>
                    <a:pt x="246" y="972"/>
                  </a:lnTo>
                  <a:lnTo>
                    <a:pt x="250" y="966"/>
                  </a:lnTo>
                  <a:lnTo>
                    <a:pt x="255" y="950"/>
                  </a:lnTo>
                  <a:lnTo>
                    <a:pt x="256" y="933"/>
                  </a:lnTo>
                  <a:lnTo>
                    <a:pt x="260" y="918"/>
                  </a:lnTo>
                  <a:lnTo>
                    <a:pt x="271" y="906"/>
                  </a:lnTo>
                  <a:lnTo>
                    <a:pt x="280" y="905"/>
                  </a:lnTo>
                  <a:lnTo>
                    <a:pt x="289" y="903"/>
                  </a:lnTo>
                  <a:lnTo>
                    <a:pt x="297" y="898"/>
                  </a:lnTo>
                  <a:lnTo>
                    <a:pt x="305" y="895"/>
                  </a:lnTo>
                  <a:lnTo>
                    <a:pt x="313" y="891"/>
                  </a:lnTo>
                  <a:lnTo>
                    <a:pt x="321" y="888"/>
                  </a:lnTo>
                  <a:lnTo>
                    <a:pt x="329" y="888"/>
                  </a:lnTo>
                  <a:lnTo>
                    <a:pt x="338" y="889"/>
                  </a:lnTo>
                  <a:lnTo>
                    <a:pt x="343" y="887"/>
                  </a:lnTo>
                  <a:lnTo>
                    <a:pt x="345" y="883"/>
                  </a:lnTo>
                  <a:lnTo>
                    <a:pt x="347" y="879"/>
                  </a:lnTo>
                  <a:lnTo>
                    <a:pt x="350" y="875"/>
                  </a:lnTo>
                  <a:lnTo>
                    <a:pt x="340" y="866"/>
                  </a:lnTo>
                  <a:lnTo>
                    <a:pt x="333" y="857"/>
                  </a:lnTo>
                  <a:lnTo>
                    <a:pt x="328" y="846"/>
                  </a:lnTo>
                  <a:lnTo>
                    <a:pt x="325" y="835"/>
                  </a:lnTo>
                  <a:lnTo>
                    <a:pt x="320" y="836"/>
                  </a:lnTo>
                  <a:lnTo>
                    <a:pt x="313" y="838"/>
                  </a:lnTo>
                  <a:lnTo>
                    <a:pt x="307" y="839"/>
                  </a:lnTo>
                  <a:lnTo>
                    <a:pt x="300" y="841"/>
                  </a:lnTo>
                  <a:lnTo>
                    <a:pt x="294" y="841"/>
                  </a:lnTo>
                  <a:lnTo>
                    <a:pt x="287" y="841"/>
                  </a:lnTo>
                  <a:lnTo>
                    <a:pt x="282" y="838"/>
                  </a:lnTo>
                  <a:lnTo>
                    <a:pt x="276" y="836"/>
                  </a:lnTo>
                  <a:lnTo>
                    <a:pt x="272" y="831"/>
                  </a:lnTo>
                  <a:lnTo>
                    <a:pt x="270" y="826"/>
                  </a:lnTo>
                  <a:lnTo>
                    <a:pt x="269" y="820"/>
                  </a:lnTo>
                  <a:lnTo>
                    <a:pt x="267" y="814"/>
                  </a:lnTo>
                  <a:lnTo>
                    <a:pt x="256" y="806"/>
                  </a:lnTo>
                  <a:lnTo>
                    <a:pt x="250" y="796"/>
                  </a:lnTo>
                  <a:lnTo>
                    <a:pt x="247" y="784"/>
                  </a:lnTo>
                  <a:lnTo>
                    <a:pt x="244" y="773"/>
                  </a:lnTo>
                  <a:lnTo>
                    <a:pt x="240" y="785"/>
                  </a:lnTo>
                  <a:lnTo>
                    <a:pt x="238" y="799"/>
                  </a:lnTo>
                  <a:lnTo>
                    <a:pt x="233" y="812"/>
                  </a:lnTo>
                  <a:lnTo>
                    <a:pt x="224" y="822"/>
                  </a:lnTo>
                  <a:lnTo>
                    <a:pt x="215" y="825"/>
                  </a:lnTo>
                  <a:lnTo>
                    <a:pt x="208" y="823"/>
                  </a:lnTo>
                  <a:lnTo>
                    <a:pt x="201" y="820"/>
                  </a:lnTo>
                  <a:lnTo>
                    <a:pt x="194" y="815"/>
                  </a:lnTo>
                  <a:lnTo>
                    <a:pt x="188" y="810"/>
                  </a:lnTo>
                  <a:lnTo>
                    <a:pt x="181" y="806"/>
                  </a:lnTo>
                  <a:lnTo>
                    <a:pt x="173" y="804"/>
                  </a:lnTo>
                  <a:lnTo>
                    <a:pt x="165" y="806"/>
                  </a:lnTo>
                  <a:lnTo>
                    <a:pt x="156" y="808"/>
                  </a:lnTo>
                  <a:lnTo>
                    <a:pt x="150" y="815"/>
                  </a:lnTo>
                  <a:lnTo>
                    <a:pt x="147" y="823"/>
                  </a:lnTo>
                  <a:lnTo>
                    <a:pt x="146" y="833"/>
                  </a:lnTo>
                  <a:lnTo>
                    <a:pt x="143" y="841"/>
                  </a:lnTo>
                  <a:lnTo>
                    <a:pt x="140" y="849"/>
                  </a:lnTo>
                  <a:lnTo>
                    <a:pt x="133" y="852"/>
                  </a:lnTo>
                  <a:lnTo>
                    <a:pt x="121" y="853"/>
                  </a:lnTo>
                  <a:lnTo>
                    <a:pt x="114" y="851"/>
                  </a:lnTo>
                  <a:lnTo>
                    <a:pt x="106" y="849"/>
                  </a:lnTo>
                  <a:lnTo>
                    <a:pt x="100" y="844"/>
                  </a:lnTo>
                  <a:lnTo>
                    <a:pt x="94" y="839"/>
                  </a:lnTo>
                  <a:lnTo>
                    <a:pt x="87" y="834"/>
                  </a:lnTo>
                  <a:lnTo>
                    <a:pt x="82" y="828"/>
                  </a:lnTo>
                  <a:lnTo>
                    <a:pt x="78" y="821"/>
                  </a:lnTo>
                  <a:lnTo>
                    <a:pt x="75" y="814"/>
                  </a:lnTo>
                  <a:lnTo>
                    <a:pt x="76" y="793"/>
                  </a:lnTo>
                  <a:lnTo>
                    <a:pt x="79" y="772"/>
                  </a:lnTo>
                  <a:lnTo>
                    <a:pt x="74" y="752"/>
                  </a:lnTo>
                  <a:lnTo>
                    <a:pt x="59" y="738"/>
                  </a:lnTo>
                  <a:lnTo>
                    <a:pt x="50" y="735"/>
                  </a:lnTo>
                  <a:lnTo>
                    <a:pt x="41" y="731"/>
                  </a:lnTo>
                  <a:lnTo>
                    <a:pt x="32" y="727"/>
                  </a:lnTo>
                  <a:lnTo>
                    <a:pt x="22" y="722"/>
                  </a:lnTo>
                  <a:lnTo>
                    <a:pt x="14" y="715"/>
                  </a:lnTo>
                  <a:lnTo>
                    <a:pt x="8" y="708"/>
                  </a:lnTo>
                  <a:lnTo>
                    <a:pt x="5" y="699"/>
                  </a:lnTo>
                  <a:lnTo>
                    <a:pt x="4" y="689"/>
                  </a:lnTo>
                  <a:lnTo>
                    <a:pt x="5" y="675"/>
                  </a:lnTo>
                  <a:lnTo>
                    <a:pt x="7" y="661"/>
                  </a:lnTo>
                  <a:lnTo>
                    <a:pt x="12" y="649"/>
                  </a:lnTo>
                  <a:lnTo>
                    <a:pt x="18" y="638"/>
                  </a:lnTo>
                  <a:lnTo>
                    <a:pt x="15" y="629"/>
                  </a:lnTo>
                  <a:lnTo>
                    <a:pt x="15" y="619"/>
                  </a:lnTo>
                  <a:lnTo>
                    <a:pt x="15" y="610"/>
                  </a:lnTo>
                  <a:lnTo>
                    <a:pt x="19" y="602"/>
                  </a:lnTo>
                  <a:lnTo>
                    <a:pt x="33" y="586"/>
                  </a:lnTo>
                  <a:lnTo>
                    <a:pt x="33" y="579"/>
                  </a:lnTo>
                  <a:lnTo>
                    <a:pt x="34" y="572"/>
                  </a:lnTo>
                  <a:lnTo>
                    <a:pt x="37" y="565"/>
                  </a:lnTo>
                  <a:lnTo>
                    <a:pt x="41" y="560"/>
                  </a:lnTo>
                  <a:lnTo>
                    <a:pt x="46" y="555"/>
                  </a:lnTo>
                  <a:lnTo>
                    <a:pt x="51" y="552"/>
                  </a:lnTo>
                  <a:lnTo>
                    <a:pt x="57" y="549"/>
                  </a:lnTo>
                  <a:lnTo>
                    <a:pt x="64" y="548"/>
                  </a:lnTo>
                  <a:lnTo>
                    <a:pt x="58" y="538"/>
                  </a:lnTo>
                  <a:lnTo>
                    <a:pt x="52" y="526"/>
                  </a:lnTo>
                  <a:lnTo>
                    <a:pt x="49" y="514"/>
                  </a:lnTo>
                  <a:lnTo>
                    <a:pt x="50" y="501"/>
                  </a:lnTo>
                  <a:lnTo>
                    <a:pt x="55" y="497"/>
                  </a:lnTo>
                  <a:lnTo>
                    <a:pt x="60" y="496"/>
                  </a:lnTo>
                  <a:lnTo>
                    <a:pt x="66" y="496"/>
                  </a:lnTo>
                  <a:lnTo>
                    <a:pt x="73" y="495"/>
                  </a:lnTo>
                  <a:lnTo>
                    <a:pt x="78" y="494"/>
                  </a:lnTo>
                  <a:lnTo>
                    <a:pt x="82" y="492"/>
                  </a:lnTo>
                  <a:lnTo>
                    <a:pt x="83" y="486"/>
                  </a:lnTo>
                  <a:lnTo>
                    <a:pt x="82" y="479"/>
                  </a:lnTo>
                  <a:lnTo>
                    <a:pt x="72" y="469"/>
                  </a:lnTo>
                  <a:lnTo>
                    <a:pt x="59" y="458"/>
                  </a:lnTo>
                  <a:lnTo>
                    <a:pt x="44" y="449"/>
                  </a:lnTo>
                  <a:lnTo>
                    <a:pt x="30" y="440"/>
                  </a:lnTo>
                  <a:lnTo>
                    <a:pt x="19" y="429"/>
                  </a:lnTo>
                  <a:lnTo>
                    <a:pt x="12" y="417"/>
                  </a:lnTo>
                  <a:lnTo>
                    <a:pt x="11" y="403"/>
                  </a:lnTo>
                  <a:lnTo>
                    <a:pt x="18" y="386"/>
                  </a:lnTo>
                  <a:lnTo>
                    <a:pt x="26" y="380"/>
                  </a:lnTo>
                  <a:lnTo>
                    <a:pt x="33" y="373"/>
                  </a:lnTo>
                  <a:lnTo>
                    <a:pt x="37" y="366"/>
                  </a:lnTo>
                  <a:lnTo>
                    <a:pt x="38" y="357"/>
                  </a:lnTo>
                  <a:lnTo>
                    <a:pt x="33" y="351"/>
                  </a:lnTo>
                  <a:lnTo>
                    <a:pt x="26" y="345"/>
                  </a:lnTo>
                  <a:lnTo>
                    <a:pt x="19" y="340"/>
                  </a:lnTo>
                  <a:lnTo>
                    <a:pt x="12" y="333"/>
                  </a:lnTo>
                  <a:lnTo>
                    <a:pt x="6" y="326"/>
                  </a:lnTo>
                  <a:lnTo>
                    <a:pt x="2" y="318"/>
                  </a:lnTo>
                  <a:lnTo>
                    <a:pt x="0" y="310"/>
                  </a:lnTo>
                  <a:lnTo>
                    <a:pt x="2" y="299"/>
                  </a:lnTo>
                  <a:lnTo>
                    <a:pt x="4" y="291"/>
                  </a:lnTo>
                  <a:lnTo>
                    <a:pt x="7" y="282"/>
                  </a:lnTo>
                  <a:lnTo>
                    <a:pt x="12" y="274"/>
                  </a:lnTo>
                  <a:lnTo>
                    <a:pt x="18" y="267"/>
                  </a:lnTo>
                  <a:lnTo>
                    <a:pt x="25" y="260"/>
                  </a:lnTo>
                  <a:lnTo>
                    <a:pt x="33" y="254"/>
                  </a:lnTo>
                  <a:lnTo>
                    <a:pt x="41" y="251"/>
                  </a:lnTo>
                  <a:lnTo>
                    <a:pt x="49" y="247"/>
                  </a:lnTo>
                  <a:lnTo>
                    <a:pt x="76" y="245"/>
                  </a:lnTo>
                  <a:lnTo>
                    <a:pt x="85" y="236"/>
                  </a:lnTo>
                  <a:lnTo>
                    <a:pt x="93" y="230"/>
                  </a:lnTo>
                  <a:lnTo>
                    <a:pt x="103" y="226"/>
                  </a:lnTo>
                  <a:lnTo>
                    <a:pt x="113" y="222"/>
                  </a:lnTo>
                  <a:lnTo>
                    <a:pt x="124" y="219"/>
                  </a:lnTo>
                  <a:lnTo>
                    <a:pt x="134" y="215"/>
                  </a:lnTo>
                  <a:lnTo>
                    <a:pt x="144" y="211"/>
                  </a:lnTo>
                  <a:lnTo>
                    <a:pt x="154" y="204"/>
                  </a:lnTo>
                  <a:lnTo>
                    <a:pt x="161" y="204"/>
                  </a:lnTo>
                  <a:lnTo>
                    <a:pt x="168" y="206"/>
                  </a:lnTo>
                  <a:lnTo>
                    <a:pt x="174" y="207"/>
                  </a:lnTo>
                  <a:lnTo>
                    <a:pt x="181" y="206"/>
                  </a:lnTo>
                  <a:lnTo>
                    <a:pt x="187" y="199"/>
                  </a:lnTo>
                  <a:lnTo>
                    <a:pt x="189" y="191"/>
                  </a:lnTo>
                  <a:lnTo>
                    <a:pt x="191" y="182"/>
                  </a:lnTo>
                  <a:lnTo>
                    <a:pt x="193" y="174"/>
                  </a:lnTo>
                  <a:lnTo>
                    <a:pt x="202" y="163"/>
                  </a:lnTo>
                  <a:lnTo>
                    <a:pt x="212" y="154"/>
                  </a:lnTo>
                  <a:lnTo>
                    <a:pt x="224" y="146"/>
                  </a:lnTo>
                  <a:lnTo>
                    <a:pt x="236" y="139"/>
                  </a:lnTo>
                  <a:lnTo>
                    <a:pt x="248" y="135"/>
                  </a:lnTo>
                  <a:lnTo>
                    <a:pt x="261" y="131"/>
                  </a:lnTo>
                  <a:lnTo>
                    <a:pt x="274" y="130"/>
                  </a:lnTo>
                  <a:lnTo>
                    <a:pt x="287" y="131"/>
                  </a:lnTo>
                  <a:lnTo>
                    <a:pt x="294" y="133"/>
                  </a:lnTo>
                  <a:lnTo>
                    <a:pt x="301" y="137"/>
                  </a:lnTo>
                  <a:lnTo>
                    <a:pt x="307" y="141"/>
                  </a:lnTo>
                  <a:lnTo>
                    <a:pt x="314" y="146"/>
                  </a:lnTo>
                  <a:lnTo>
                    <a:pt x="320" y="151"/>
                  </a:lnTo>
                  <a:lnTo>
                    <a:pt x="325" y="155"/>
                  </a:lnTo>
                  <a:lnTo>
                    <a:pt x="332" y="160"/>
                  </a:lnTo>
                  <a:lnTo>
                    <a:pt x="338" y="164"/>
                  </a:lnTo>
                  <a:lnTo>
                    <a:pt x="348" y="152"/>
                  </a:lnTo>
                  <a:lnTo>
                    <a:pt x="353" y="137"/>
                  </a:lnTo>
                  <a:lnTo>
                    <a:pt x="357" y="122"/>
                  </a:lnTo>
                  <a:lnTo>
                    <a:pt x="367" y="109"/>
                  </a:lnTo>
                  <a:lnTo>
                    <a:pt x="384" y="97"/>
                  </a:lnTo>
                  <a:lnTo>
                    <a:pt x="403" y="87"/>
                  </a:lnTo>
                  <a:lnTo>
                    <a:pt x="423" y="79"/>
                  </a:lnTo>
                  <a:lnTo>
                    <a:pt x="444" y="75"/>
                  </a:lnTo>
                  <a:lnTo>
                    <a:pt x="466" y="74"/>
                  </a:lnTo>
                  <a:lnTo>
                    <a:pt x="488" y="75"/>
                  </a:lnTo>
                  <a:lnTo>
                    <a:pt x="509" y="80"/>
                  </a:lnTo>
                  <a:lnTo>
                    <a:pt x="528" y="90"/>
                  </a:lnTo>
                  <a:lnTo>
                    <a:pt x="535" y="94"/>
                  </a:lnTo>
                  <a:lnTo>
                    <a:pt x="542" y="98"/>
                  </a:lnTo>
                  <a:lnTo>
                    <a:pt x="549" y="98"/>
                  </a:lnTo>
                  <a:lnTo>
                    <a:pt x="557" y="94"/>
                  </a:lnTo>
                  <a:lnTo>
                    <a:pt x="570" y="88"/>
                  </a:lnTo>
                  <a:lnTo>
                    <a:pt x="578" y="79"/>
                  </a:lnTo>
                  <a:lnTo>
                    <a:pt x="585" y="70"/>
                  </a:lnTo>
                  <a:lnTo>
                    <a:pt x="591" y="59"/>
                  </a:lnTo>
                  <a:lnTo>
                    <a:pt x="596" y="48"/>
                  </a:lnTo>
                  <a:lnTo>
                    <a:pt x="603" y="38"/>
                  </a:lnTo>
                  <a:lnTo>
                    <a:pt x="612" y="30"/>
                  </a:lnTo>
                  <a:lnTo>
                    <a:pt x="624" y="23"/>
                  </a:lnTo>
                  <a:lnTo>
                    <a:pt x="640" y="16"/>
                  </a:lnTo>
                  <a:lnTo>
                    <a:pt x="657" y="10"/>
                  </a:lnTo>
                  <a:lnTo>
                    <a:pt x="676" y="4"/>
                  </a:lnTo>
                  <a:lnTo>
                    <a:pt x="694" y="1"/>
                  </a:lnTo>
                  <a:lnTo>
                    <a:pt x="713" y="0"/>
                  </a:lnTo>
                  <a:lnTo>
                    <a:pt x="731" y="1"/>
                  </a:lnTo>
                  <a:lnTo>
                    <a:pt x="750" y="4"/>
                  </a:lnTo>
                  <a:lnTo>
                    <a:pt x="767" y="10"/>
                  </a:lnTo>
                  <a:lnTo>
                    <a:pt x="774" y="14"/>
                  </a:lnTo>
                  <a:lnTo>
                    <a:pt x="781" y="17"/>
                  </a:lnTo>
                  <a:lnTo>
                    <a:pt x="788" y="22"/>
                  </a:lnTo>
                  <a:lnTo>
                    <a:pt x="795" y="26"/>
                  </a:lnTo>
                  <a:lnTo>
                    <a:pt x="800" y="31"/>
                  </a:lnTo>
                  <a:lnTo>
                    <a:pt x="807" y="35"/>
                  </a:lnTo>
                  <a:lnTo>
                    <a:pt x="813" y="41"/>
                  </a:lnTo>
                  <a:lnTo>
                    <a:pt x="819" y="47"/>
                  </a:ln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53290" name="Freeform 170"/>
            <p:cNvSpPr>
              <a:spLocks/>
            </p:cNvSpPr>
            <p:nvPr/>
          </p:nvSpPr>
          <p:spPr bwMode="auto">
            <a:xfrm>
              <a:off x="1703" y="1169"/>
              <a:ext cx="16" cy="11"/>
            </a:xfrm>
            <a:custGeom>
              <a:avLst/>
              <a:gdLst>
                <a:gd name="T0" fmla="*/ 0 w 63"/>
                <a:gd name="T1" fmla="*/ 0 h 31"/>
                <a:gd name="T2" fmla="*/ 0 w 63"/>
                <a:gd name="T3" fmla="*/ 0 h 31"/>
                <a:gd name="T4" fmla="*/ 0 w 63"/>
                <a:gd name="T5" fmla="*/ 0 h 31"/>
                <a:gd name="T6" fmla="*/ 0 w 63"/>
                <a:gd name="T7" fmla="*/ 0 h 31"/>
                <a:gd name="T8" fmla="*/ 0 w 63"/>
                <a:gd name="T9" fmla="*/ 0 h 31"/>
                <a:gd name="T10" fmla="*/ 0 w 63"/>
                <a:gd name="T11" fmla="*/ 0 h 31"/>
                <a:gd name="T12" fmla="*/ 0 w 63"/>
                <a:gd name="T13" fmla="*/ 0 h 31"/>
                <a:gd name="T14" fmla="*/ 0 w 63"/>
                <a:gd name="T15" fmla="*/ 0 h 31"/>
                <a:gd name="T16" fmla="*/ 0 w 63"/>
                <a:gd name="T17" fmla="*/ 0 h 31"/>
                <a:gd name="T18" fmla="*/ 0 w 63"/>
                <a:gd name="T19" fmla="*/ 0 h 31"/>
                <a:gd name="T20" fmla="*/ 0 w 63"/>
                <a:gd name="T21" fmla="*/ 0 h 31"/>
                <a:gd name="T22" fmla="*/ 0 w 63"/>
                <a:gd name="T23" fmla="*/ 0 h 31"/>
                <a:gd name="T24" fmla="*/ 0 w 63"/>
                <a:gd name="T25" fmla="*/ 0 h 31"/>
                <a:gd name="T26" fmla="*/ 0 w 63"/>
                <a:gd name="T27" fmla="*/ 0 h 31"/>
                <a:gd name="T28" fmla="*/ 0 w 63"/>
                <a:gd name="T29" fmla="*/ 0 h 31"/>
                <a:gd name="T30" fmla="*/ 0 w 63"/>
                <a:gd name="T31" fmla="*/ 0 h 31"/>
                <a:gd name="T32" fmla="*/ 0 w 63"/>
                <a:gd name="T33" fmla="*/ 0 h 31"/>
                <a:gd name="T34" fmla="*/ 0 w 63"/>
                <a:gd name="T35" fmla="*/ 0 h 31"/>
                <a:gd name="T36" fmla="*/ 0 w 63"/>
                <a:gd name="T37" fmla="*/ 0 h 31"/>
                <a:gd name="T38" fmla="*/ 0 w 63"/>
                <a:gd name="T39" fmla="*/ 0 h 31"/>
                <a:gd name="T40" fmla="*/ 0 w 63"/>
                <a:gd name="T41" fmla="*/ 0 h 31"/>
                <a:gd name="T42" fmla="*/ 0 w 63"/>
                <a:gd name="T43" fmla="*/ 0 h 3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3" h="31">
                  <a:moveTo>
                    <a:pt x="63" y="6"/>
                  </a:moveTo>
                  <a:lnTo>
                    <a:pt x="61" y="13"/>
                  </a:lnTo>
                  <a:lnTo>
                    <a:pt x="56" y="18"/>
                  </a:lnTo>
                  <a:lnTo>
                    <a:pt x="51" y="23"/>
                  </a:lnTo>
                  <a:lnTo>
                    <a:pt x="46" y="28"/>
                  </a:lnTo>
                  <a:lnTo>
                    <a:pt x="40" y="30"/>
                  </a:lnTo>
                  <a:lnTo>
                    <a:pt x="34" y="31"/>
                  </a:lnTo>
                  <a:lnTo>
                    <a:pt x="28" y="31"/>
                  </a:lnTo>
                  <a:lnTo>
                    <a:pt x="23" y="31"/>
                  </a:lnTo>
                  <a:lnTo>
                    <a:pt x="17" y="31"/>
                  </a:lnTo>
                  <a:lnTo>
                    <a:pt x="10" y="30"/>
                  </a:lnTo>
                  <a:lnTo>
                    <a:pt x="5" y="28"/>
                  </a:lnTo>
                  <a:lnTo>
                    <a:pt x="0" y="25"/>
                  </a:lnTo>
                  <a:lnTo>
                    <a:pt x="5" y="21"/>
                  </a:lnTo>
                  <a:lnTo>
                    <a:pt x="11" y="16"/>
                  </a:lnTo>
                  <a:lnTo>
                    <a:pt x="18" y="11"/>
                  </a:lnTo>
                  <a:lnTo>
                    <a:pt x="26" y="7"/>
                  </a:lnTo>
                  <a:lnTo>
                    <a:pt x="33" y="5"/>
                  </a:lnTo>
                  <a:lnTo>
                    <a:pt x="41" y="1"/>
                  </a:lnTo>
                  <a:lnTo>
                    <a:pt x="50" y="0"/>
                  </a:lnTo>
                  <a:lnTo>
                    <a:pt x="58" y="0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91" name="Freeform 171"/>
            <p:cNvSpPr>
              <a:spLocks/>
            </p:cNvSpPr>
            <p:nvPr/>
          </p:nvSpPr>
          <p:spPr bwMode="auto">
            <a:xfrm>
              <a:off x="1774" y="1177"/>
              <a:ext cx="24" cy="13"/>
            </a:xfrm>
            <a:custGeom>
              <a:avLst/>
              <a:gdLst>
                <a:gd name="T0" fmla="*/ 0 w 95"/>
                <a:gd name="T1" fmla="*/ 0 h 41"/>
                <a:gd name="T2" fmla="*/ 0 w 95"/>
                <a:gd name="T3" fmla="*/ 0 h 41"/>
                <a:gd name="T4" fmla="*/ 0 w 95"/>
                <a:gd name="T5" fmla="*/ 0 h 41"/>
                <a:gd name="T6" fmla="*/ 0 w 95"/>
                <a:gd name="T7" fmla="*/ 0 h 41"/>
                <a:gd name="T8" fmla="*/ 0 w 95"/>
                <a:gd name="T9" fmla="*/ 0 h 41"/>
                <a:gd name="T10" fmla="*/ 0 w 95"/>
                <a:gd name="T11" fmla="*/ 0 h 41"/>
                <a:gd name="T12" fmla="*/ 0 w 95"/>
                <a:gd name="T13" fmla="*/ 0 h 41"/>
                <a:gd name="T14" fmla="*/ 0 w 95"/>
                <a:gd name="T15" fmla="*/ 0 h 41"/>
                <a:gd name="T16" fmla="*/ 0 w 95"/>
                <a:gd name="T17" fmla="*/ 0 h 41"/>
                <a:gd name="T18" fmla="*/ 0 w 95"/>
                <a:gd name="T19" fmla="*/ 0 h 41"/>
                <a:gd name="T20" fmla="*/ 0 w 95"/>
                <a:gd name="T21" fmla="*/ 0 h 41"/>
                <a:gd name="T22" fmla="*/ 0 w 95"/>
                <a:gd name="T23" fmla="*/ 0 h 41"/>
                <a:gd name="T24" fmla="*/ 0 w 95"/>
                <a:gd name="T25" fmla="*/ 0 h 41"/>
                <a:gd name="T26" fmla="*/ 0 w 95"/>
                <a:gd name="T27" fmla="*/ 0 h 41"/>
                <a:gd name="T28" fmla="*/ 0 w 95"/>
                <a:gd name="T29" fmla="*/ 0 h 41"/>
                <a:gd name="T30" fmla="*/ 0 w 95"/>
                <a:gd name="T31" fmla="*/ 0 h 41"/>
                <a:gd name="T32" fmla="*/ 0 w 95"/>
                <a:gd name="T33" fmla="*/ 0 h 41"/>
                <a:gd name="T34" fmla="*/ 0 w 95"/>
                <a:gd name="T35" fmla="*/ 0 h 41"/>
                <a:gd name="T36" fmla="*/ 0 w 95"/>
                <a:gd name="T37" fmla="*/ 0 h 41"/>
                <a:gd name="T38" fmla="*/ 0 w 95"/>
                <a:gd name="T39" fmla="*/ 0 h 41"/>
                <a:gd name="T40" fmla="*/ 0 w 95"/>
                <a:gd name="T41" fmla="*/ 0 h 41"/>
                <a:gd name="T42" fmla="*/ 0 w 95"/>
                <a:gd name="T43" fmla="*/ 0 h 41"/>
                <a:gd name="T44" fmla="*/ 0 w 95"/>
                <a:gd name="T45" fmla="*/ 0 h 41"/>
                <a:gd name="T46" fmla="*/ 0 w 95"/>
                <a:gd name="T47" fmla="*/ 0 h 41"/>
                <a:gd name="T48" fmla="*/ 0 w 95"/>
                <a:gd name="T49" fmla="*/ 0 h 4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5" h="41">
                  <a:moveTo>
                    <a:pt x="95" y="9"/>
                  </a:moveTo>
                  <a:lnTo>
                    <a:pt x="87" y="17"/>
                  </a:lnTo>
                  <a:lnTo>
                    <a:pt x="79" y="25"/>
                  </a:lnTo>
                  <a:lnTo>
                    <a:pt x="69" y="31"/>
                  </a:lnTo>
                  <a:lnTo>
                    <a:pt x="59" y="36"/>
                  </a:lnTo>
                  <a:lnTo>
                    <a:pt x="49" y="39"/>
                  </a:lnTo>
                  <a:lnTo>
                    <a:pt x="37" y="41"/>
                  </a:lnTo>
                  <a:lnTo>
                    <a:pt x="26" y="40"/>
                  </a:lnTo>
                  <a:lnTo>
                    <a:pt x="14" y="38"/>
                  </a:lnTo>
                  <a:lnTo>
                    <a:pt x="10" y="36"/>
                  </a:lnTo>
                  <a:lnTo>
                    <a:pt x="6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7" y="21"/>
                  </a:lnTo>
                  <a:lnTo>
                    <a:pt x="14" y="17"/>
                  </a:lnTo>
                  <a:lnTo>
                    <a:pt x="21" y="14"/>
                  </a:lnTo>
                  <a:lnTo>
                    <a:pt x="29" y="10"/>
                  </a:lnTo>
                  <a:lnTo>
                    <a:pt x="37" y="7"/>
                  </a:lnTo>
                  <a:lnTo>
                    <a:pt x="46" y="4"/>
                  </a:lnTo>
                  <a:lnTo>
                    <a:pt x="54" y="2"/>
                  </a:lnTo>
                  <a:lnTo>
                    <a:pt x="63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5" y="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92" name="Freeform 172"/>
            <p:cNvSpPr>
              <a:spLocks/>
            </p:cNvSpPr>
            <p:nvPr/>
          </p:nvSpPr>
          <p:spPr bwMode="auto">
            <a:xfrm>
              <a:off x="1712" y="1177"/>
              <a:ext cx="26" cy="19"/>
            </a:xfrm>
            <a:custGeom>
              <a:avLst/>
              <a:gdLst>
                <a:gd name="T0" fmla="*/ 0 w 104"/>
                <a:gd name="T1" fmla="*/ 0 h 55"/>
                <a:gd name="T2" fmla="*/ 0 w 104"/>
                <a:gd name="T3" fmla="*/ 0 h 55"/>
                <a:gd name="T4" fmla="*/ 0 w 104"/>
                <a:gd name="T5" fmla="*/ 0 h 55"/>
                <a:gd name="T6" fmla="*/ 0 w 104"/>
                <a:gd name="T7" fmla="*/ 0 h 55"/>
                <a:gd name="T8" fmla="*/ 0 w 104"/>
                <a:gd name="T9" fmla="*/ 0 h 55"/>
                <a:gd name="T10" fmla="*/ 0 w 104"/>
                <a:gd name="T11" fmla="*/ 0 h 55"/>
                <a:gd name="T12" fmla="*/ 0 w 104"/>
                <a:gd name="T13" fmla="*/ 0 h 55"/>
                <a:gd name="T14" fmla="*/ 0 w 104"/>
                <a:gd name="T15" fmla="*/ 0 h 55"/>
                <a:gd name="T16" fmla="*/ 0 w 104"/>
                <a:gd name="T17" fmla="*/ 0 h 55"/>
                <a:gd name="T18" fmla="*/ 0 w 104"/>
                <a:gd name="T19" fmla="*/ 0 h 55"/>
                <a:gd name="T20" fmla="*/ 0 w 104"/>
                <a:gd name="T21" fmla="*/ 0 h 55"/>
                <a:gd name="T22" fmla="*/ 0 w 104"/>
                <a:gd name="T23" fmla="*/ 0 h 55"/>
                <a:gd name="T24" fmla="*/ 0 w 104"/>
                <a:gd name="T25" fmla="*/ 0 h 55"/>
                <a:gd name="T26" fmla="*/ 0 w 104"/>
                <a:gd name="T27" fmla="*/ 0 h 55"/>
                <a:gd name="T28" fmla="*/ 0 w 104"/>
                <a:gd name="T29" fmla="*/ 0 h 55"/>
                <a:gd name="T30" fmla="*/ 0 w 104"/>
                <a:gd name="T31" fmla="*/ 0 h 55"/>
                <a:gd name="T32" fmla="*/ 0 w 104"/>
                <a:gd name="T33" fmla="*/ 0 h 55"/>
                <a:gd name="T34" fmla="*/ 0 w 104"/>
                <a:gd name="T35" fmla="*/ 0 h 55"/>
                <a:gd name="T36" fmla="*/ 0 w 104"/>
                <a:gd name="T37" fmla="*/ 0 h 55"/>
                <a:gd name="T38" fmla="*/ 0 w 104"/>
                <a:gd name="T39" fmla="*/ 0 h 55"/>
                <a:gd name="T40" fmla="*/ 0 w 104"/>
                <a:gd name="T41" fmla="*/ 0 h 55"/>
                <a:gd name="T42" fmla="*/ 0 w 104"/>
                <a:gd name="T43" fmla="*/ 0 h 55"/>
                <a:gd name="T44" fmla="*/ 0 w 104"/>
                <a:gd name="T45" fmla="*/ 0 h 55"/>
                <a:gd name="T46" fmla="*/ 0 w 104"/>
                <a:gd name="T47" fmla="*/ 0 h 55"/>
                <a:gd name="T48" fmla="*/ 0 w 104"/>
                <a:gd name="T49" fmla="*/ 0 h 55"/>
                <a:gd name="T50" fmla="*/ 0 w 104"/>
                <a:gd name="T51" fmla="*/ 0 h 55"/>
                <a:gd name="T52" fmla="*/ 0 w 104"/>
                <a:gd name="T53" fmla="*/ 0 h 55"/>
                <a:gd name="T54" fmla="*/ 0 w 104"/>
                <a:gd name="T55" fmla="*/ 0 h 55"/>
                <a:gd name="T56" fmla="*/ 0 w 104"/>
                <a:gd name="T57" fmla="*/ 0 h 5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04" h="55">
                  <a:moveTo>
                    <a:pt x="104" y="14"/>
                  </a:moveTo>
                  <a:lnTo>
                    <a:pt x="93" y="20"/>
                  </a:lnTo>
                  <a:lnTo>
                    <a:pt x="83" y="24"/>
                  </a:lnTo>
                  <a:lnTo>
                    <a:pt x="73" y="29"/>
                  </a:lnTo>
                  <a:lnTo>
                    <a:pt x="62" y="32"/>
                  </a:lnTo>
                  <a:lnTo>
                    <a:pt x="52" y="37"/>
                  </a:lnTo>
                  <a:lnTo>
                    <a:pt x="42" y="41"/>
                  </a:lnTo>
                  <a:lnTo>
                    <a:pt x="31" y="47"/>
                  </a:lnTo>
                  <a:lnTo>
                    <a:pt x="22" y="53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7" y="55"/>
                  </a:lnTo>
                  <a:lnTo>
                    <a:pt x="2" y="53"/>
                  </a:lnTo>
                  <a:lnTo>
                    <a:pt x="0" y="51"/>
                  </a:lnTo>
                  <a:lnTo>
                    <a:pt x="0" y="47"/>
                  </a:lnTo>
                  <a:lnTo>
                    <a:pt x="1" y="45"/>
                  </a:lnTo>
                  <a:lnTo>
                    <a:pt x="2" y="41"/>
                  </a:lnTo>
                  <a:lnTo>
                    <a:pt x="10" y="32"/>
                  </a:lnTo>
                  <a:lnTo>
                    <a:pt x="20" y="24"/>
                  </a:lnTo>
                  <a:lnTo>
                    <a:pt x="29" y="16"/>
                  </a:lnTo>
                  <a:lnTo>
                    <a:pt x="38" y="9"/>
                  </a:lnTo>
                  <a:lnTo>
                    <a:pt x="48" y="5"/>
                  </a:lnTo>
                  <a:lnTo>
                    <a:pt x="59" y="1"/>
                  </a:lnTo>
                  <a:lnTo>
                    <a:pt x="70" y="0"/>
                  </a:lnTo>
                  <a:lnTo>
                    <a:pt x="83" y="1"/>
                  </a:lnTo>
                  <a:lnTo>
                    <a:pt x="89" y="3"/>
                  </a:lnTo>
                  <a:lnTo>
                    <a:pt x="93" y="7"/>
                  </a:lnTo>
                  <a:lnTo>
                    <a:pt x="99" y="10"/>
                  </a:lnTo>
                  <a:lnTo>
                    <a:pt x="104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93" name="Freeform 173"/>
            <p:cNvSpPr>
              <a:spLocks/>
            </p:cNvSpPr>
            <p:nvPr/>
          </p:nvSpPr>
          <p:spPr bwMode="auto">
            <a:xfrm>
              <a:off x="1802" y="1177"/>
              <a:ext cx="14" cy="21"/>
            </a:xfrm>
            <a:custGeom>
              <a:avLst/>
              <a:gdLst>
                <a:gd name="T0" fmla="*/ 0 w 52"/>
                <a:gd name="T1" fmla="*/ 0 h 63"/>
                <a:gd name="T2" fmla="*/ 0 w 52"/>
                <a:gd name="T3" fmla="*/ 0 h 63"/>
                <a:gd name="T4" fmla="*/ 0 w 52"/>
                <a:gd name="T5" fmla="*/ 0 h 63"/>
                <a:gd name="T6" fmla="*/ 0 w 52"/>
                <a:gd name="T7" fmla="*/ 0 h 63"/>
                <a:gd name="T8" fmla="*/ 0 w 52"/>
                <a:gd name="T9" fmla="*/ 0 h 63"/>
                <a:gd name="T10" fmla="*/ 0 w 52"/>
                <a:gd name="T11" fmla="*/ 0 h 63"/>
                <a:gd name="T12" fmla="*/ 0 w 52"/>
                <a:gd name="T13" fmla="*/ 0 h 63"/>
                <a:gd name="T14" fmla="*/ 0 w 52"/>
                <a:gd name="T15" fmla="*/ 0 h 63"/>
                <a:gd name="T16" fmla="*/ 0 w 52"/>
                <a:gd name="T17" fmla="*/ 0 h 63"/>
                <a:gd name="T18" fmla="*/ 0 w 52"/>
                <a:gd name="T19" fmla="*/ 0 h 63"/>
                <a:gd name="T20" fmla="*/ 0 w 52"/>
                <a:gd name="T21" fmla="*/ 0 h 63"/>
                <a:gd name="T22" fmla="*/ 0 w 52"/>
                <a:gd name="T23" fmla="*/ 0 h 63"/>
                <a:gd name="T24" fmla="*/ 0 w 52"/>
                <a:gd name="T25" fmla="*/ 0 h 63"/>
                <a:gd name="T26" fmla="*/ 0 w 52"/>
                <a:gd name="T27" fmla="*/ 0 h 63"/>
                <a:gd name="T28" fmla="*/ 0 w 52"/>
                <a:gd name="T29" fmla="*/ 0 h 63"/>
                <a:gd name="T30" fmla="*/ 0 w 52"/>
                <a:gd name="T31" fmla="*/ 0 h 63"/>
                <a:gd name="T32" fmla="*/ 0 w 52"/>
                <a:gd name="T33" fmla="*/ 0 h 63"/>
                <a:gd name="T34" fmla="*/ 0 w 52"/>
                <a:gd name="T35" fmla="*/ 0 h 63"/>
                <a:gd name="T36" fmla="*/ 0 w 52"/>
                <a:gd name="T37" fmla="*/ 0 h 63"/>
                <a:gd name="T38" fmla="*/ 0 w 52"/>
                <a:gd name="T39" fmla="*/ 0 h 63"/>
                <a:gd name="T40" fmla="*/ 0 w 52"/>
                <a:gd name="T41" fmla="*/ 0 h 6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2" h="63">
                  <a:moveTo>
                    <a:pt x="52" y="14"/>
                  </a:moveTo>
                  <a:lnTo>
                    <a:pt x="51" y="26"/>
                  </a:lnTo>
                  <a:lnTo>
                    <a:pt x="45" y="38"/>
                  </a:lnTo>
                  <a:lnTo>
                    <a:pt x="37" y="48"/>
                  </a:lnTo>
                  <a:lnTo>
                    <a:pt x="28" y="56"/>
                  </a:lnTo>
                  <a:lnTo>
                    <a:pt x="22" y="60"/>
                  </a:lnTo>
                  <a:lnTo>
                    <a:pt x="17" y="62"/>
                  </a:lnTo>
                  <a:lnTo>
                    <a:pt x="11" y="63"/>
                  </a:lnTo>
                  <a:lnTo>
                    <a:pt x="6" y="62"/>
                  </a:lnTo>
                  <a:lnTo>
                    <a:pt x="1" y="58"/>
                  </a:lnTo>
                  <a:lnTo>
                    <a:pt x="0" y="52"/>
                  </a:lnTo>
                  <a:lnTo>
                    <a:pt x="1" y="45"/>
                  </a:lnTo>
                  <a:lnTo>
                    <a:pt x="1" y="38"/>
                  </a:lnTo>
                  <a:lnTo>
                    <a:pt x="6" y="26"/>
                  </a:lnTo>
                  <a:lnTo>
                    <a:pt x="14" y="17"/>
                  </a:lnTo>
                  <a:lnTo>
                    <a:pt x="23" y="8"/>
                  </a:lnTo>
                  <a:lnTo>
                    <a:pt x="33" y="0"/>
                  </a:lnTo>
                  <a:lnTo>
                    <a:pt x="38" y="3"/>
                  </a:lnTo>
                  <a:lnTo>
                    <a:pt x="43" y="6"/>
                  </a:lnTo>
                  <a:lnTo>
                    <a:pt x="48" y="9"/>
                  </a:lnTo>
                  <a:lnTo>
                    <a:pt x="52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94" name="Freeform 174"/>
            <p:cNvSpPr>
              <a:spLocks/>
            </p:cNvSpPr>
            <p:nvPr/>
          </p:nvSpPr>
          <p:spPr bwMode="auto">
            <a:xfrm>
              <a:off x="1750" y="1178"/>
              <a:ext cx="10" cy="14"/>
            </a:xfrm>
            <a:custGeom>
              <a:avLst/>
              <a:gdLst>
                <a:gd name="T0" fmla="*/ 0 w 36"/>
                <a:gd name="T1" fmla="*/ 0 h 42"/>
                <a:gd name="T2" fmla="*/ 0 w 36"/>
                <a:gd name="T3" fmla="*/ 0 h 42"/>
                <a:gd name="T4" fmla="*/ 0 w 36"/>
                <a:gd name="T5" fmla="*/ 0 h 42"/>
                <a:gd name="T6" fmla="*/ 0 w 36"/>
                <a:gd name="T7" fmla="*/ 0 h 42"/>
                <a:gd name="T8" fmla="*/ 0 w 36"/>
                <a:gd name="T9" fmla="*/ 0 h 42"/>
                <a:gd name="T10" fmla="*/ 0 w 36"/>
                <a:gd name="T11" fmla="*/ 0 h 42"/>
                <a:gd name="T12" fmla="*/ 0 w 36"/>
                <a:gd name="T13" fmla="*/ 0 h 42"/>
                <a:gd name="T14" fmla="*/ 0 w 36"/>
                <a:gd name="T15" fmla="*/ 0 h 42"/>
                <a:gd name="T16" fmla="*/ 0 w 36"/>
                <a:gd name="T17" fmla="*/ 0 h 42"/>
                <a:gd name="T18" fmla="*/ 0 w 36"/>
                <a:gd name="T19" fmla="*/ 0 h 42"/>
                <a:gd name="T20" fmla="*/ 0 w 36"/>
                <a:gd name="T21" fmla="*/ 0 h 42"/>
                <a:gd name="T22" fmla="*/ 0 w 36"/>
                <a:gd name="T23" fmla="*/ 0 h 42"/>
                <a:gd name="T24" fmla="*/ 0 w 36"/>
                <a:gd name="T25" fmla="*/ 0 h 42"/>
                <a:gd name="T26" fmla="*/ 0 w 36"/>
                <a:gd name="T27" fmla="*/ 0 h 42"/>
                <a:gd name="T28" fmla="*/ 0 w 36"/>
                <a:gd name="T29" fmla="*/ 0 h 42"/>
                <a:gd name="T30" fmla="*/ 0 w 36"/>
                <a:gd name="T31" fmla="*/ 0 h 42"/>
                <a:gd name="T32" fmla="*/ 0 w 36"/>
                <a:gd name="T33" fmla="*/ 0 h 42"/>
                <a:gd name="T34" fmla="*/ 0 w 36"/>
                <a:gd name="T35" fmla="*/ 0 h 42"/>
                <a:gd name="T36" fmla="*/ 0 w 36"/>
                <a:gd name="T37" fmla="*/ 0 h 42"/>
                <a:gd name="T38" fmla="*/ 0 w 36"/>
                <a:gd name="T39" fmla="*/ 0 h 42"/>
                <a:gd name="T40" fmla="*/ 0 w 36"/>
                <a:gd name="T41" fmla="*/ 0 h 42"/>
                <a:gd name="T42" fmla="*/ 0 w 36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6" h="42">
                  <a:moveTo>
                    <a:pt x="33" y="20"/>
                  </a:moveTo>
                  <a:lnTo>
                    <a:pt x="36" y="29"/>
                  </a:lnTo>
                  <a:lnTo>
                    <a:pt x="31" y="33"/>
                  </a:lnTo>
                  <a:lnTo>
                    <a:pt x="26" y="35"/>
                  </a:lnTo>
                  <a:lnTo>
                    <a:pt x="20" y="38"/>
                  </a:lnTo>
                  <a:lnTo>
                    <a:pt x="16" y="42"/>
                  </a:lnTo>
                  <a:lnTo>
                    <a:pt x="16" y="41"/>
                  </a:lnTo>
                  <a:lnTo>
                    <a:pt x="16" y="39"/>
                  </a:lnTo>
                  <a:lnTo>
                    <a:pt x="16" y="38"/>
                  </a:lnTo>
                  <a:lnTo>
                    <a:pt x="16" y="37"/>
                  </a:lnTo>
                  <a:lnTo>
                    <a:pt x="11" y="36"/>
                  </a:lnTo>
                  <a:lnTo>
                    <a:pt x="8" y="37"/>
                  </a:lnTo>
                  <a:lnTo>
                    <a:pt x="4" y="38"/>
                  </a:lnTo>
                  <a:lnTo>
                    <a:pt x="1" y="39"/>
                  </a:lnTo>
                  <a:lnTo>
                    <a:pt x="0" y="29"/>
                  </a:lnTo>
                  <a:lnTo>
                    <a:pt x="0" y="20"/>
                  </a:lnTo>
                  <a:lnTo>
                    <a:pt x="1" y="10"/>
                  </a:lnTo>
                  <a:lnTo>
                    <a:pt x="3" y="0"/>
                  </a:lnTo>
                  <a:lnTo>
                    <a:pt x="11" y="3"/>
                  </a:lnTo>
                  <a:lnTo>
                    <a:pt x="20" y="6"/>
                  </a:lnTo>
                  <a:lnTo>
                    <a:pt x="27" y="12"/>
                  </a:lnTo>
                  <a:lnTo>
                    <a:pt x="33" y="20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95" name="Freeform 175"/>
            <p:cNvSpPr>
              <a:spLocks/>
            </p:cNvSpPr>
            <p:nvPr/>
          </p:nvSpPr>
          <p:spPr bwMode="auto">
            <a:xfrm>
              <a:off x="1683" y="1181"/>
              <a:ext cx="12" cy="13"/>
            </a:xfrm>
            <a:custGeom>
              <a:avLst/>
              <a:gdLst>
                <a:gd name="T0" fmla="*/ 0 w 45"/>
                <a:gd name="T1" fmla="*/ 0 h 41"/>
                <a:gd name="T2" fmla="*/ 0 w 45"/>
                <a:gd name="T3" fmla="*/ 0 h 41"/>
                <a:gd name="T4" fmla="*/ 0 w 45"/>
                <a:gd name="T5" fmla="*/ 0 h 41"/>
                <a:gd name="T6" fmla="*/ 0 w 45"/>
                <a:gd name="T7" fmla="*/ 0 h 41"/>
                <a:gd name="T8" fmla="*/ 0 w 45"/>
                <a:gd name="T9" fmla="*/ 0 h 41"/>
                <a:gd name="T10" fmla="*/ 0 w 45"/>
                <a:gd name="T11" fmla="*/ 0 h 41"/>
                <a:gd name="T12" fmla="*/ 0 w 45"/>
                <a:gd name="T13" fmla="*/ 0 h 41"/>
                <a:gd name="T14" fmla="*/ 0 w 45"/>
                <a:gd name="T15" fmla="*/ 0 h 41"/>
                <a:gd name="T16" fmla="*/ 0 w 45"/>
                <a:gd name="T17" fmla="*/ 0 h 41"/>
                <a:gd name="T18" fmla="*/ 0 w 45"/>
                <a:gd name="T19" fmla="*/ 0 h 41"/>
                <a:gd name="T20" fmla="*/ 0 w 45"/>
                <a:gd name="T21" fmla="*/ 0 h 41"/>
                <a:gd name="T22" fmla="*/ 0 w 45"/>
                <a:gd name="T23" fmla="*/ 0 h 41"/>
                <a:gd name="T24" fmla="*/ 0 w 45"/>
                <a:gd name="T25" fmla="*/ 0 h 41"/>
                <a:gd name="T26" fmla="*/ 0 w 45"/>
                <a:gd name="T27" fmla="*/ 0 h 41"/>
                <a:gd name="T28" fmla="*/ 0 w 45"/>
                <a:gd name="T29" fmla="*/ 0 h 41"/>
                <a:gd name="T30" fmla="*/ 0 w 45"/>
                <a:gd name="T31" fmla="*/ 0 h 41"/>
                <a:gd name="T32" fmla="*/ 0 w 45"/>
                <a:gd name="T33" fmla="*/ 0 h 41"/>
                <a:gd name="T34" fmla="*/ 0 w 45"/>
                <a:gd name="T35" fmla="*/ 0 h 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" h="41">
                  <a:moveTo>
                    <a:pt x="45" y="12"/>
                  </a:moveTo>
                  <a:lnTo>
                    <a:pt x="45" y="19"/>
                  </a:lnTo>
                  <a:lnTo>
                    <a:pt x="43" y="25"/>
                  </a:lnTo>
                  <a:lnTo>
                    <a:pt x="38" y="29"/>
                  </a:lnTo>
                  <a:lnTo>
                    <a:pt x="32" y="34"/>
                  </a:lnTo>
                  <a:lnTo>
                    <a:pt x="27" y="37"/>
                  </a:lnTo>
                  <a:lnTo>
                    <a:pt x="20" y="40"/>
                  </a:lnTo>
                  <a:lnTo>
                    <a:pt x="13" y="41"/>
                  </a:lnTo>
                  <a:lnTo>
                    <a:pt x="5" y="40"/>
                  </a:lnTo>
                  <a:lnTo>
                    <a:pt x="0" y="35"/>
                  </a:lnTo>
                  <a:lnTo>
                    <a:pt x="1" y="28"/>
                  </a:lnTo>
                  <a:lnTo>
                    <a:pt x="2" y="22"/>
                  </a:lnTo>
                  <a:lnTo>
                    <a:pt x="5" y="16"/>
                  </a:lnTo>
                  <a:lnTo>
                    <a:pt x="16" y="0"/>
                  </a:lnTo>
                  <a:lnTo>
                    <a:pt x="24" y="3"/>
                  </a:lnTo>
                  <a:lnTo>
                    <a:pt x="31" y="5"/>
                  </a:lnTo>
                  <a:lnTo>
                    <a:pt x="38" y="7"/>
                  </a:lnTo>
                  <a:lnTo>
                    <a:pt x="45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96" name="Freeform 176"/>
            <p:cNvSpPr>
              <a:spLocks/>
            </p:cNvSpPr>
            <p:nvPr/>
          </p:nvSpPr>
          <p:spPr bwMode="auto">
            <a:xfrm>
              <a:off x="1831" y="1188"/>
              <a:ext cx="8" cy="8"/>
            </a:xfrm>
            <a:custGeom>
              <a:avLst/>
              <a:gdLst>
                <a:gd name="T0" fmla="*/ 0 w 31"/>
                <a:gd name="T1" fmla="*/ 0 h 27"/>
                <a:gd name="T2" fmla="*/ 0 w 31"/>
                <a:gd name="T3" fmla="*/ 0 h 27"/>
                <a:gd name="T4" fmla="*/ 0 w 31"/>
                <a:gd name="T5" fmla="*/ 0 h 27"/>
                <a:gd name="T6" fmla="*/ 0 w 31"/>
                <a:gd name="T7" fmla="*/ 0 h 27"/>
                <a:gd name="T8" fmla="*/ 0 w 31"/>
                <a:gd name="T9" fmla="*/ 0 h 27"/>
                <a:gd name="T10" fmla="*/ 0 w 31"/>
                <a:gd name="T11" fmla="*/ 0 h 27"/>
                <a:gd name="T12" fmla="*/ 0 w 31"/>
                <a:gd name="T13" fmla="*/ 0 h 27"/>
                <a:gd name="T14" fmla="*/ 0 w 31"/>
                <a:gd name="T15" fmla="*/ 0 h 27"/>
                <a:gd name="T16" fmla="*/ 0 w 31"/>
                <a:gd name="T17" fmla="*/ 0 h 27"/>
                <a:gd name="T18" fmla="*/ 0 w 31"/>
                <a:gd name="T19" fmla="*/ 0 h 27"/>
                <a:gd name="T20" fmla="*/ 0 w 31"/>
                <a:gd name="T21" fmla="*/ 0 h 27"/>
                <a:gd name="T22" fmla="*/ 0 w 31"/>
                <a:gd name="T23" fmla="*/ 0 h 27"/>
                <a:gd name="T24" fmla="*/ 0 w 31"/>
                <a:gd name="T25" fmla="*/ 0 h 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27">
                  <a:moveTo>
                    <a:pt x="31" y="15"/>
                  </a:moveTo>
                  <a:lnTo>
                    <a:pt x="31" y="21"/>
                  </a:lnTo>
                  <a:lnTo>
                    <a:pt x="29" y="23"/>
                  </a:lnTo>
                  <a:lnTo>
                    <a:pt x="24" y="24"/>
                  </a:lnTo>
                  <a:lnTo>
                    <a:pt x="20" y="27"/>
                  </a:lnTo>
                  <a:lnTo>
                    <a:pt x="11" y="24"/>
                  </a:lnTo>
                  <a:lnTo>
                    <a:pt x="6" y="18"/>
                  </a:lnTo>
                  <a:lnTo>
                    <a:pt x="4" y="8"/>
                  </a:lnTo>
                  <a:lnTo>
                    <a:pt x="0" y="0"/>
                  </a:lnTo>
                  <a:lnTo>
                    <a:pt x="10" y="3"/>
                  </a:lnTo>
                  <a:lnTo>
                    <a:pt x="19" y="4"/>
                  </a:lnTo>
                  <a:lnTo>
                    <a:pt x="27" y="8"/>
                  </a:lnTo>
                  <a:lnTo>
                    <a:pt x="31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97" name="Freeform 177"/>
            <p:cNvSpPr>
              <a:spLocks/>
            </p:cNvSpPr>
            <p:nvPr/>
          </p:nvSpPr>
          <p:spPr bwMode="auto">
            <a:xfrm>
              <a:off x="1645" y="1190"/>
              <a:ext cx="10" cy="14"/>
            </a:xfrm>
            <a:custGeom>
              <a:avLst/>
              <a:gdLst>
                <a:gd name="T0" fmla="*/ 0 w 36"/>
                <a:gd name="T1" fmla="*/ 0 h 44"/>
                <a:gd name="T2" fmla="*/ 0 w 36"/>
                <a:gd name="T3" fmla="*/ 0 h 44"/>
                <a:gd name="T4" fmla="*/ 0 w 36"/>
                <a:gd name="T5" fmla="*/ 0 h 44"/>
                <a:gd name="T6" fmla="*/ 0 w 36"/>
                <a:gd name="T7" fmla="*/ 0 h 44"/>
                <a:gd name="T8" fmla="*/ 0 w 36"/>
                <a:gd name="T9" fmla="*/ 0 h 44"/>
                <a:gd name="T10" fmla="*/ 0 w 36"/>
                <a:gd name="T11" fmla="*/ 0 h 44"/>
                <a:gd name="T12" fmla="*/ 0 w 36"/>
                <a:gd name="T13" fmla="*/ 0 h 44"/>
                <a:gd name="T14" fmla="*/ 0 w 36"/>
                <a:gd name="T15" fmla="*/ 0 h 44"/>
                <a:gd name="T16" fmla="*/ 0 w 36"/>
                <a:gd name="T17" fmla="*/ 0 h 44"/>
                <a:gd name="T18" fmla="*/ 0 w 36"/>
                <a:gd name="T19" fmla="*/ 0 h 44"/>
                <a:gd name="T20" fmla="*/ 0 w 36"/>
                <a:gd name="T21" fmla="*/ 0 h 44"/>
                <a:gd name="T22" fmla="*/ 0 w 36"/>
                <a:gd name="T23" fmla="*/ 0 h 44"/>
                <a:gd name="T24" fmla="*/ 0 w 36"/>
                <a:gd name="T25" fmla="*/ 0 h 44"/>
                <a:gd name="T26" fmla="*/ 0 w 36"/>
                <a:gd name="T27" fmla="*/ 0 h 44"/>
                <a:gd name="T28" fmla="*/ 0 w 36"/>
                <a:gd name="T29" fmla="*/ 0 h 44"/>
                <a:gd name="T30" fmla="*/ 0 w 36"/>
                <a:gd name="T31" fmla="*/ 0 h 44"/>
                <a:gd name="T32" fmla="*/ 0 w 36"/>
                <a:gd name="T33" fmla="*/ 0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" h="44">
                  <a:moveTo>
                    <a:pt x="34" y="25"/>
                  </a:moveTo>
                  <a:lnTo>
                    <a:pt x="29" y="33"/>
                  </a:lnTo>
                  <a:lnTo>
                    <a:pt x="22" y="39"/>
                  </a:lnTo>
                  <a:lnTo>
                    <a:pt x="14" y="43"/>
                  </a:lnTo>
                  <a:lnTo>
                    <a:pt x="4" y="44"/>
                  </a:lnTo>
                  <a:lnTo>
                    <a:pt x="1" y="40"/>
                  </a:lnTo>
                  <a:lnTo>
                    <a:pt x="0" y="36"/>
                  </a:lnTo>
                  <a:lnTo>
                    <a:pt x="1" y="31"/>
                  </a:lnTo>
                  <a:lnTo>
                    <a:pt x="2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6"/>
                  </a:lnTo>
                  <a:lnTo>
                    <a:pt x="24" y="0"/>
                  </a:lnTo>
                  <a:lnTo>
                    <a:pt x="30" y="5"/>
                  </a:lnTo>
                  <a:lnTo>
                    <a:pt x="34" y="10"/>
                  </a:lnTo>
                  <a:lnTo>
                    <a:pt x="36" y="17"/>
                  </a:lnTo>
                  <a:lnTo>
                    <a:pt x="34" y="2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98" name="Freeform 178"/>
            <p:cNvSpPr>
              <a:spLocks/>
            </p:cNvSpPr>
            <p:nvPr/>
          </p:nvSpPr>
          <p:spPr bwMode="auto">
            <a:xfrm>
              <a:off x="1785" y="1193"/>
              <a:ext cx="11" cy="11"/>
            </a:xfrm>
            <a:custGeom>
              <a:avLst/>
              <a:gdLst>
                <a:gd name="T0" fmla="*/ 0 w 43"/>
                <a:gd name="T1" fmla="*/ 0 h 34"/>
                <a:gd name="T2" fmla="*/ 0 w 43"/>
                <a:gd name="T3" fmla="*/ 0 h 34"/>
                <a:gd name="T4" fmla="*/ 0 w 43"/>
                <a:gd name="T5" fmla="*/ 0 h 34"/>
                <a:gd name="T6" fmla="*/ 0 w 43"/>
                <a:gd name="T7" fmla="*/ 0 h 34"/>
                <a:gd name="T8" fmla="*/ 0 w 43"/>
                <a:gd name="T9" fmla="*/ 0 h 34"/>
                <a:gd name="T10" fmla="*/ 0 w 43"/>
                <a:gd name="T11" fmla="*/ 0 h 34"/>
                <a:gd name="T12" fmla="*/ 0 w 43"/>
                <a:gd name="T13" fmla="*/ 0 h 34"/>
                <a:gd name="T14" fmla="*/ 0 w 43"/>
                <a:gd name="T15" fmla="*/ 0 h 34"/>
                <a:gd name="T16" fmla="*/ 0 w 43"/>
                <a:gd name="T17" fmla="*/ 0 h 34"/>
                <a:gd name="T18" fmla="*/ 0 w 43"/>
                <a:gd name="T19" fmla="*/ 0 h 34"/>
                <a:gd name="T20" fmla="*/ 0 w 43"/>
                <a:gd name="T21" fmla="*/ 0 h 34"/>
                <a:gd name="T22" fmla="*/ 0 w 43"/>
                <a:gd name="T23" fmla="*/ 0 h 34"/>
                <a:gd name="T24" fmla="*/ 0 w 43"/>
                <a:gd name="T25" fmla="*/ 0 h 34"/>
                <a:gd name="T26" fmla="*/ 0 w 43"/>
                <a:gd name="T27" fmla="*/ 0 h 34"/>
                <a:gd name="T28" fmla="*/ 0 w 43"/>
                <a:gd name="T29" fmla="*/ 0 h 34"/>
                <a:gd name="T30" fmla="*/ 0 w 43"/>
                <a:gd name="T31" fmla="*/ 0 h 34"/>
                <a:gd name="T32" fmla="*/ 0 w 43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34">
                  <a:moveTo>
                    <a:pt x="43" y="29"/>
                  </a:moveTo>
                  <a:lnTo>
                    <a:pt x="38" y="30"/>
                  </a:lnTo>
                  <a:lnTo>
                    <a:pt x="33" y="31"/>
                  </a:lnTo>
                  <a:lnTo>
                    <a:pt x="28" y="33"/>
                  </a:lnTo>
                  <a:lnTo>
                    <a:pt x="22" y="34"/>
                  </a:lnTo>
                  <a:lnTo>
                    <a:pt x="16" y="34"/>
                  </a:lnTo>
                  <a:lnTo>
                    <a:pt x="11" y="34"/>
                  </a:lnTo>
                  <a:lnTo>
                    <a:pt x="6" y="33"/>
                  </a:lnTo>
                  <a:lnTo>
                    <a:pt x="0" y="31"/>
                  </a:lnTo>
                  <a:lnTo>
                    <a:pt x="3" y="25"/>
                  </a:lnTo>
                  <a:lnTo>
                    <a:pt x="7" y="16"/>
                  </a:lnTo>
                  <a:lnTo>
                    <a:pt x="12" y="8"/>
                  </a:lnTo>
                  <a:lnTo>
                    <a:pt x="16" y="0"/>
                  </a:lnTo>
                  <a:lnTo>
                    <a:pt x="24" y="6"/>
                  </a:lnTo>
                  <a:lnTo>
                    <a:pt x="34" y="12"/>
                  </a:lnTo>
                  <a:lnTo>
                    <a:pt x="41" y="20"/>
                  </a:lnTo>
                  <a:lnTo>
                    <a:pt x="43" y="2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99" name="Freeform 179"/>
            <p:cNvSpPr>
              <a:spLocks/>
            </p:cNvSpPr>
            <p:nvPr/>
          </p:nvSpPr>
          <p:spPr bwMode="auto">
            <a:xfrm>
              <a:off x="1740" y="1194"/>
              <a:ext cx="8" cy="7"/>
            </a:xfrm>
            <a:custGeom>
              <a:avLst/>
              <a:gdLst>
                <a:gd name="T0" fmla="*/ 0 w 28"/>
                <a:gd name="T1" fmla="*/ 0 h 23"/>
                <a:gd name="T2" fmla="*/ 0 w 28"/>
                <a:gd name="T3" fmla="*/ 0 h 23"/>
                <a:gd name="T4" fmla="*/ 0 w 28"/>
                <a:gd name="T5" fmla="*/ 0 h 23"/>
                <a:gd name="T6" fmla="*/ 0 w 28"/>
                <a:gd name="T7" fmla="*/ 0 h 23"/>
                <a:gd name="T8" fmla="*/ 0 w 28"/>
                <a:gd name="T9" fmla="*/ 0 h 23"/>
                <a:gd name="T10" fmla="*/ 0 w 28"/>
                <a:gd name="T11" fmla="*/ 0 h 23"/>
                <a:gd name="T12" fmla="*/ 0 w 28"/>
                <a:gd name="T13" fmla="*/ 0 h 23"/>
                <a:gd name="T14" fmla="*/ 0 w 28"/>
                <a:gd name="T15" fmla="*/ 0 h 23"/>
                <a:gd name="T16" fmla="*/ 0 w 28"/>
                <a:gd name="T17" fmla="*/ 0 h 23"/>
                <a:gd name="T18" fmla="*/ 0 w 28"/>
                <a:gd name="T19" fmla="*/ 0 h 23"/>
                <a:gd name="T20" fmla="*/ 0 w 28"/>
                <a:gd name="T21" fmla="*/ 0 h 23"/>
                <a:gd name="T22" fmla="*/ 0 w 28"/>
                <a:gd name="T23" fmla="*/ 0 h 23"/>
                <a:gd name="T24" fmla="*/ 0 w 28"/>
                <a:gd name="T25" fmla="*/ 0 h 23"/>
                <a:gd name="T26" fmla="*/ 0 w 28"/>
                <a:gd name="T27" fmla="*/ 0 h 23"/>
                <a:gd name="T28" fmla="*/ 0 w 28"/>
                <a:gd name="T29" fmla="*/ 0 h 23"/>
                <a:gd name="T30" fmla="*/ 0 w 28"/>
                <a:gd name="T31" fmla="*/ 0 h 23"/>
                <a:gd name="T32" fmla="*/ 0 w 28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23">
                  <a:moveTo>
                    <a:pt x="27" y="13"/>
                  </a:moveTo>
                  <a:lnTo>
                    <a:pt x="28" y="17"/>
                  </a:lnTo>
                  <a:lnTo>
                    <a:pt x="26" y="19"/>
                  </a:lnTo>
                  <a:lnTo>
                    <a:pt x="23" y="21"/>
                  </a:lnTo>
                  <a:lnTo>
                    <a:pt x="20" y="23"/>
                  </a:lnTo>
                  <a:lnTo>
                    <a:pt x="15" y="23"/>
                  </a:lnTo>
                  <a:lnTo>
                    <a:pt x="9" y="21"/>
                  </a:lnTo>
                  <a:lnTo>
                    <a:pt x="4" y="18"/>
                  </a:lnTo>
                  <a:lnTo>
                    <a:pt x="2" y="13"/>
                  </a:lnTo>
                  <a:lnTo>
                    <a:pt x="2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0"/>
                  </a:lnTo>
                  <a:lnTo>
                    <a:pt x="9" y="0"/>
                  </a:lnTo>
                  <a:lnTo>
                    <a:pt x="16" y="3"/>
                  </a:lnTo>
                  <a:lnTo>
                    <a:pt x="21" y="8"/>
                  </a:lnTo>
                  <a:lnTo>
                    <a:pt x="27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00" name="Freeform 180"/>
            <p:cNvSpPr>
              <a:spLocks/>
            </p:cNvSpPr>
            <p:nvPr/>
          </p:nvSpPr>
          <p:spPr bwMode="auto">
            <a:xfrm>
              <a:off x="1695" y="1195"/>
              <a:ext cx="12" cy="19"/>
            </a:xfrm>
            <a:custGeom>
              <a:avLst/>
              <a:gdLst>
                <a:gd name="T0" fmla="*/ 0 w 48"/>
                <a:gd name="T1" fmla="*/ 0 h 58"/>
                <a:gd name="T2" fmla="*/ 0 w 48"/>
                <a:gd name="T3" fmla="*/ 0 h 58"/>
                <a:gd name="T4" fmla="*/ 0 w 48"/>
                <a:gd name="T5" fmla="*/ 0 h 58"/>
                <a:gd name="T6" fmla="*/ 0 w 48"/>
                <a:gd name="T7" fmla="*/ 0 h 58"/>
                <a:gd name="T8" fmla="*/ 0 w 48"/>
                <a:gd name="T9" fmla="*/ 0 h 58"/>
                <a:gd name="T10" fmla="*/ 0 w 48"/>
                <a:gd name="T11" fmla="*/ 0 h 58"/>
                <a:gd name="T12" fmla="*/ 0 w 48"/>
                <a:gd name="T13" fmla="*/ 0 h 58"/>
                <a:gd name="T14" fmla="*/ 0 w 48"/>
                <a:gd name="T15" fmla="*/ 0 h 58"/>
                <a:gd name="T16" fmla="*/ 0 w 48"/>
                <a:gd name="T17" fmla="*/ 0 h 58"/>
                <a:gd name="T18" fmla="*/ 0 w 48"/>
                <a:gd name="T19" fmla="*/ 0 h 58"/>
                <a:gd name="T20" fmla="*/ 0 w 48"/>
                <a:gd name="T21" fmla="*/ 0 h 58"/>
                <a:gd name="T22" fmla="*/ 0 w 48"/>
                <a:gd name="T23" fmla="*/ 0 h 58"/>
                <a:gd name="T24" fmla="*/ 0 w 48"/>
                <a:gd name="T25" fmla="*/ 0 h 58"/>
                <a:gd name="T26" fmla="*/ 0 w 48"/>
                <a:gd name="T27" fmla="*/ 0 h 58"/>
                <a:gd name="T28" fmla="*/ 0 w 48"/>
                <a:gd name="T29" fmla="*/ 0 h 58"/>
                <a:gd name="T30" fmla="*/ 0 w 48"/>
                <a:gd name="T31" fmla="*/ 0 h 58"/>
                <a:gd name="T32" fmla="*/ 0 w 48"/>
                <a:gd name="T33" fmla="*/ 0 h 58"/>
                <a:gd name="T34" fmla="*/ 0 w 48"/>
                <a:gd name="T35" fmla="*/ 0 h 58"/>
                <a:gd name="T36" fmla="*/ 0 w 48"/>
                <a:gd name="T37" fmla="*/ 0 h 58"/>
                <a:gd name="T38" fmla="*/ 0 w 48"/>
                <a:gd name="T39" fmla="*/ 0 h 58"/>
                <a:gd name="T40" fmla="*/ 0 w 48"/>
                <a:gd name="T41" fmla="*/ 0 h 5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8" h="58">
                  <a:moveTo>
                    <a:pt x="48" y="17"/>
                  </a:moveTo>
                  <a:lnTo>
                    <a:pt x="46" y="29"/>
                  </a:lnTo>
                  <a:lnTo>
                    <a:pt x="41" y="39"/>
                  </a:lnTo>
                  <a:lnTo>
                    <a:pt x="35" y="49"/>
                  </a:lnTo>
                  <a:lnTo>
                    <a:pt x="28" y="58"/>
                  </a:lnTo>
                  <a:lnTo>
                    <a:pt x="20" y="57"/>
                  </a:lnTo>
                  <a:lnTo>
                    <a:pt x="13" y="55"/>
                  </a:lnTo>
                  <a:lnTo>
                    <a:pt x="5" y="53"/>
                  </a:lnTo>
                  <a:lnTo>
                    <a:pt x="1" y="47"/>
                  </a:lnTo>
                  <a:lnTo>
                    <a:pt x="0" y="35"/>
                  </a:lnTo>
                  <a:lnTo>
                    <a:pt x="0" y="21"/>
                  </a:lnTo>
                  <a:lnTo>
                    <a:pt x="4" y="9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3" y="1"/>
                  </a:lnTo>
                  <a:lnTo>
                    <a:pt x="28" y="2"/>
                  </a:lnTo>
                  <a:lnTo>
                    <a:pt x="33" y="4"/>
                  </a:lnTo>
                  <a:lnTo>
                    <a:pt x="38" y="6"/>
                  </a:lnTo>
                  <a:lnTo>
                    <a:pt x="42" y="9"/>
                  </a:lnTo>
                  <a:lnTo>
                    <a:pt x="46" y="13"/>
                  </a:lnTo>
                  <a:lnTo>
                    <a:pt x="48" y="17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01" name="Freeform 181"/>
            <p:cNvSpPr>
              <a:spLocks/>
            </p:cNvSpPr>
            <p:nvPr/>
          </p:nvSpPr>
          <p:spPr bwMode="auto">
            <a:xfrm>
              <a:off x="1757" y="1198"/>
              <a:ext cx="6" cy="6"/>
            </a:xfrm>
            <a:custGeom>
              <a:avLst/>
              <a:gdLst>
                <a:gd name="T0" fmla="*/ 0 w 22"/>
                <a:gd name="T1" fmla="*/ 0 h 20"/>
                <a:gd name="T2" fmla="*/ 0 w 22"/>
                <a:gd name="T3" fmla="*/ 0 h 20"/>
                <a:gd name="T4" fmla="*/ 0 w 22"/>
                <a:gd name="T5" fmla="*/ 0 h 20"/>
                <a:gd name="T6" fmla="*/ 0 w 22"/>
                <a:gd name="T7" fmla="*/ 0 h 20"/>
                <a:gd name="T8" fmla="*/ 0 w 22"/>
                <a:gd name="T9" fmla="*/ 0 h 20"/>
                <a:gd name="T10" fmla="*/ 0 w 22"/>
                <a:gd name="T11" fmla="*/ 0 h 20"/>
                <a:gd name="T12" fmla="*/ 0 w 22"/>
                <a:gd name="T13" fmla="*/ 0 h 20"/>
                <a:gd name="T14" fmla="*/ 0 w 22"/>
                <a:gd name="T15" fmla="*/ 0 h 20"/>
                <a:gd name="T16" fmla="*/ 0 w 22"/>
                <a:gd name="T17" fmla="*/ 0 h 20"/>
                <a:gd name="T18" fmla="*/ 0 w 22"/>
                <a:gd name="T19" fmla="*/ 0 h 20"/>
                <a:gd name="T20" fmla="*/ 0 w 22"/>
                <a:gd name="T21" fmla="*/ 0 h 20"/>
                <a:gd name="T22" fmla="*/ 0 w 22"/>
                <a:gd name="T23" fmla="*/ 0 h 20"/>
                <a:gd name="T24" fmla="*/ 0 w 22"/>
                <a:gd name="T25" fmla="*/ 0 h 20"/>
                <a:gd name="T26" fmla="*/ 0 w 22"/>
                <a:gd name="T27" fmla="*/ 0 h 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20">
                  <a:moveTo>
                    <a:pt x="22" y="13"/>
                  </a:moveTo>
                  <a:lnTo>
                    <a:pt x="21" y="16"/>
                  </a:lnTo>
                  <a:lnTo>
                    <a:pt x="17" y="18"/>
                  </a:lnTo>
                  <a:lnTo>
                    <a:pt x="15" y="19"/>
                  </a:lnTo>
                  <a:lnTo>
                    <a:pt x="12" y="20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2" y="0"/>
                  </a:lnTo>
                  <a:lnTo>
                    <a:pt x="8" y="3"/>
                  </a:lnTo>
                  <a:lnTo>
                    <a:pt x="14" y="5"/>
                  </a:lnTo>
                  <a:lnTo>
                    <a:pt x="19" y="8"/>
                  </a:lnTo>
                  <a:lnTo>
                    <a:pt x="22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02" name="Freeform 182"/>
            <p:cNvSpPr>
              <a:spLocks/>
            </p:cNvSpPr>
            <p:nvPr/>
          </p:nvSpPr>
          <p:spPr bwMode="auto">
            <a:xfrm>
              <a:off x="1811" y="1199"/>
              <a:ext cx="17" cy="10"/>
            </a:xfrm>
            <a:custGeom>
              <a:avLst/>
              <a:gdLst>
                <a:gd name="T0" fmla="*/ 0 w 64"/>
                <a:gd name="T1" fmla="*/ 0 h 31"/>
                <a:gd name="T2" fmla="*/ 0 w 64"/>
                <a:gd name="T3" fmla="*/ 0 h 31"/>
                <a:gd name="T4" fmla="*/ 0 w 64"/>
                <a:gd name="T5" fmla="*/ 0 h 31"/>
                <a:gd name="T6" fmla="*/ 0 w 64"/>
                <a:gd name="T7" fmla="*/ 0 h 31"/>
                <a:gd name="T8" fmla="*/ 0 w 64"/>
                <a:gd name="T9" fmla="*/ 0 h 31"/>
                <a:gd name="T10" fmla="*/ 0 w 64"/>
                <a:gd name="T11" fmla="*/ 0 h 31"/>
                <a:gd name="T12" fmla="*/ 0 w 64"/>
                <a:gd name="T13" fmla="*/ 0 h 31"/>
                <a:gd name="T14" fmla="*/ 0 w 64"/>
                <a:gd name="T15" fmla="*/ 0 h 31"/>
                <a:gd name="T16" fmla="*/ 0 w 64"/>
                <a:gd name="T17" fmla="*/ 0 h 31"/>
                <a:gd name="T18" fmla="*/ 0 w 64"/>
                <a:gd name="T19" fmla="*/ 0 h 31"/>
                <a:gd name="T20" fmla="*/ 0 w 64"/>
                <a:gd name="T21" fmla="*/ 0 h 31"/>
                <a:gd name="T22" fmla="*/ 0 w 64"/>
                <a:gd name="T23" fmla="*/ 0 h 31"/>
                <a:gd name="T24" fmla="*/ 0 w 64"/>
                <a:gd name="T25" fmla="*/ 0 h 31"/>
                <a:gd name="T26" fmla="*/ 0 w 64"/>
                <a:gd name="T27" fmla="*/ 0 h 31"/>
                <a:gd name="T28" fmla="*/ 0 w 64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4" h="31">
                  <a:moveTo>
                    <a:pt x="64" y="12"/>
                  </a:moveTo>
                  <a:lnTo>
                    <a:pt x="61" y="16"/>
                  </a:lnTo>
                  <a:lnTo>
                    <a:pt x="59" y="19"/>
                  </a:lnTo>
                  <a:lnTo>
                    <a:pt x="55" y="20"/>
                  </a:lnTo>
                  <a:lnTo>
                    <a:pt x="51" y="23"/>
                  </a:lnTo>
                  <a:lnTo>
                    <a:pt x="12" y="31"/>
                  </a:lnTo>
                  <a:lnTo>
                    <a:pt x="0" y="11"/>
                  </a:lnTo>
                  <a:lnTo>
                    <a:pt x="8" y="9"/>
                  </a:lnTo>
                  <a:lnTo>
                    <a:pt x="17" y="5"/>
                  </a:lnTo>
                  <a:lnTo>
                    <a:pt x="25" y="2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8" y="4"/>
                  </a:lnTo>
                  <a:lnTo>
                    <a:pt x="64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03" name="Freeform 183"/>
            <p:cNvSpPr>
              <a:spLocks/>
            </p:cNvSpPr>
            <p:nvPr/>
          </p:nvSpPr>
          <p:spPr bwMode="auto">
            <a:xfrm>
              <a:off x="1722" y="1200"/>
              <a:ext cx="9" cy="14"/>
            </a:xfrm>
            <a:custGeom>
              <a:avLst/>
              <a:gdLst>
                <a:gd name="T0" fmla="*/ 0 w 36"/>
                <a:gd name="T1" fmla="*/ 0 h 39"/>
                <a:gd name="T2" fmla="*/ 0 w 36"/>
                <a:gd name="T3" fmla="*/ 0 h 39"/>
                <a:gd name="T4" fmla="*/ 0 w 36"/>
                <a:gd name="T5" fmla="*/ 0 h 39"/>
                <a:gd name="T6" fmla="*/ 0 w 36"/>
                <a:gd name="T7" fmla="*/ 0 h 39"/>
                <a:gd name="T8" fmla="*/ 0 w 36"/>
                <a:gd name="T9" fmla="*/ 0 h 39"/>
                <a:gd name="T10" fmla="*/ 0 w 36"/>
                <a:gd name="T11" fmla="*/ 0 h 39"/>
                <a:gd name="T12" fmla="*/ 0 w 36"/>
                <a:gd name="T13" fmla="*/ 0 h 39"/>
                <a:gd name="T14" fmla="*/ 0 w 36"/>
                <a:gd name="T15" fmla="*/ 0 h 39"/>
                <a:gd name="T16" fmla="*/ 0 w 36"/>
                <a:gd name="T17" fmla="*/ 0 h 39"/>
                <a:gd name="T18" fmla="*/ 0 w 36"/>
                <a:gd name="T19" fmla="*/ 0 h 39"/>
                <a:gd name="T20" fmla="*/ 0 w 36"/>
                <a:gd name="T21" fmla="*/ 0 h 39"/>
                <a:gd name="T22" fmla="*/ 0 w 36"/>
                <a:gd name="T23" fmla="*/ 0 h 39"/>
                <a:gd name="T24" fmla="*/ 0 w 36"/>
                <a:gd name="T25" fmla="*/ 0 h 39"/>
                <a:gd name="T26" fmla="*/ 0 w 36"/>
                <a:gd name="T27" fmla="*/ 0 h 39"/>
                <a:gd name="T28" fmla="*/ 0 w 36"/>
                <a:gd name="T29" fmla="*/ 0 h 39"/>
                <a:gd name="T30" fmla="*/ 0 w 36"/>
                <a:gd name="T31" fmla="*/ 0 h 39"/>
                <a:gd name="T32" fmla="*/ 0 w 36"/>
                <a:gd name="T33" fmla="*/ 0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" h="39">
                  <a:moveTo>
                    <a:pt x="36" y="19"/>
                  </a:moveTo>
                  <a:lnTo>
                    <a:pt x="36" y="24"/>
                  </a:lnTo>
                  <a:lnTo>
                    <a:pt x="34" y="29"/>
                  </a:lnTo>
                  <a:lnTo>
                    <a:pt x="29" y="34"/>
                  </a:lnTo>
                  <a:lnTo>
                    <a:pt x="24" y="36"/>
                  </a:lnTo>
                  <a:lnTo>
                    <a:pt x="19" y="37"/>
                  </a:lnTo>
                  <a:lnTo>
                    <a:pt x="13" y="38"/>
                  </a:lnTo>
                  <a:lnTo>
                    <a:pt x="6" y="39"/>
                  </a:lnTo>
                  <a:lnTo>
                    <a:pt x="0" y="38"/>
                  </a:lnTo>
                  <a:lnTo>
                    <a:pt x="1" y="28"/>
                  </a:lnTo>
                  <a:lnTo>
                    <a:pt x="4" y="19"/>
                  </a:lnTo>
                  <a:lnTo>
                    <a:pt x="6" y="9"/>
                  </a:lnTo>
                  <a:lnTo>
                    <a:pt x="9" y="0"/>
                  </a:lnTo>
                  <a:lnTo>
                    <a:pt x="18" y="3"/>
                  </a:lnTo>
                  <a:lnTo>
                    <a:pt x="24" y="6"/>
                  </a:lnTo>
                  <a:lnTo>
                    <a:pt x="31" y="12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04" name="Freeform 184"/>
            <p:cNvSpPr>
              <a:spLocks/>
            </p:cNvSpPr>
            <p:nvPr/>
          </p:nvSpPr>
          <p:spPr bwMode="auto">
            <a:xfrm>
              <a:off x="1850" y="1201"/>
              <a:ext cx="17" cy="7"/>
            </a:xfrm>
            <a:custGeom>
              <a:avLst/>
              <a:gdLst>
                <a:gd name="T0" fmla="*/ 0 w 65"/>
                <a:gd name="T1" fmla="*/ 0 h 21"/>
                <a:gd name="T2" fmla="*/ 0 w 65"/>
                <a:gd name="T3" fmla="*/ 0 h 21"/>
                <a:gd name="T4" fmla="*/ 0 w 65"/>
                <a:gd name="T5" fmla="*/ 0 h 21"/>
                <a:gd name="T6" fmla="*/ 0 w 65"/>
                <a:gd name="T7" fmla="*/ 0 h 21"/>
                <a:gd name="T8" fmla="*/ 0 w 65"/>
                <a:gd name="T9" fmla="*/ 0 h 21"/>
                <a:gd name="T10" fmla="*/ 0 w 65"/>
                <a:gd name="T11" fmla="*/ 0 h 21"/>
                <a:gd name="T12" fmla="*/ 0 w 65"/>
                <a:gd name="T13" fmla="*/ 0 h 21"/>
                <a:gd name="T14" fmla="*/ 0 w 65"/>
                <a:gd name="T15" fmla="*/ 0 h 21"/>
                <a:gd name="T16" fmla="*/ 0 w 65"/>
                <a:gd name="T17" fmla="*/ 0 h 21"/>
                <a:gd name="T18" fmla="*/ 0 w 65"/>
                <a:gd name="T19" fmla="*/ 0 h 21"/>
                <a:gd name="T20" fmla="*/ 0 w 65"/>
                <a:gd name="T21" fmla="*/ 0 h 21"/>
                <a:gd name="T22" fmla="*/ 0 w 65"/>
                <a:gd name="T23" fmla="*/ 0 h 21"/>
                <a:gd name="T24" fmla="*/ 0 w 65"/>
                <a:gd name="T25" fmla="*/ 0 h 21"/>
                <a:gd name="T26" fmla="*/ 0 w 65"/>
                <a:gd name="T27" fmla="*/ 0 h 21"/>
                <a:gd name="T28" fmla="*/ 0 w 65"/>
                <a:gd name="T29" fmla="*/ 0 h 21"/>
                <a:gd name="T30" fmla="*/ 0 w 65"/>
                <a:gd name="T31" fmla="*/ 0 h 21"/>
                <a:gd name="T32" fmla="*/ 0 w 65"/>
                <a:gd name="T33" fmla="*/ 0 h 21"/>
                <a:gd name="T34" fmla="*/ 0 w 65"/>
                <a:gd name="T35" fmla="*/ 0 h 21"/>
                <a:gd name="T36" fmla="*/ 0 w 65"/>
                <a:gd name="T37" fmla="*/ 0 h 21"/>
                <a:gd name="T38" fmla="*/ 0 w 65"/>
                <a:gd name="T39" fmla="*/ 0 h 21"/>
                <a:gd name="T40" fmla="*/ 0 w 65"/>
                <a:gd name="T41" fmla="*/ 0 h 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5" h="21">
                  <a:moveTo>
                    <a:pt x="65" y="2"/>
                  </a:moveTo>
                  <a:lnTo>
                    <a:pt x="60" y="10"/>
                  </a:lnTo>
                  <a:lnTo>
                    <a:pt x="52" y="16"/>
                  </a:lnTo>
                  <a:lnTo>
                    <a:pt x="42" y="19"/>
                  </a:lnTo>
                  <a:lnTo>
                    <a:pt x="33" y="21"/>
                  </a:lnTo>
                  <a:lnTo>
                    <a:pt x="24" y="21"/>
                  </a:lnTo>
                  <a:lnTo>
                    <a:pt x="15" y="19"/>
                  </a:lnTo>
                  <a:lnTo>
                    <a:pt x="7" y="17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11" y="9"/>
                  </a:lnTo>
                  <a:lnTo>
                    <a:pt x="18" y="8"/>
                  </a:lnTo>
                  <a:lnTo>
                    <a:pt x="24" y="5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5" y="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05" name="Freeform 185"/>
            <p:cNvSpPr>
              <a:spLocks/>
            </p:cNvSpPr>
            <p:nvPr/>
          </p:nvSpPr>
          <p:spPr bwMode="auto">
            <a:xfrm>
              <a:off x="1827" y="1203"/>
              <a:ext cx="14" cy="20"/>
            </a:xfrm>
            <a:custGeom>
              <a:avLst/>
              <a:gdLst>
                <a:gd name="T0" fmla="*/ 0 w 55"/>
                <a:gd name="T1" fmla="*/ 0 h 60"/>
                <a:gd name="T2" fmla="*/ 0 w 55"/>
                <a:gd name="T3" fmla="*/ 0 h 60"/>
                <a:gd name="T4" fmla="*/ 0 w 55"/>
                <a:gd name="T5" fmla="*/ 0 h 60"/>
                <a:gd name="T6" fmla="*/ 0 w 55"/>
                <a:gd name="T7" fmla="*/ 0 h 60"/>
                <a:gd name="T8" fmla="*/ 0 w 55"/>
                <a:gd name="T9" fmla="*/ 0 h 60"/>
                <a:gd name="T10" fmla="*/ 0 w 55"/>
                <a:gd name="T11" fmla="*/ 0 h 60"/>
                <a:gd name="T12" fmla="*/ 0 w 55"/>
                <a:gd name="T13" fmla="*/ 0 h 60"/>
                <a:gd name="T14" fmla="*/ 0 w 55"/>
                <a:gd name="T15" fmla="*/ 0 h 60"/>
                <a:gd name="T16" fmla="*/ 0 w 55"/>
                <a:gd name="T17" fmla="*/ 0 h 60"/>
                <a:gd name="T18" fmla="*/ 0 w 55"/>
                <a:gd name="T19" fmla="*/ 0 h 60"/>
                <a:gd name="T20" fmla="*/ 0 w 55"/>
                <a:gd name="T21" fmla="*/ 0 h 60"/>
                <a:gd name="T22" fmla="*/ 0 w 55"/>
                <a:gd name="T23" fmla="*/ 0 h 60"/>
                <a:gd name="T24" fmla="*/ 0 w 55"/>
                <a:gd name="T25" fmla="*/ 0 h 60"/>
                <a:gd name="T26" fmla="*/ 0 w 55"/>
                <a:gd name="T27" fmla="*/ 0 h 60"/>
                <a:gd name="T28" fmla="*/ 0 w 55"/>
                <a:gd name="T29" fmla="*/ 0 h 60"/>
                <a:gd name="T30" fmla="*/ 0 w 55"/>
                <a:gd name="T31" fmla="*/ 0 h 60"/>
                <a:gd name="T32" fmla="*/ 0 w 55"/>
                <a:gd name="T33" fmla="*/ 0 h 60"/>
                <a:gd name="T34" fmla="*/ 0 w 55"/>
                <a:gd name="T35" fmla="*/ 0 h 60"/>
                <a:gd name="T36" fmla="*/ 0 w 55"/>
                <a:gd name="T37" fmla="*/ 0 h 60"/>
                <a:gd name="T38" fmla="*/ 0 w 55"/>
                <a:gd name="T39" fmla="*/ 0 h 60"/>
                <a:gd name="T40" fmla="*/ 0 w 55"/>
                <a:gd name="T41" fmla="*/ 0 h 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5" h="60">
                  <a:moveTo>
                    <a:pt x="55" y="23"/>
                  </a:moveTo>
                  <a:lnTo>
                    <a:pt x="53" y="31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8" y="49"/>
                  </a:lnTo>
                  <a:lnTo>
                    <a:pt x="32" y="52"/>
                  </a:lnTo>
                  <a:lnTo>
                    <a:pt x="25" y="54"/>
                  </a:lnTo>
                  <a:lnTo>
                    <a:pt x="18" y="58"/>
                  </a:lnTo>
                  <a:lnTo>
                    <a:pt x="11" y="60"/>
                  </a:lnTo>
                  <a:lnTo>
                    <a:pt x="6" y="53"/>
                  </a:lnTo>
                  <a:lnTo>
                    <a:pt x="3" y="45"/>
                  </a:lnTo>
                  <a:lnTo>
                    <a:pt x="0" y="37"/>
                  </a:lnTo>
                  <a:lnTo>
                    <a:pt x="2" y="28"/>
                  </a:lnTo>
                  <a:lnTo>
                    <a:pt x="6" y="19"/>
                  </a:lnTo>
                  <a:lnTo>
                    <a:pt x="14" y="12"/>
                  </a:lnTo>
                  <a:lnTo>
                    <a:pt x="24" y="7"/>
                  </a:lnTo>
                  <a:lnTo>
                    <a:pt x="32" y="0"/>
                  </a:lnTo>
                  <a:lnTo>
                    <a:pt x="38" y="5"/>
                  </a:lnTo>
                  <a:lnTo>
                    <a:pt x="47" y="10"/>
                  </a:lnTo>
                  <a:lnTo>
                    <a:pt x="52" y="15"/>
                  </a:lnTo>
                  <a:lnTo>
                    <a:pt x="55" y="2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06" name="Freeform 186"/>
            <p:cNvSpPr>
              <a:spLocks/>
            </p:cNvSpPr>
            <p:nvPr/>
          </p:nvSpPr>
          <p:spPr bwMode="auto">
            <a:xfrm>
              <a:off x="1793" y="1204"/>
              <a:ext cx="12" cy="22"/>
            </a:xfrm>
            <a:custGeom>
              <a:avLst/>
              <a:gdLst>
                <a:gd name="T0" fmla="*/ 0 w 47"/>
                <a:gd name="T1" fmla="*/ 0 h 65"/>
                <a:gd name="T2" fmla="*/ 0 w 47"/>
                <a:gd name="T3" fmla="*/ 0 h 65"/>
                <a:gd name="T4" fmla="*/ 0 w 47"/>
                <a:gd name="T5" fmla="*/ 0 h 65"/>
                <a:gd name="T6" fmla="*/ 0 w 47"/>
                <a:gd name="T7" fmla="*/ 0 h 65"/>
                <a:gd name="T8" fmla="*/ 0 w 47"/>
                <a:gd name="T9" fmla="*/ 0 h 65"/>
                <a:gd name="T10" fmla="*/ 0 w 47"/>
                <a:gd name="T11" fmla="*/ 0 h 65"/>
                <a:gd name="T12" fmla="*/ 0 w 47"/>
                <a:gd name="T13" fmla="*/ 0 h 65"/>
                <a:gd name="T14" fmla="*/ 0 w 47"/>
                <a:gd name="T15" fmla="*/ 0 h 65"/>
                <a:gd name="T16" fmla="*/ 0 w 47"/>
                <a:gd name="T17" fmla="*/ 0 h 65"/>
                <a:gd name="T18" fmla="*/ 0 w 47"/>
                <a:gd name="T19" fmla="*/ 0 h 65"/>
                <a:gd name="T20" fmla="*/ 0 w 47"/>
                <a:gd name="T21" fmla="*/ 0 h 65"/>
                <a:gd name="T22" fmla="*/ 0 w 47"/>
                <a:gd name="T23" fmla="*/ 0 h 65"/>
                <a:gd name="T24" fmla="*/ 0 w 47"/>
                <a:gd name="T25" fmla="*/ 0 h 65"/>
                <a:gd name="T26" fmla="*/ 0 w 47"/>
                <a:gd name="T27" fmla="*/ 0 h 65"/>
                <a:gd name="T28" fmla="*/ 0 w 47"/>
                <a:gd name="T29" fmla="*/ 0 h 65"/>
                <a:gd name="T30" fmla="*/ 0 w 47"/>
                <a:gd name="T31" fmla="*/ 0 h 65"/>
                <a:gd name="T32" fmla="*/ 0 w 47"/>
                <a:gd name="T33" fmla="*/ 0 h 65"/>
                <a:gd name="T34" fmla="*/ 0 w 47"/>
                <a:gd name="T35" fmla="*/ 0 h 65"/>
                <a:gd name="T36" fmla="*/ 0 w 47"/>
                <a:gd name="T37" fmla="*/ 0 h 65"/>
                <a:gd name="T38" fmla="*/ 0 w 47"/>
                <a:gd name="T39" fmla="*/ 0 h 65"/>
                <a:gd name="T40" fmla="*/ 0 w 47"/>
                <a:gd name="T41" fmla="*/ 0 h 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7" h="65">
                  <a:moveTo>
                    <a:pt x="45" y="11"/>
                  </a:moveTo>
                  <a:lnTo>
                    <a:pt x="46" y="19"/>
                  </a:lnTo>
                  <a:lnTo>
                    <a:pt x="47" y="27"/>
                  </a:lnTo>
                  <a:lnTo>
                    <a:pt x="47" y="35"/>
                  </a:lnTo>
                  <a:lnTo>
                    <a:pt x="47" y="44"/>
                  </a:lnTo>
                  <a:lnTo>
                    <a:pt x="38" y="48"/>
                  </a:lnTo>
                  <a:lnTo>
                    <a:pt x="30" y="53"/>
                  </a:lnTo>
                  <a:lnTo>
                    <a:pt x="23" y="60"/>
                  </a:lnTo>
                  <a:lnTo>
                    <a:pt x="15" y="65"/>
                  </a:lnTo>
                  <a:lnTo>
                    <a:pt x="8" y="60"/>
                  </a:lnTo>
                  <a:lnTo>
                    <a:pt x="2" y="52"/>
                  </a:lnTo>
                  <a:lnTo>
                    <a:pt x="0" y="45"/>
                  </a:lnTo>
                  <a:lnTo>
                    <a:pt x="1" y="35"/>
                  </a:lnTo>
                  <a:lnTo>
                    <a:pt x="5" y="25"/>
                  </a:lnTo>
                  <a:lnTo>
                    <a:pt x="10" y="15"/>
                  </a:lnTo>
                  <a:lnTo>
                    <a:pt x="16" y="7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3" y="6"/>
                  </a:lnTo>
                  <a:lnTo>
                    <a:pt x="45" y="1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07" name="Freeform 187"/>
            <p:cNvSpPr>
              <a:spLocks/>
            </p:cNvSpPr>
            <p:nvPr/>
          </p:nvSpPr>
          <p:spPr bwMode="auto">
            <a:xfrm>
              <a:off x="1669" y="1205"/>
              <a:ext cx="18" cy="26"/>
            </a:xfrm>
            <a:custGeom>
              <a:avLst/>
              <a:gdLst>
                <a:gd name="T0" fmla="*/ 0 w 72"/>
                <a:gd name="T1" fmla="*/ 0 h 78"/>
                <a:gd name="T2" fmla="*/ 0 w 72"/>
                <a:gd name="T3" fmla="*/ 0 h 78"/>
                <a:gd name="T4" fmla="*/ 0 w 72"/>
                <a:gd name="T5" fmla="*/ 0 h 78"/>
                <a:gd name="T6" fmla="*/ 0 w 72"/>
                <a:gd name="T7" fmla="*/ 0 h 78"/>
                <a:gd name="T8" fmla="*/ 0 w 72"/>
                <a:gd name="T9" fmla="*/ 0 h 78"/>
                <a:gd name="T10" fmla="*/ 0 w 72"/>
                <a:gd name="T11" fmla="*/ 0 h 78"/>
                <a:gd name="T12" fmla="*/ 0 w 72"/>
                <a:gd name="T13" fmla="*/ 0 h 78"/>
                <a:gd name="T14" fmla="*/ 0 w 72"/>
                <a:gd name="T15" fmla="*/ 0 h 78"/>
                <a:gd name="T16" fmla="*/ 0 w 72"/>
                <a:gd name="T17" fmla="*/ 0 h 78"/>
                <a:gd name="T18" fmla="*/ 0 w 72"/>
                <a:gd name="T19" fmla="*/ 0 h 78"/>
                <a:gd name="T20" fmla="*/ 0 w 72"/>
                <a:gd name="T21" fmla="*/ 0 h 78"/>
                <a:gd name="T22" fmla="*/ 0 w 72"/>
                <a:gd name="T23" fmla="*/ 0 h 78"/>
                <a:gd name="T24" fmla="*/ 0 w 72"/>
                <a:gd name="T25" fmla="*/ 0 h 78"/>
                <a:gd name="T26" fmla="*/ 0 w 72"/>
                <a:gd name="T27" fmla="*/ 0 h 78"/>
                <a:gd name="T28" fmla="*/ 0 w 72"/>
                <a:gd name="T29" fmla="*/ 0 h 78"/>
                <a:gd name="T30" fmla="*/ 0 w 72"/>
                <a:gd name="T31" fmla="*/ 0 h 78"/>
                <a:gd name="T32" fmla="*/ 0 w 72"/>
                <a:gd name="T33" fmla="*/ 0 h 78"/>
                <a:gd name="T34" fmla="*/ 0 w 72"/>
                <a:gd name="T35" fmla="*/ 0 h 78"/>
                <a:gd name="T36" fmla="*/ 0 w 72"/>
                <a:gd name="T37" fmla="*/ 0 h 78"/>
                <a:gd name="T38" fmla="*/ 0 w 72"/>
                <a:gd name="T39" fmla="*/ 0 h 78"/>
                <a:gd name="T40" fmla="*/ 0 w 72"/>
                <a:gd name="T41" fmla="*/ 0 h 78"/>
                <a:gd name="T42" fmla="*/ 0 w 72"/>
                <a:gd name="T43" fmla="*/ 0 h 78"/>
                <a:gd name="T44" fmla="*/ 0 w 72"/>
                <a:gd name="T45" fmla="*/ 0 h 78"/>
                <a:gd name="T46" fmla="*/ 0 w 72"/>
                <a:gd name="T47" fmla="*/ 0 h 78"/>
                <a:gd name="T48" fmla="*/ 0 w 72"/>
                <a:gd name="T49" fmla="*/ 0 h 78"/>
                <a:gd name="T50" fmla="*/ 0 w 72"/>
                <a:gd name="T51" fmla="*/ 0 h 7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72" h="78">
                  <a:moveTo>
                    <a:pt x="72" y="15"/>
                  </a:moveTo>
                  <a:lnTo>
                    <a:pt x="70" y="25"/>
                  </a:lnTo>
                  <a:lnTo>
                    <a:pt x="65" y="33"/>
                  </a:lnTo>
                  <a:lnTo>
                    <a:pt x="59" y="40"/>
                  </a:lnTo>
                  <a:lnTo>
                    <a:pt x="52" y="46"/>
                  </a:lnTo>
                  <a:lnTo>
                    <a:pt x="44" y="51"/>
                  </a:lnTo>
                  <a:lnTo>
                    <a:pt x="36" y="57"/>
                  </a:lnTo>
                  <a:lnTo>
                    <a:pt x="28" y="62"/>
                  </a:lnTo>
                  <a:lnTo>
                    <a:pt x="21" y="68"/>
                  </a:lnTo>
                  <a:lnTo>
                    <a:pt x="17" y="78"/>
                  </a:lnTo>
                  <a:lnTo>
                    <a:pt x="12" y="76"/>
                  </a:lnTo>
                  <a:lnTo>
                    <a:pt x="7" y="73"/>
                  </a:lnTo>
                  <a:lnTo>
                    <a:pt x="3" y="68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3" y="44"/>
                  </a:lnTo>
                  <a:lnTo>
                    <a:pt x="6" y="35"/>
                  </a:lnTo>
                  <a:lnTo>
                    <a:pt x="11" y="25"/>
                  </a:lnTo>
                  <a:lnTo>
                    <a:pt x="18" y="17"/>
                  </a:lnTo>
                  <a:lnTo>
                    <a:pt x="26" y="10"/>
                  </a:lnTo>
                  <a:lnTo>
                    <a:pt x="34" y="5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2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08" name="Freeform 188"/>
            <p:cNvSpPr>
              <a:spLocks/>
            </p:cNvSpPr>
            <p:nvPr/>
          </p:nvSpPr>
          <p:spPr bwMode="auto">
            <a:xfrm>
              <a:off x="1872" y="1207"/>
              <a:ext cx="11" cy="15"/>
            </a:xfrm>
            <a:custGeom>
              <a:avLst/>
              <a:gdLst>
                <a:gd name="T0" fmla="*/ 0 w 45"/>
                <a:gd name="T1" fmla="*/ 0 h 45"/>
                <a:gd name="T2" fmla="*/ 0 w 45"/>
                <a:gd name="T3" fmla="*/ 0 h 45"/>
                <a:gd name="T4" fmla="*/ 0 w 45"/>
                <a:gd name="T5" fmla="*/ 0 h 45"/>
                <a:gd name="T6" fmla="*/ 0 w 45"/>
                <a:gd name="T7" fmla="*/ 0 h 45"/>
                <a:gd name="T8" fmla="*/ 0 w 45"/>
                <a:gd name="T9" fmla="*/ 0 h 45"/>
                <a:gd name="T10" fmla="*/ 0 w 45"/>
                <a:gd name="T11" fmla="*/ 0 h 45"/>
                <a:gd name="T12" fmla="*/ 0 w 45"/>
                <a:gd name="T13" fmla="*/ 0 h 45"/>
                <a:gd name="T14" fmla="*/ 0 w 45"/>
                <a:gd name="T15" fmla="*/ 0 h 45"/>
                <a:gd name="T16" fmla="*/ 0 w 45"/>
                <a:gd name="T17" fmla="*/ 0 h 45"/>
                <a:gd name="T18" fmla="*/ 0 w 45"/>
                <a:gd name="T19" fmla="*/ 0 h 45"/>
                <a:gd name="T20" fmla="*/ 0 w 45"/>
                <a:gd name="T21" fmla="*/ 0 h 45"/>
                <a:gd name="T22" fmla="*/ 0 w 45"/>
                <a:gd name="T23" fmla="*/ 0 h 45"/>
                <a:gd name="T24" fmla="*/ 0 w 45"/>
                <a:gd name="T25" fmla="*/ 0 h 45"/>
                <a:gd name="T26" fmla="*/ 0 w 45"/>
                <a:gd name="T27" fmla="*/ 0 h 45"/>
                <a:gd name="T28" fmla="*/ 0 w 45"/>
                <a:gd name="T29" fmla="*/ 0 h 45"/>
                <a:gd name="T30" fmla="*/ 0 w 45"/>
                <a:gd name="T31" fmla="*/ 0 h 45"/>
                <a:gd name="T32" fmla="*/ 0 w 45"/>
                <a:gd name="T33" fmla="*/ 0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5">
                  <a:moveTo>
                    <a:pt x="44" y="7"/>
                  </a:moveTo>
                  <a:lnTo>
                    <a:pt x="45" y="17"/>
                  </a:lnTo>
                  <a:lnTo>
                    <a:pt x="38" y="25"/>
                  </a:lnTo>
                  <a:lnTo>
                    <a:pt x="29" y="33"/>
                  </a:lnTo>
                  <a:lnTo>
                    <a:pt x="19" y="40"/>
                  </a:lnTo>
                  <a:lnTo>
                    <a:pt x="15" y="42"/>
                  </a:lnTo>
                  <a:lnTo>
                    <a:pt x="10" y="44"/>
                  </a:lnTo>
                  <a:lnTo>
                    <a:pt x="5" y="45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6" y="23"/>
                  </a:lnTo>
                  <a:lnTo>
                    <a:pt x="14" y="13"/>
                  </a:lnTo>
                  <a:lnTo>
                    <a:pt x="22" y="3"/>
                  </a:lnTo>
                  <a:lnTo>
                    <a:pt x="28" y="0"/>
                  </a:lnTo>
                  <a:lnTo>
                    <a:pt x="33" y="1"/>
                  </a:lnTo>
                  <a:lnTo>
                    <a:pt x="38" y="4"/>
                  </a:lnTo>
                  <a:lnTo>
                    <a:pt x="44" y="7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09" name="Freeform 189"/>
            <p:cNvSpPr>
              <a:spLocks/>
            </p:cNvSpPr>
            <p:nvPr/>
          </p:nvSpPr>
          <p:spPr bwMode="auto">
            <a:xfrm>
              <a:off x="1612" y="1208"/>
              <a:ext cx="8" cy="13"/>
            </a:xfrm>
            <a:custGeom>
              <a:avLst/>
              <a:gdLst>
                <a:gd name="T0" fmla="*/ 0 w 30"/>
                <a:gd name="T1" fmla="*/ 0 h 37"/>
                <a:gd name="T2" fmla="*/ 0 w 30"/>
                <a:gd name="T3" fmla="*/ 0 h 37"/>
                <a:gd name="T4" fmla="*/ 0 w 30"/>
                <a:gd name="T5" fmla="*/ 0 h 37"/>
                <a:gd name="T6" fmla="*/ 0 w 30"/>
                <a:gd name="T7" fmla="*/ 0 h 37"/>
                <a:gd name="T8" fmla="*/ 0 w 30"/>
                <a:gd name="T9" fmla="*/ 0 h 37"/>
                <a:gd name="T10" fmla="*/ 0 w 30"/>
                <a:gd name="T11" fmla="*/ 0 h 37"/>
                <a:gd name="T12" fmla="*/ 0 w 30"/>
                <a:gd name="T13" fmla="*/ 0 h 37"/>
                <a:gd name="T14" fmla="*/ 0 w 30"/>
                <a:gd name="T15" fmla="*/ 0 h 37"/>
                <a:gd name="T16" fmla="*/ 0 w 30"/>
                <a:gd name="T17" fmla="*/ 0 h 37"/>
                <a:gd name="T18" fmla="*/ 0 w 30"/>
                <a:gd name="T19" fmla="*/ 0 h 37"/>
                <a:gd name="T20" fmla="*/ 0 w 30"/>
                <a:gd name="T21" fmla="*/ 0 h 37"/>
                <a:gd name="T22" fmla="*/ 0 w 30"/>
                <a:gd name="T23" fmla="*/ 0 h 37"/>
                <a:gd name="T24" fmla="*/ 0 w 30"/>
                <a:gd name="T25" fmla="*/ 0 h 37"/>
                <a:gd name="T26" fmla="*/ 0 w 30"/>
                <a:gd name="T27" fmla="*/ 0 h 37"/>
                <a:gd name="T28" fmla="*/ 0 w 30"/>
                <a:gd name="T29" fmla="*/ 0 h 37"/>
                <a:gd name="T30" fmla="*/ 0 w 30"/>
                <a:gd name="T31" fmla="*/ 0 h 37"/>
                <a:gd name="T32" fmla="*/ 0 w 30"/>
                <a:gd name="T33" fmla="*/ 0 h 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7">
                  <a:moveTo>
                    <a:pt x="29" y="21"/>
                  </a:moveTo>
                  <a:lnTo>
                    <a:pt x="30" y="27"/>
                  </a:lnTo>
                  <a:lnTo>
                    <a:pt x="29" y="32"/>
                  </a:lnTo>
                  <a:lnTo>
                    <a:pt x="25" y="35"/>
                  </a:lnTo>
                  <a:lnTo>
                    <a:pt x="21" y="37"/>
                  </a:lnTo>
                  <a:lnTo>
                    <a:pt x="14" y="37"/>
                  </a:lnTo>
                  <a:lnTo>
                    <a:pt x="9" y="36"/>
                  </a:lnTo>
                  <a:lnTo>
                    <a:pt x="3" y="33"/>
                  </a:lnTo>
                  <a:lnTo>
                    <a:pt x="0" y="29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4" y="7"/>
                  </a:lnTo>
                  <a:lnTo>
                    <a:pt x="9" y="0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5" y="14"/>
                  </a:lnTo>
                  <a:lnTo>
                    <a:pt x="29" y="2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10" name="Freeform 190"/>
            <p:cNvSpPr>
              <a:spLocks/>
            </p:cNvSpPr>
            <p:nvPr/>
          </p:nvSpPr>
          <p:spPr bwMode="auto">
            <a:xfrm>
              <a:off x="1655" y="1208"/>
              <a:ext cx="8" cy="8"/>
            </a:xfrm>
            <a:custGeom>
              <a:avLst/>
              <a:gdLst>
                <a:gd name="T0" fmla="*/ 0 w 32"/>
                <a:gd name="T1" fmla="*/ 0 h 23"/>
                <a:gd name="T2" fmla="*/ 0 w 32"/>
                <a:gd name="T3" fmla="*/ 0 h 23"/>
                <a:gd name="T4" fmla="*/ 0 w 32"/>
                <a:gd name="T5" fmla="*/ 0 h 23"/>
                <a:gd name="T6" fmla="*/ 0 w 32"/>
                <a:gd name="T7" fmla="*/ 0 h 23"/>
                <a:gd name="T8" fmla="*/ 0 w 32"/>
                <a:gd name="T9" fmla="*/ 0 h 23"/>
                <a:gd name="T10" fmla="*/ 0 w 32"/>
                <a:gd name="T11" fmla="*/ 0 h 23"/>
                <a:gd name="T12" fmla="*/ 0 w 32"/>
                <a:gd name="T13" fmla="*/ 0 h 23"/>
                <a:gd name="T14" fmla="*/ 0 w 32"/>
                <a:gd name="T15" fmla="*/ 0 h 23"/>
                <a:gd name="T16" fmla="*/ 0 w 32"/>
                <a:gd name="T17" fmla="*/ 0 h 23"/>
                <a:gd name="T18" fmla="*/ 0 w 32"/>
                <a:gd name="T19" fmla="*/ 0 h 23"/>
                <a:gd name="T20" fmla="*/ 0 w 32"/>
                <a:gd name="T21" fmla="*/ 0 h 23"/>
                <a:gd name="T22" fmla="*/ 0 w 32"/>
                <a:gd name="T23" fmla="*/ 0 h 23"/>
                <a:gd name="T24" fmla="*/ 0 w 32"/>
                <a:gd name="T25" fmla="*/ 0 h 23"/>
                <a:gd name="T26" fmla="*/ 0 w 32"/>
                <a:gd name="T27" fmla="*/ 0 h 23"/>
                <a:gd name="T28" fmla="*/ 0 w 32"/>
                <a:gd name="T29" fmla="*/ 0 h 23"/>
                <a:gd name="T30" fmla="*/ 0 w 32"/>
                <a:gd name="T31" fmla="*/ 0 h 23"/>
                <a:gd name="T32" fmla="*/ 0 w 32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2" h="23">
                  <a:moveTo>
                    <a:pt x="32" y="6"/>
                  </a:moveTo>
                  <a:lnTo>
                    <a:pt x="31" y="12"/>
                  </a:lnTo>
                  <a:lnTo>
                    <a:pt x="27" y="17"/>
                  </a:lnTo>
                  <a:lnTo>
                    <a:pt x="23" y="21"/>
                  </a:lnTo>
                  <a:lnTo>
                    <a:pt x="17" y="23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3" y="22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9" y="7"/>
                  </a:lnTo>
                  <a:lnTo>
                    <a:pt x="16" y="4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2" y="6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11" name="Freeform 191"/>
            <p:cNvSpPr>
              <a:spLocks/>
            </p:cNvSpPr>
            <p:nvPr/>
          </p:nvSpPr>
          <p:spPr bwMode="auto">
            <a:xfrm>
              <a:off x="1632" y="1212"/>
              <a:ext cx="14" cy="25"/>
            </a:xfrm>
            <a:custGeom>
              <a:avLst/>
              <a:gdLst>
                <a:gd name="T0" fmla="*/ 0 w 53"/>
                <a:gd name="T1" fmla="*/ 0 h 74"/>
                <a:gd name="T2" fmla="*/ 0 w 53"/>
                <a:gd name="T3" fmla="*/ 0 h 74"/>
                <a:gd name="T4" fmla="*/ 0 w 53"/>
                <a:gd name="T5" fmla="*/ 0 h 74"/>
                <a:gd name="T6" fmla="*/ 0 w 53"/>
                <a:gd name="T7" fmla="*/ 0 h 74"/>
                <a:gd name="T8" fmla="*/ 0 w 53"/>
                <a:gd name="T9" fmla="*/ 0 h 74"/>
                <a:gd name="T10" fmla="*/ 0 w 53"/>
                <a:gd name="T11" fmla="*/ 0 h 74"/>
                <a:gd name="T12" fmla="*/ 0 w 53"/>
                <a:gd name="T13" fmla="*/ 0 h 74"/>
                <a:gd name="T14" fmla="*/ 0 w 53"/>
                <a:gd name="T15" fmla="*/ 0 h 74"/>
                <a:gd name="T16" fmla="*/ 0 w 53"/>
                <a:gd name="T17" fmla="*/ 0 h 74"/>
                <a:gd name="T18" fmla="*/ 0 w 53"/>
                <a:gd name="T19" fmla="*/ 0 h 74"/>
                <a:gd name="T20" fmla="*/ 0 w 53"/>
                <a:gd name="T21" fmla="*/ 0 h 74"/>
                <a:gd name="T22" fmla="*/ 0 w 53"/>
                <a:gd name="T23" fmla="*/ 0 h 74"/>
                <a:gd name="T24" fmla="*/ 0 w 53"/>
                <a:gd name="T25" fmla="*/ 0 h 74"/>
                <a:gd name="T26" fmla="*/ 0 w 53"/>
                <a:gd name="T27" fmla="*/ 0 h 74"/>
                <a:gd name="T28" fmla="*/ 0 w 53"/>
                <a:gd name="T29" fmla="*/ 0 h 74"/>
                <a:gd name="T30" fmla="*/ 0 w 53"/>
                <a:gd name="T31" fmla="*/ 0 h 74"/>
                <a:gd name="T32" fmla="*/ 0 w 53"/>
                <a:gd name="T33" fmla="*/ 0 h 7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74">
                  <a:moveTo>
                    <a:pt x="53" y="14"/>
                  </a:moveTo>
                  <a:lnTo>
                    <a:pt x="47" y="30"/>
                  </a:lnTo>
                  <a:lnTo>
                    <a:pt x="40" y="45"/>
                  </a:lnTo>
                  <a:lnTo>
                    <a:pt x="33" y="60"/>
                  </a:lnTo>
                  <a:lnTo>
                    <a:pt x="23" y="74"/>
                  </a:lnTo>
                  <a:lnTo>
                    <a:pt x="16" y="69"/>
                  </a:lnTo>
                  <a:lnTo>
                    <a:pt x="9" y="64"/>
                  </a:lnTo>
                  <a:lnTo>
                    <a:pt x="4" y="59"/>
                  </a:lnTo>
                  <a:lnTo>
                    <a:pt x="0" y="51"/>
                  </a:lnTo>
                  <a:lnTo>
                    <a:pt x="1" y="37"/>
                  </a:lnTo>
                  <a:lnTo>
                    <a:pt x="6" y="23"/>
                  </a:lnTo>
                  <a:lnTo>
                    <a:pt x="13" y="11"/>
                  </a:lnTo>
                  <a:lnTo>
                    <a:pt x="22" y="0"/>
                  </a:lnTo>
                  <a:lnTo>
                    <a:pt x="30" y="2"/>
                  </a:lnTo>
                  <a:lnTo>
                    <a:pt x="38" y="6"/>
                  </a:lnTo>
                  <a:lnTo>
                    <a:pt x="45" y="10"/>
                  </a:lnTo>
                  <a:lnTo>
                    <a:pt x="53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12" name="Freeform 192"/>
            <p:cNvSpPr>
              <a:spLocks/>
            </p:cNvSpPr>
            <p:nvPr/>
          </p:nvSpPr>
          <p:spPr bwMode="auto">
            <a:xfrm>
              <a:off x="1738" y="1213"/>
              <a:ext cx="6" cy="5"/>
            </a:xfrm>
            <a:custGeom>
              <a:avLst/>
              <a:gdLst>
                <a:gd name="T0" fmla="*/ 0 w 23"/>
                <a:gd name="T1" fmla="*/ 0 h 16"/>
                <a:gd name="T2" fmla="*/ 0 w 23"/>
                <a:gd name="T3" fmla="*/ 0 h 16"/>
                <a:gd name="T4" fmla="*/ 0 w 23"/>
                <a:gd name="T5" fmla="*/ 0 h 16"/>
                <a:gd name="T6" fmla="*/ 0 w 23"/>
                <a:gd name="T7" fmla="*/ 0 h 16"/>
                <a:gd name="T8" fmla="*/ 0 w 23"/>
                <a:gd name="T9" fmla="*/ 0 h 16"/>
                <a:gd name="T10" fmla="*/ 0 w 23"/>
                <a:gd name="T11" fmla="*/ 0 h 16"/>
                <a:gd name="T12" fmla="*/ 0 w 23"/>
                <a:gd name="T13" fmla="*/ 0 h 16"/>
                <a:gd name="T14" fmla="*/ 0 w 23"/>
                <a:gd name="T15" fmla="*/ 0 h 16"/>
                <a:gd name="T16" fmla="*/ 0 w 23"/>
                <a:gd name="T17" fmla="*/ 0 h 16"/>
                <a:gd name="T18" fmla="*/ 0 w 23"/>
                <a:gd name="T19" fmla="*/ 0 h 16"/>
                <a:gd name="T20" fmla="*/ 0 w 23"/>
                <a:gd name="T21" fmla="*/ 0 h 16"/>
                <a:gd name="T22" fmla="*/ 0 w 23"/>
                <a:gd name="T23" fmla="*/ 0 h 16"/>
                <a:gd name="T24" fmla="*/ 0 w 23"/>
                <a:gd name="T25" fmla="*/ 0 h 16"/>
                <a:gd name="T26" fmla="*/ 0 w 23"/>
                <a:gd name="T27" fmla="*/ 0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" h="16">
                  <a:moveTo>
                    <a:pt x="23" y="3"/>
                  </a:moveTo>
                  <a:lnTo>
                    <a:pt x="23" y="7"/>
                  </a:lnTo>
                  <a:lnTo>
                    <a:pt x="22" y="12"/>
                  </a:lnTo>
                  <a:lnTo>
                    <a:pt x="18" y="15"/>
                  </a:lnTo>
                  <a:lnTo>
                    <a:pt x="15" y="16"/>
                  </a:lnTo>
                  <a:lnTo>
                    <a:pt x="10" y="15"/>
                  </a:lnTo>
                  <a:lnTo>
                    <a:pt x="5" y="13"/>
                  </a:lnTo>
                  <a:lnTo>
                    <a:pt x="2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5" y="3"/>
                  </a:lnTo>
                  <a:lnTo>
                    <a:pt x="11" y="1"/>
                  </a:lnTo>
                  <a:lnTo>
                    <a:pt x="17" y="0"/>
                  </a:lnTo>
                  <a:lnTo>
                    <a:pt x="23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13" name="Freeform 193"/>
            <p:cNvSpPr>
              <a:spLocks/>
            </p:cNvSpPr>
            <p:nvPr/>
          </p:nvSpPr>
          <p:spPr bwMode="auto">
            <a:xfrm>
              <a:off x="1757" y="1214"/>
              <a:ext cx="11" cy="8"/>
            </a:xfrm>
            <a:custGeom>
              <a:avLst/>
              <a:gdLst>
                <a:gd name="T0" fmla="*/ 0 w 39"/>
                <a:gd name="T1" fmla="*/ 0 h 26"/>
                <a:gd name="T2" fmla="*/ 0 w 39"/>
                <a:gd name="T3" fmla="*/ 0 h 26"/>
                <a:gd name="T4" fmla="*/ 0 w 39"/>
                <a:gd name="T5" fmla="*/ 0 h 26"/>
                <a:gd name="T6" fmla="*/ 0 w 39"/>
                <a:gd name="T7" fmla="*/ 0 h 26"/>
                <a:gd name="T8" fmla="*/ 0 w 39"/>
                <a:gd name="T9" fmla="*/ 0 h 26"/>
                <a:gd name="T10" fmla="*/ 0 w 39"/>
                <a:gd name="T11" fmla="*/ 0 h 26"/>
                <a:gd name="T12" fmla="*/ 0 w 39"/>
                <a:gd name="T13" fmla="*/ 0 h 26"/>
                <a:gd name="T14" fmla="*/ 0 w 39"/>
                <a:gd name="T15" fmla="*/ 0 h 26"/>
                <a:gd name="T16" fmla="*/ 0 w 39"/>
                <a:gd name="T17" fmla="*/ 0 h 26"/>
                <a:gd name="T18" fmla="*/ 0 w 39"/>
                <a:gd name="T19" fmla="*/ 0 h 26"/>
                <a:gd name="T20" fmla="*/ 0 w 39"/>
                <a:gd name="T21" fmla="*/ 0 h 26"/>
                <a:gd name="T22" fmla="*/ 0 w 39"/>
                <a:gd name="T23" fmla="*/ 0 h 26"/>
                <a:gd name="T24" fmla="*/ 0 w 39"/>
                <a:gd name="T25" fmla="*/ 0 h 26"/>
                <a:gd name="T26" fmla="*/ 0 w 39"/>
                <a:gd name="T27" fmla="*/ 0 h 26"/>
                <a:gd name="T28" fmla="*/ 0 w 39"/>
                <a:gd name="T29" fmla="*/ 0 h 26"/>
                <a:gd name="T30" fmla="*/ 0 w 39"/>
                <a:gd name="T31" fmla="*/ 0 h 26"/>
                <a:gd name="T32" fmla="*/ 0 w 39"/>
                <a:gd name="T33" fmla="*/ 0 h 26"/>
                <a:gd name="T34" fmla="*/ 0 w 39"/>
                <a:gd name="T35" fmla="*/ 0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" h="26">
                  <a:moveTo>
                    <a:pt x="39" y="19"/>
                  </a:moveTo>
                  <a:lnTo>
                    <a:pt x="35" y="20"/>
                  </a:lnTo>
                  <a:lnTo>
                    <a:pt x="30" y="21"/>
                  </a:lnTo>
                  <a:lnTo>
                    <a:pt x="26" y="23"/>
                  </a:lnTo>
                  <a:lnTo>
                    <a:pt x="20" y="25"/>
                  </a:lnTo>
                  <a:lnTo>
                    <a:pt x="15" y="26"/>
                  </a:lnTo>
                  <a:lnTo>
                    <a:pt x="11" y="25"/>
                  </a:lnTo>
                  <a:lnTo>
                    <a:pt x="7" y="22"/>
                  </a:lnTo>
                  <a:lnTo>
                    <a:pt x="4" y="19"/>
                  </a:lnTo>
                  <a:lnTo>
                    <a:pt x="0" y="2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4" y="2"/>
                  </a:lnTo>
                  <a:lnTo>
                    <a:pt x="30" y="4"/>
                  </a:lnTo>
                  <a:lnTo>
                    <a:pt x="35" y="7"/>
                  </a:lnTo>
                  <a:lnTo>
                    <a:pt x="37" y="12"/>
                  </a:lnTo>
                  <a:lnTo>
                    <a:pt x="39" y="1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14" name="Freeform 194"/>
            <p:cNvSpPr>
              <a:spLocks/>
            </p:cNvSpPr>
            <p:nvPr/>
          </p:nvSpPr>
          <p:spPr bwMode="auto">
            <a:xfrm>
              <a:off x="1812" y="1216"/>
              <a:ext cx="9" cy="12"/>
            </a:xfrm>
            <a:custGeom>
              <a:avLst/>
              <a:gdLst>
                <a:gd name="T0" fmla="*/ 0 w 32"/>
                <a:gd name="T1" fmla="*/ 0 h 35"/>
                <a:gd name="T2" fmla="*/ 0 w 32"/>
                <a:gd name="T3" fmla="*/ 0 h 35"/>
                <a:gd name="T4" fmla="*/ 0 w 32"/>
                <a:gd name="T5" fmla="*/ 0 h 35"/>
                <a:gd name="T6" fmla="*/ 0 w 32"/>
                <a:gd name="T7" fmla="*/ 0 h 35"/>
                <a:gd name="T8" fmla="*/ 0 w 32"/>
                <a:gd name="T9" fmla="*/ 0 h 35"/>
                <a:gd name="T10" fmla="*/ 0 w 32"/>
                <a:gd name="T11" fmla="*/ 0 h 35"/>
                <a:gd name="T12" fmla="*/ 0 w 32"/>
                <a:gd name="T13" fmla="*/ 0 h 35"/>
                <a:gd name="T14" fmla="*/ 0 w 32"/>
                <a:gd name="T15" fmla="*/ 0 h 35"/>
                <a:gd name="T16" fmla="*/ 0 w 32"/>
                <a:gd name="T17" fmla="*/ 0 h 35"/>
                <a:gd name="T18" fmla="*/ 0 w 32"/>
                <a:gd name="T19" fmla="*/ 0 h 35"/>
                <a:gd name="T20" fmla="*/ 0 w 32"/>
                <a:gd name="T21" fmla="*/ 0 h 35"/>
                <a:gd name="T22" fmla="*/ 0 w 32"/>
                <a:gd name="T23" fmla="*/ 0 h 35"/>
                <a:gd name="T24" fmla="*/ 0 w 32"/>
                <a:gd name="T25" fmla="*/ 0 h 35"/>
                <a:gd name="T26" fmla="*/ 0 w 32"/>
                <a:gd name="T27" fmla="*/ 0 h 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2" h="35">
                  <a:moveTo>
                    <a:pt x="32" y="10"/>
                  </a:moveTo>
                  <a:lnTo>
                    <a:pt x="32" y="17"/>
                  </a:lnTo>
                  <a:lnTo>
                    <a:pt x="30" y="24"/>
                  </a:lnTo>
                  <a:lnTo>
                    <a:pt x="26" y="31"/>
                  </a:lnTo>
                  <a:lnTo>
                    <a:pt x="20" y="34"/>
                  </a:lnTo>
                  <a:lnTo>
                    <a:pt x="0" y="35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7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1"/>
                  </a:lnTo>
                  <a:lnTo>
                    <a:pt x="30" y="5"/>
                  </a:lnTo>
                  <a:lnTo>
                    <a:pt x="32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15" name="Freeform 195"/>
            <p:cNvSpPr>
              <a:spLocks/>
            </p:cNvSpPr>
            <p:nvPr/>
          </p:nvSpPr>
          <p:spPr bwMode="auto">
            <a:xfrm>
              <a:off x="1845" y="1217"/>
              <a:ext cx="8" cy="7"/>
            </a:xfrm>
            <a:custGeom>
              <a:avLst/>
              <a:gdLst>
                <a:gd name="T0" fmla="*/ 0 w 27"/>
                <a:gd name="T1" fmla="*/ 0 h 23"/>
                <a:gd name="T2" fmla="*/ 0 w 27"/>
                <a:gd name="T3" fmla="*/ 0 h 23"/>
                <a:gd name="T4" fmla="*/ 0 w 27"/>
                <a:gd name="T5" fmla="*/ 0 h 23"/>
                <a:gd name="T6" fmla="*/ 0 w 27"/>
                <a:gd name="T7" fmla="*/ 0 h 23"/>
                <a:gd name="T8" fmla="*/ 0 w 27"/>
                <a:gd name="T9" fmla="*/ 0 h 23"/>
                <a:gd name="T10" fmla="*/ 0 w 27"/>
                <a:gd name="T11" fmla="*/ 0 h 23"/>
                <a:gd name="T12" fmla="*/ 0 w 27"/>
                <a:gd name="T13" fmla="*/ 0 h 23"/>
                <a:gd name="T14" fmla="*/ 0 w 27"/>
                <a:gd name="T15" fmla="*/ 0 h 23"/>
                <a:gd name="T16" fmla="*/ 0 w 27"/>
                <a:gd name="T17" fmla="*/ 0 h 23"/>
                <a:gd name="T18" fmla="*/ 0 w 27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23">
                  <a:moveTo>
                    <a:pt x="27" y="23"/>
                  </a:moveTo>
                  <a:lnTo>
                    <a:pt x="21" y="22"/>
                  </a:lnTo>
                  <a:lnTo>
                    <a:pt x="11" y="22"/>
                  </a:lnTo>
                  <a:lnTo>
                    <a:pt x="4" y="18"/>
                  </a:lnTo>
                  <a:lnTo>
                    <a:pt x="0" y="10"/>
                  </a:lnTo>
                  <a:lnTo>
                    <a:pt x="2" y="0"/>
                  </a:lnTo>
                  <a:lnTo>
                    <a:pt x="10" y="3"/>
                  </a:lnTo>
                  <a:lnTo>
                    <a:pt x="18" y="8"/>
                  </a:lnTo>
                  <a:lnTo>
                    <a:pt x="25" y="14"/>
                  </a:lnTo>
                  <a:lnTo>
                    <a:pt x="27" y="2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16" name="Freeform 196"/>
            <p:cNvSpPr>
              <a:spLocks/>
            </p:cNvSpPr>
            <p:nvPr/>
          </p:nvSpPr>
          <p:spPr bwMode="auto">
            <a:xfrm>
              <a:off x="1576" y="1221"/>
              <a:ext cx="29" cy="19"/>
            </a:xfrm>
            <a:custGeom>
              <a:avLst/>
              <a:gdLst>
                <a:gd name="T0" fmla="*/ 0 w 109"/>
                <a:gd name="T1" fmla="*/ 0 h 58"/>
                <a:gd name="T2" fmla="*/ 0 w 109"/>
                <a:gd name="T3" fmla="*/ 0 h 58"/>
                <a:gd name="T4" fmla="*/ 0 w 109"/>
                <a:gd name="T5" fmla="*/ 0 h 58"/>
                <a:gd name="T6" fmla="*/ 0 w 109"/>
                <a:gd name="T7" fmla="*/ 0 h 58"/>
                <a:gd name="T8" fmla="*/ 0 w 109"/>
                <a:gd name="T9" fmla="*/ 0 h 58"/>
                <a:gd name="T10" fmla="*/ 0 w 109"/>
                <a:gd name="T11" fmla="*/ 0 h 58"/>
                <a:gd name="T12" fmla="*/ 0 w 109"/>
                <a:gd name="T13" fmla="*/ 0 h 58"/>
                <a:gd name="T14" fmla="*/ 0 w 109"/>
                <a:gd name="T15" fmla="*/ 0 h 58"/>
                <a:gd name="T16" fmla="*/ 0 w 109"/>
                <a:gd name="T17" fmla="*/ 0 h 58"/>
                <a:gd name="T18" fmla="*/ 0 w 109"/>
                <a:gd name="T19" fmla="*/ 0 h 58"/>
                <a:gd name="T20" fmla="*/ 0 w 109"/>
                <a:gd name="T21" fmla="*/ 0 h 58"/>
                <a:gd name="T22" fmla="*/ 0 w 109"/>
                <a:gd name="T23" fmla="*/ 0 h 58"/>
                <a:gd name="T24" fmla="*/ 0 w 109"/>
                <a:gd name="T25" fmla="*/ 0 h 58"/>
                <a:gd name="T26" fmla="*/ 0 w 109"/>
                <a:gd name="T27" fmla="*/ 0 h 58"/>
                <a:gd name="T28" fmla="*/ 0 w 109"/>
                <a:gd name="T29" fmla="*/ 0 h 58"/>
                <a:gd name="T30" fmla="*/ 0 w 109"/>
                <a:gd name="T31" fmla="*/ 0 h 58"/>
                <a:gd name="T32" fmla="*/ 0 w 109"/>
                <a:gd name="T33" fmla="*/ 0 h 58"/>
                <a:gd name="T34" fmla="*/ 0 w 109"/>
                <a:gd name="T35" fmla="*/ 0 h 58"/>
                <a:gd name="T36" fmla="*/ 0 w 109"/>
                <a:gd name="T37" fmla="*/ 0 h 58"/>
                <a:gd name="T38" fmla="*/ 0 w 109"/>
                <a:gd name="T39" fmla="*/ 0 h 58"/>
                <a:gd name="T40" fmla="*/ 0 w 109"/>
                <a:gd name="T41" fmla="*/ 0 h 58"/>
                <a:gd name="T42" fmla="*/ 0 w 109"/>
                <a:gd name="T43" fmla="*/ 0 h 58"/>
                <a:gd name="T44" fmla="*/ 0 w 109"/>
                <a:gd name="T45" fmla="*/ 0 h 58"/>
                <a:gd name="T46" fmla="*/ 0 w 109"/>
                <a:gd name="T47" fmla="*/ 0 h 58"/>
                <a:gd name="T48" fmla="*/ 0 w 109"/>
                <a:gd name="T49" fmla="*/ 0 h 5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58">
                  <a:moveTo>
                    <a:pt x="109" y="13"/>
                  </a:moveTo>
                  <a:lnTo>
                    <a:pt x="107" y="20"/>
                  </a:lnTo>
                  <a:lnTo>
                    <a:pt x="100" y="22"/>
                  </a:lnTo>
                  <a:lnTo>
                    <a:pt x="92" y="23"/>
                  </a:lnTo>
                  <a:lnTo>
                    <a:pt x="84" y="25"/>
                  </a:lnTo>
                  <a:lnTo>
                    <a:pt x="74" y="30"/>
                  </a:lnTo>
                  <a:lnTo>
                    <a:pt x="64" y="37"/>
                  </a:lnTo>
                  <a:lnTo>
                    <a:pt x="55" y="43"/>
                  </a:lnTo>
                  <a:lnTo>
                    <a:pt x="45" y="49"/>
                  </a:lnTo>
                  <a:lnTo>
                    <a:pt x="34" y="55"/>
                  </a:lnTo>
                  <a:lnTo>
                    <a:pt x="24" y="57"/>
                  </a:lnTo>
                  <a:lnTo>
                    <a:pt x="13" y="58"/>
                  </a:lnTo>
                  <a:lnTo>
                    <a:pt x="0" y="57"/>
                  </a:lnTo>
                  <a:lnTo>
                    <a:pt x="10" y="48"/>
                  </a:lnTo>
                  <a:lnTo>
                    <a:pt x="21" y="37"/>
                  </a:lnTo>
                  <a:lnTo>
                    <a:pt x="31" y="27"/>
                  </a:lnTo>
                  <a:lnTo>
                    <a:pt x="41" y="17"/>
                  </a:lnTo>
                  <a:lnTo>
                    <a:pt x="52" y="7"/>
                  </a:lnTo>
                  <a:lnTo>
                    <a:pt x="64" y="2"/>
                  </a:lnTo>
                  <a:lnTo>
                    <a:pt x="77" y="0"/>
                  </a:lnTo>
                  <a:lnTo>
                    <a:pt x="92" y="3"/>
                  </a:lnTo>
                  <a:lnTo>
                    <a:pt x="97" y="5"/>
                  </a:lnTo>
                  <a:lnTo>
                    <a:pt x="101" y="7"/>
                  </a:lnTo>
                  <a:lnTo>
                    <a:pt x="106" y="10"/>
                  </a:lnTo>
                  <a:lnTo>
                    <a:pt x="109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17" name="Freeform 197"/>
            <p:cNvSpPr>
              <a:spLocks/>
            </p:cNvSpPr>
            <p:nvPr/>
          </p:nvSpPr>
          <p:spPr bwMode="auto">
            <a:xfrm>
              <a:off x="1724" y="1223"/>
              <a:ext cx="11" cy="10"/>
            </a:xfrm>
            <a:custGeom>
              <a:avLst/>
              <a:gdLst>
                <a:gd name="T0" fmla="*/ 0 w 44"/>
                <a:gd name="T1" fmla="*/ 0 h 31"/>
                <a:gd name="T2" fmla="*/ 0 w 44"/>
                <a:gd name="T3" fmla="*/ 0 h 31"/>
                <a:gd name="T4" fmla="*/ 0 w 44"/>
                <a:gd name="T5" fmla="*/ 0 h 31"/>
                <a:gd name="T6" fmla="*/ 0 w 44"/>
                <a:gd name="T7" fmla="*/ 0 h 31"/>
                <a:gd name="T8" fmla="*/ 0 w 44"/>
                <a:gd name="T9" fmla="*/ 0 h 31"/>
                <a:gd name="T10" fmla="*/ 0 w 44"/>
                <a:gd name="T11" fmla="*/ 0 h 31"/>
                <a:gd name="T12" fmla="*/ 0 w 44"/>
                <a:gd name="T13" fmla="*/ 0 h 31"/>
                <a:gd name="T14" fmla="*/ 0 w 44"/>
                <a:gd name="T15" fmla="*/ 0 h 31"/>
                <a:gd name="T16" fmla="*/ 0 w 44"/>
                <a:gd name="T17" fmla="*/ 0 h 31"/>
                <a:gd name="T18" fmla="*/ 0 w 44"/>
                <a:gd name="T19" fmla="*/ 0 h 31"/>
                <a:gd name="T20" fmla="*/ 0 w 44"/>
                <a:gd name="T21" fmla="*/ 0 h 31"/>
                <a:gd name="T22" fmla="*/ 0 w 44"/>
                <a:gd name="T23" fmla="*/ 0 h 31"/>
                <a:gd name="T24" fmla="*/ 0 w 44"/>
                <a:gd name="T25" fmla="*/ 0 h 31"/>
                <a:gd name="T26" fmla="*/ 0 w 44"/>
                <a:gd name="T27" fmla="*/ 0 h 31"/>
                <a:gd name="T28" fmla="*/ 0 w 44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4" h="31">
                  <a:moveTo>
                    <a:pt x="35" y="8"/>
                  </a:moveTo>
                  <a:lnTo>
                    <a:pt x="44" y="21"/>
                  </a:lnTo>
                  <a:lnTo>
                    <a:pt x="20" y="31"/>
                  </a:lnTo>
                  <a:lnTo>
                    <a:pt x="14" y="28"/>
                  </a:lnTo>
                  <a:lnTo>
                    <a:pt x="8" y="25"/>
                  </a:lnTo>
                  <a:lnTo>
                    <a:pt x="4" y="23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1" y="7"/>
                  </a:lnTo>
                  <a:lnTo>
                    <a:pt x="4" y="2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3" y="1"/>
                  </a:lnTo>
                  <a:lnTo>
                    <a:pt x="29" y="5"/>
                  </a:lnTo>
                  <a:lnTo>
                    <a:pt x="35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18" name="Freeform 198"/>
            <p:cNvSpPr>
              <a:spLocks/>
            </p:cNvSpPr>
            <p:nvPr/>
          </p:nvSpPr>
          <p:spPr bwMode="auto">
            <a:xfrm>
              <a:off x="1711" y="1223"/>
              <a:ext cx="8" cy="5"/>
            </a:xfrm>
            <a:custGeom>
              <a:avLst/>
              <a:gdLst>
                <a:gd name="T0" fmla="*/ 0 w 31"/>
                <a:gd name="T1" fmla="*/ 0 h 16"/>
                <a:gd name="T2" fmla="*/ 0 w 31"/>
                <a:gd name="T3" fmla="*/ 0 h 16"/>
                <a:gd name="T4" fmla="*/ 0 w 31"/>
                <a:gd name="T5" fmla="*/ 0 h 16"/>
                <a:gd name="T6" fmla="*/ 0 w 31"/>
                <a:gd name="T7" fmla="*/ 0 h 16"/>
                <a:gd name="T8" fmla="*/ 0 w 31"/>
                <a:gd name="T9" fmla="*/ 0 h 16"/>
                <a:gd name="T10" fmla="*/ 0 w 31"/>
                <a:gd name="T11" fmla="*/ 0 h 16"/>
                <a:gd name="T12" fmla="*/ 0 w 31"/>
                <a:gd name="T13" fmla="*/ 0 h 16"/>
                <a:gd name="T14" fmla="*/ 0 w 31"/>
                <a:gd name="T15" fmla="*/ 0 h 16"/>
                <a:gd name="T16" fmla="*/ 0 w 31"/>
                <a:gd name="T17" fmla="*/ 0 h 16"/>
                <a:gd name="T18" fmla="*/ 0 w 31"/>
                <a:gd name="T19" fmla="*/ 0 h 16"/>
                <a:gd name="T20" fmla="*/ 0 w 31"/>
                <a:gd name="T21" fmla="*/ 0 h 16"/>
                <a:gd name="T22" fmla="*/ 0 w 31"/>
                <a:gd name="T23" fmla="*/ 0 h 16"/>
                <a:gd name="T24" fmla="*/ 0 w 31"/>
                <a:gd name="T25" fmla="*/ 0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16">
                  <a:moveTo>
                    <a:pt x="31" y="14"/>
                  </a:moveTo>
                  <a:lnTo>
                    <a:pt x="23" y="16"/>
                  </a:lnTo>
                  <a:lnTo>
                    <a:pt x="15" y="15"/>
                  </a:lnTo>
                  <a:lnTo>
                    <a:pt x="7" y="13"/>
                  </a:lnTo>
                  <a:lnTo>
                    <a:pt x="0" y="8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1"/>
                  </a:lnTo>
                  <a:lnTo>
                    <a:pt x="4" y="0"/>
                  </a:lnTo>
                  <a:lnTo>
                    <a:pt x="11" y="1"/>
                  </a:lnTo>
                  <a:lnTo>
                    <a:pt x="19" y="4"/>
                  </a:lnTo>
                  <a:lnTo>
                    <a:pt x="26" y="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19" name="Freeform 199"/>
            <p:cNvSpPr>
              <a:spLocks/>
            </p:cNvSpPr>
            <p:nvPr/>
          </p:nvSpPr>
          <p:spPr bwMode="auto">
            <a:xfrm>
              <a:off x="1686" y="1224"/>
              <a:ext cx="15" cy="14"/>
            </a:xfrm>
            <a:custGeom>
              <a:avLst/>
              <a:gdLst>
                <a:gd name="T0" fmla="*/ 0 w 55"/>
                <a:gd name="T1" fmla="*/ 0 h 42"/>
                <a:gd name="T2" fmla="*/ 0 w 55"/>
                <a:gd name="T3" fmla="*/ 0 h 42"/>
                <a:gd name="T4" fmla="*/ 0 w 55"/>
                <a:gd name="T5" fmla="*/ 0 h 42"/>
                <a:gd name="T6" fmla="*/ 0 w 55"/>
                <a:gd name="T7" fmla="*/ 0 h 42"/>
                <a:gd name="T8" fmla="*/ 0 w 55"/>
                <a:gd name="T9" fmla="*/ 0 h 42"/>
                <a:gd name="T10" fmla="*/ 0 w 55"/>
                <a:gd name="T11" fmla="*/ 0 h 42"/>
                <a:gd name="T12" fmla="*/ 0 w 55"/>
                <a:gd name="T13" fmla="*/ 0 h 42"/>
                <a:gd name="T14" fmla="*/ 0 w 55"/>
                <a:gd name="T15" fmla="*/ 0 h 42"/>
                <a:gd name="T16" fmla="*/ 0 w 55"/>
                <a:gd name="T17" fmla="*/ 0 h 42"/>
                <a:gd name="T18" fmla="*/ 0 w 55"/>
                <a:gd name="T19" fmla="*/ 0 h 42"/>
                <a:gd name="T20" fmla="*/ 0 w 55"/>
                <a:gd name="T21" fmla="*/ 0 h 42"/>
                <a:gd name="T22" fmla="*/ 0 w 55"/>
                <a:gd name="T23" fmla="*/ 0 h 42"/>
                <a:gd name="T24" fmla="*/ 0 w 55"/>
                <a:gd name="T25" fmla="*/ 0 h 42"/>
                <a:gd name="T26" fmla="*/ 0 w 55"/>
                <a:gd name="T27" fmla="*/ 0 h 42"/>
                <a:gd name="T28" fmla="*/ 0 w 55"/>
                <a:gd name="T29" fmla="*/ 0 h 42"/>
                <a:gd name="T30" fmla="*/ 0 w 55"/>
                <a:gd name="T31" fmla="*/ 0 h 42"/>
                <a:gd name="T32" fmla="*/ 0 w 55"/>
                <a:gd name="T33" fmla="*/ 0 h 42"/>
                <a:gd name="T34" fmla="*/ 0 w 55"/>
                <a:gd name="T35" fmla="*/ 0 h 42"/>
                <a:gd name="T36" fmla="*/ 0 w 55"/>
                <a:gd name="T37" fmla="*/ 0 h 42"/>
                <a:gd name="T38" fmla="*/ 0 w 55"/>
                <a:gd name="T39" fmla="*/ 0 h 42"/>
                <a:gd name="T40" fmla="*/ 0 w 55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5" h="42">
                  <a:moveTo>
                    <a:pt x="55" y="11"/>
                  </a:moveTo>
                  <a:lnTo>
                    <a:pt x="50" y="21"/>
                  </a:lnTo>
                  <a:lnTo>
                    <a:pt x="43" y="28"/>
                  </a:lnTo>
                  <a:lnTo>
                    <a:pt x="34" y="35"/>
                  </a:lnTo>
                  <a:lnTo>
                    <a:pt x="25" y="42"/>
                  </a:lnTo>
                  <a:lnTo>
                    <a:pt x="18" y="39"/>
                  </a:lnTo>
                  <a:lnTo>
                    <a:pt x="11" y="36"/>
                  </a:lnTo>
                  <a:lnTo>
                    <a:pt x="4" y="34"/>
                  </a:lnTo>
                  <a:lnTo>
                    <a:pt x="0" y="28"/>
                  </a:lnTo>
                  <a:lnTo>
                    <a:pt x="2" y="19"/>
                  </a:lnTo>
                  <a:lnTo>
                    <a:pt x="6" y="11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9" y="1"/>
                  </a:lnTo>
                  <a:lnTo>
                    <a:pt x="43" y="3"/>
                  </a:lnTo>
                  <a:lnTo>
                    <a:pt x="48" y="4"/>
                  </a:lnTo>
                  <a:lnTo>
                    <a:pt x="51" y="8"/>
                  </a:lnTo>
                  <a:lnTo>
                    <a:pt x="55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20" name="Freeform 200"/>
            <p:cNvSpPr>
              <a:spLocks/>
            </p:cNvSpPr>
            <p:nvPr/>
          </p:nvSpPr>
          <p:spPr bwMode="auto">
            <a:xfrm>
              <a:off x="1649" y="1226"/>
              <a:ext cx="9" cy="13"/>
            </a:xfrm>
            <a:custGeom>
              <a:avLst/>
              <a:gdLst>
                <a:gd name="T0" fmla="*/ 0 w 36"/>
                <a:gd name="T1" fmla="*/ 0 h 43"/>
                <a:gd name="T2" fmla="*/ 0 w 36"/>
                <a:gd name="T3" fmla="*/ 0 h 43"/>
                <a:gd name="T4" fmla="*/ 0 w 36"/>
                <a:gd name="T5" fmla="*/ 0 h 43"/>
                <a:gd name="T6" fmla="*/ 0 w 36"/>
                <a:gd name="T7" fmla="*/ 0 h 43"/>
                <a:gd name="T8" fmla="*/ 0 w 36"/>
                <a:gd name="T9" fmla="*/ 0 h 43"/>
                <a:gd name="T10" fmla="*/ 0 w 36"/>
                <a:gd name="T11" fmla="*/ 0 h 43"/>
                <a:gd name="T12" fmla="*/ 0 w 36"/>
                <a:gd name="T13" fmla="*/ 0 h 43"/>
                <a:gd name="T14" fmla="*/ 0 w 36"/>
                <a:gd name="T15" fmla="*/ 0 h 43"/>
                <a:gd name="T16" fmla="*/ 0 w 36"/>
                <a:gd name="T17" fmla="*/ 0 h 43"/>
                <a:gd name="T18" fmla="*/ 0 w 36"/>
                <a:gd name="T19" fmla="*/ 0 h 43"/>
                <a:gd name="T20" fmla="*/ 0 w 36"/>
                <a:gd name="T21" fmla="*/ 0 h 43"/>
                <a:gd name="T22" fmla="*/ 0 w 36"/>
                <a:gd name="T23" fmla="*/ 0 h 43"/>
                <a:gd name="T24" fmla="*/ 0 w 36"/>
                <a:gd name="T25" fmla="*/ 0 h 43"/>
                <a:gd name="T26" fmla="*/ 0 w 36"/>
                <a:gd name="T27" fmla="*/ 0 h 4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43">
                  <a:moveTo>
                    <a:pt x="36" y="15"/>
                  </a:moveTo>
                  <a:lnTo>
                    <a:pt x="32" y="21"/>
                  </a:lnTo>
                  <a:lnTo>
                    <a:pt x="29" y="28"/>
                  </a:lnTo>
                  <a:lnTo>
                    <a:pt x="29" y="35"/>
                  </a:lnTo>
                  <a:lnTo>
                    <a:pt x="29" y="43"/>
                  </a:lnTo>
                  <a:lnTo>
                    <a:pt x="21" y="43"/>
                  </a:lnTo>
                  <a:lnTo>
                    <a:pt x="13" y="42"/>
                  </a:lnTo>
                  <a:lnTo>
                    <a:pt x="6" y="38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3" y="7"/>
                  </a:lnTo>
                  <a:lnTo>
                    <a:pt x="5" y="0"/>
                  </a:lnTo>
                  <a:lnTo>
                    <a:pt x="36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21" name="Freeform 201"/>
            <p:cNvSpPr>
              <a:spLocks/>
            </p:cNvSpPr>
            <p:nvPr/>
          </p:nvSpPr>
          <p:spPr bwMode="auto">
            <a:xfrm>
              <a:off x="1829" y="1228"/>
              <a:ext cx="14" cy="9"/>
            </a:xfrm>
            <a:custGeom>
              <a:avLst/>
              <a:gdLst>
                <a:gd name="T0" fmla="*/ 0 w 57"/>
                <a:gd name="T1" fmla="*/ 0 h 26"/>
                <a:gd name="T2" fmla="*/ 0 w 57"/>
                <a:gd name="T3" fmla="*/ 0 h 26"/>
                <a:gd name="T4" fmla="*/ 0 w 57"/>
                <a:gd name="T5" fmla="*/ 0 h 26"/>
                <a:gd name="T6" fmla="*/ 0 w 57"/>
                <a:gd name="T7" fmla="*/ 0 h 26"/>
                <a:gd name="T8" fmla="*/ 0 w 57"/>
                <a:gd name="T9" fmla="*/ 0 h 26"/>
                <a:gd name="T10" fmla="*/ 0 w 57"/>
                <a:gd name="T11" fmla="*/ 0 h 26"/>
                <a:gd name="T12" fmla="*/ 0 w 57"/>
                <a:gd name="T13" fmla="*/ 0 h 26"/>
                <a:gd name="T14" fmla="*/ 0 w 57"/>
                <a:gd name="T15" fmla="*/ 0 h 26"/>
                <a:gd name="T16" fmla="*/ 0 w 57"/>
                <a:gd name="T17" fmla="*/ 0 h 26"/>
                <a:gd name="T18" fmla="*/ 0 w 57"/>
                <a:gd name="T19" fmla="*/ 0 h 26"/>
                <a:gd name="T20" fmla="*/ 0 w 57"/>
                <a:gd name="T21" fmla="*/ 0 h 26"/>
                <a:gd name="T22" fmla="*/ 0 w 57"/>
                <a:gd name="T23" fmla="*/ 0 h 26"/>
                <a:gd name="T24" fmla="*/ 0 w 57"/>
                <a:gd name="T25" fmla="*/ 0 h 26"/>
                <a:gd name="T26" fmla="*/ 0 w 57"/>
                <a:gd name="T27" fmla="*/ 0 h 26"/>
                <a:gd name="T28" fmla="*/ 0 w 57"/>
                <a:gd name="T29" fmla="*/ 0 h 26"/>
                <a:gd name="T30" fmla="*/ 0 w 57"/>
                <a:gd name="T31" fmla="*/ 0 h 26"/>
                <a:gd name="T32" fmla="*/ 0 w 57"/>
                <a:gd name="T33" fmla="*/ 0 h 26"/>
                <a:gd name="T34" fmla="*/ 0 w 57"/>
                <a:gd name="T35" fmla="*/ 0 h 26"/>
                <a:gd name="T36" fmla="*/ 0 w 57"/>
                <a:gd name="T37" fmla="*/ 0 h 26"/>
                <a:gd name="T38" fmla="*/ 0 w 57"/>
                <a:gd name="T39" fmla="*/ 0 h 26"/>
                <a:gd name="T40" fmla="*/ 0 w 57"/>
                <a:gd name="T41" fmla="*/ 0 h 26"/>
                <a:gd name="T42" fmla="*/ 0 w 57"/>
                <a:gd name="T43" fmla="*/ 0 h 26"/>
                <a:gd name="T44" fmla="*/ 0 w 57"/>
                <a:gd name="T45" fmla="*/ 0 h 26"/>
                <a:gd name="T46" fmla="*/ 0 w 57"/>
                <a:gd name="T47" fmla="*/ 0 h 26"/>
                <a:gd name="T48" fmla="*/ 0 w 57"/>
                <a:gd name="T49" fmla="*/ 0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7" h="26">
                  <a:moveTo>
                    <a:pt x="57" y="5"/>
                  </a:moveTo>
                  <a:lnTo>
                    <a:pt x="57" y="11"/>
                  </a:lnTo>
                  <a:lnTo>
                    <a:pt x="54" y="16"/>
                  </a:lnTo>
                  <a:lnTo>
                    <a:pt x="50" y="21"/>
                  </a:lnTo>
                  <a:lnTo>
                    <a:pt x="44" y="25"/>
                  </a:lnTo>
                  <a:lnTo>
                    <a:pt x="38" y="26"/>
                  </a:lnTo>
                  <a:lnTo>
                    <a:pt x="31" y="26"/>
                  </a:lnTo>
                  <a:lnTo>
                    <a:pt x="26" y="26"/>
                  </a:lnTo>
                  <a:lnTo>
                    <a:pt x="20" y="25"/>
                  </a:lnTo>
                  <a:lnTo>
                    <a:pt x="14" y="22"/>
                  </a:lnTo>
                  <a:lnTo>
                    <a:pt x="9" y="20"/>
                  </a:lnTo>
                  <a:lnTo>
                    <a:pt x="5" y="16"/>
                  </a:lnTo>
                  <a:lnTo>
                    <a:pt x="0" y="12"/>
                  </a:lnTo>
                  <a:lnTo>
                    <a:pt x="0" y="7"/>
                  </a:lnTo>
                  <a:lnTo>
                    <a:pt x="4" y="5"/>
                  </a:lnTo>
                  <a:lnTo>
                    <a:pt x="7" y="3"/>
                  </a:lnTo>
                  <a:lnTo>
                    <a:pt x="11" y="1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1"/>
                  </a:lnTo>
                  <a:lnTo>
                    <a:pt x="34" y="3"/>
                  </a:lnTo>
                  <a:lnTo>
                    <a:pt x="39" y="4"/>
                  </a:lnTo>
                  <a:lnTo>
                    <a:pt x="45" y="5"/>
                  </a:lnTo>
                  <a:lnTo>
                    <a:pt x="51" y="5"/>
                  </a:lnTo>
                  <a:lnTo>
                    <a:pt x="57" y="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22" name="Freeform 202"/>
            <p:cNvSpPr>
              <a:spLocks/>
            </p:cNvSpPr>
            <p:nvPr/>
          </p:nvSpPr>
          <p:spPr bwMode="auto">
            <a:xfrm>
              <a:off x="1855" y="1228"/>
              <a:ext cx="13" cy="9"/>
            </a:xfrm>
            <a:custGeom>
              <a:avLst/>
              <a:gdLst>
                <a:gd name="T0" fmla="*/ 0 w 48"/>
                <a:gd name="T1" fmla="*/ 0 h 26"/>
                <a:gd name="T2" fmla="*/ 0 w 48"/>
                <a:gd name="T3" fmla="*/ 0 h 26"/>
                <a:gd name="T4" fmla="*/ 0 w 48"/>
                <a:gd name="T5" fmla="*/ 0 h 26"/>
                <a:gd name="T6" fmla="*/ 0 w 48"/>
                <a:gd name="T7" fmla="*/ 0 h 26"/>
                <a:gd name="T8" fmla="*/ 0 w 48"/>
                <a:gd name="T9" fmla="*/ 0 h 26"/>
                <a:gd name="T10" fmla="*/ 0 w 48"/>
                <a:gd name="T11" fmla="*/ 0 h 26"/>
                <a:gd name="T12" fmla="*/ 0 w 48"/>
                <a:gd name="T13" fmla="*/ 0 h 26"/>
                <a:gd name="T14" fmla="*/ 0 w 48"/>
                <a:gd name="T15" fmla="*/ 0 h 26"/>
                <a:gd name="T16" fmla="*/ 0 w 48"/>
                <a:gd name="T17" fmla="*/ 0 h 26"/>
                <a:gd name="T18" fmla="*/ 0 w 48"/>
                <a:gd name="T19" fmla="*/ 0 h 26"/>
                <a:gd name="T20" fmla="*/ 0 w 48"/>
                <a:gd name="T21" fmla="*/ 0 h 26"/>
                <a:gd name="T22" fmla="*/ 0 w 48"/>
                <a:gd name="T23" fmla="*/ 0 h 26"/>
                <a:gd name="T24" fmla="*/ 0 w 48"/>
                <a:gd name="T25" fmla="*/ 0 h 26"/>
                <a:gd name="T26" fmla="*/ 0 w 48"/>
                <a:gd name="T27" fmla="*/ 0 h 26"/>
                <a:gd name="T28" fmla="*/ 0 w 48"/>
                <a:gd name="T29" fmla="*/ 0 h 26"/>
                <a:gd name="T30" fmla="*/ 0 w 48"/>
                <a:gd name="T31" fmla="*/ 0 h 26"/>
                <a:gd name="T32" fmla="*/ 0 w 48"/>
                <a:gd name="T33" fmla="*/ 0 h 26"/>
                <a:gd name="T34" fmla="*/ 0 w 48"/>
                <a:gd name="T35" fmla="*/ 0 h 26"/>
                <a:gd name="T36" fmla="*/ 0 w 48"/>
                <a:gd name="T37" fmla="*/ 0 h 26"/>
                <a:gd name="T38" fmla="*/ 0 w 48"/>
                <a:gd name="T39" fmla="*/ 0 h 26"/>
                <a:gd name="T40" fmla="*/ 0 w 48"/>
                <a:gd name="T41" fmla="*/ 0 h 26"/>
                <a:gd name="T42" fmla="*/ 0 w 48"/>
                <a:gd name="T43" fmla="*/ 0 h 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8" h="26">
                  <a:moveTo>
                    <a:pt x="48" y="12"/>
                  </a:moveTo>
                  <a:lnTo>
                    <a:pt x="48" y="16"/>
                  </a:lnTo>
                  <a:lnTo>
                    <a:pt x="48" y="20"/>
                  </a:lnTo>
                  <a:lnTo>
                    <a:pt x="46" y="23"/>
                  </a:lnTo>
                  <a:lnTo>
                    <a:pt x="41" y="26"/>
                  </a:lnTo>
                  <a:lnTo>
                    <a:pt x="35" y="26"/>
                  </a:lnTo>
                  <a:lnTo>
                    <a:pt x="28" y="25"/>
                  </a:lnTo>
                  <a:lnTo>
                    <a:pt x="23" y="22"/>
                  </a:lnTo>
                  <a:lnTo>
                    <a:pt x="18" y="20"/>
                  </a:lnTo>
                  <a:lnTo>
                    <a:pt x="12" y="16"/>
                  </a:lnTo>
                  <a:lnTo>
                    <a:pt x="8" y="12"/>
                  </a:lnTo>
                  <a:lnTo>
                    <a:pt x="4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6" y="1"/>
                  </a:lnTo>
                  <a:lnTo>
                    <a:pt x="32" y="3"/>
                  </a:lnTo>
                  <a:lnTo>
                    <a:pt x="38" y="5"/>
                  </a:lnTo>
                  <a:lnTo>
                    <a:pt x="43" y="7"/>
                  </a:lnTo>
                  <a:lnTo>
                    <a:pt x="48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23" name="Freeform 203"/>
            <p:cNvSpPr>
              <a:spLocks/>
            </p:cNvSpPr>
            <p:nvPr/>
          </p:nvSpPr>
          <p:spPr bwMode="auto">
            <a:xfrm>
              <a:off x="1887" y="1229"/>
              <a:ext cx="18" cy="12"/>
            </a:xfrm>
            <a:custGeom>
              <a:avLst/>
              <a:gdLst>
                <a:gd name="T0" fmla="*/ 0 w 67"/>
                <a:gd name="T1" fmla="*/ 0 h 39"/>
                <a:gd name="T2" fmla="*/ 0 w 67"/>
                <a:gd name="T3" fmla="*/ 0 h 39"/>
                <a:gd name="T4" fmla="*/ 0 w 67"/>
                <a:gd name="T5" fmla="*/ 0 h 39"/>
                <a:gd name="T6" fmla="*/ 0 w 67"/>
                <a:gd name="T7" fmla="*/ 0 h 39"/>
                <a:gd name="T8" fmla="*/ 0 w 67"/>
                <a:gd name="T9" fmla="*/ 0 h 39"/>
                <a:gd name="T10" fmla="*/ 0 w 67"/>
                <a:gd name="T11" fmla="*/ 0 h 39"/>
                <a:gd name="T12" fmla="*/ 0 w 67"/>
                <a:gd name="T13" fmla="*/ 0 h 39"/>
                <a:gd name="T14" fmla="*/ 0 w 67"/>
                <a:gd name="T15" fmla="*/ 0 h 39"/>
                <a:gd name="T16" fmla="*/ 0 w 67"/>
                <a:gd name="T17" fmla="*/ 0 h 39"/>
                <a:gd name="T18" fmla="*/ 0 w 67"/>
                <a:gd name="T19" fmla="*/ 0 h 39"/>
                <a:gd name="T20" fmla="*/ 0 w 67"/>
                <a:gd name="T21" fmla="*/ 0 h 39"/>
                <a:gd name="T22" fmla="*/ 0 w 67"/>
                <a:gd name="T23" fmla="*/ 0 h 39"/>
                <a:gd name="T24" fmla="*/ 0 w 67"/>
                <a:gd name="T25" fmla="*/ 0 h 39"/>
                <a:gd name="T26" fmla="*/ 0 w 67"/>
                <a:gd name="T27" fmla="*/ 0 h 39"/>
                <a:gd name="T28" fmla="*/ 0 w 67"/>
                <a:gd name="T29" fmla="*/ 0 h 39"/>
                <a:gd name="T30" fmla="*/ 0 w 67"/>
                <a:gd name="T31" fmla="*/ 0 h 39"/>
                <a:gd name="T32" fmla="*/ 0 w 67"/>
                <a:gd name="T33" fmla="*/ 0 h 39"/>
                <a:gd name="T34" fmla="*/ 0 w 67"/>
                <a:gd name="T35" fmla="*/ 0 h 39"/>
                <a:gd name="T36" fmla="*/ 0 w 67"/>
                <a:gd name="T37" fmla="*/ 0 h 39"/>
                <a:gd name="T38" fmla="*/ 0 w 67"/>
                <a:gd name="T39" fmla="*/ 0 h 39"/>
                <a:gd name="T40" fmla="*/ 0 w 67"/>
                <a:gd name="T41" fmla="*/ 0 h 39"/>
                <a:gd name="T42" fmla="*/ 0 w 67"/>
                <a:gd name="T43" fmla="*/ 0 h 39"/>
                <a:gd name="T44" fmla="*/ 0 w 67"/>
                <a:gd name="T45" fmla="*/ 0 h 39"/>
                <a:gd name="T46" fmla="*/ 0 w 67"/>
                <a:gd name="T47" fmla="*/ 0 h 39"/>
                <a:gd name="T48" fmla="*/ 0 w 67"/>
                <a:gd name="T49" fmla="*/ 0 h 39"/>
                <a:gd name="T50" fmla="*/ 0 w 67"/>
                <a:gd name="T51" fmla="*/ 0 h 3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7" h="39">
                  <a:moveTo>
                    <a:pt x="60" y="10"/>
                  </a:moveTo>
                  <a:lnTo>
                    <a:pt x="64" y="13"/>
                  </a:lnTo>
                  <a:lnTo>
                    <a:pt x="67" y="19"/>
                  </a:lnTo>
                  <a:lnTo>
                    <a:pt x="67" y="24"/>
                  </a:lnTo>
                  <a:lnTo>
                    <a:pt x="66" y="29"/>
                  </a:lnTo>
                  <a:lnTo>
                    <a:pt x="60" y="34"/>
                  </a:lnTo>
                  <a:lnTo>
                    <a:pt x="54" y="36"/>
                  </a:lnTo>
                  <a:lnTo>
                    <a:pt x="47" y="37"/>
                  </a:lnTo>
                  <a:lnTo>
                    <a:pt x="41" y="39"/>
                  </a:lnTo>
                  <a:lnTo>
                    <a:pt x="33" y="39"/>
                  </a:lnTo>
                  <a:lnTo>
                    <a:pt x="26" y="39"/>
                  </a:lnTo>
                  <a:lnTo>
                    <a:pt x="19" y="39"/>
                  </a:lnTo>
                  <a:lnTo>
                    <a:pt x="13" y="39"/>
                  </a:lnTo>
                  <a:lnTo>
                    <a:pt x="8" y="34"/>
                  </a:lnTo>
                  <a:lnTo>
                    <a:pt x="4" y="29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6" y="17"/>
                  </a:lnTo>
                  <a:lnTo>
                    <a:pt x="11" y="13"/>
                  </a:lnTo>
                  <a:lnTo>
                    <a:pt x="17" y="10"/>
                  </a:lnTo>
                  <a:lnTo>
                    <a:pt x="24" y="5"/>
                  </a:lnTo>
                  <a:lnTo>
                    <a:pt x="30" y="3"/>
                  </a:lnTo>
                  <a:lnTo>
                    <a:pt x="37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6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24" name="Freeform 204"/>
            <p:cNvSpPr>
              <a:spLocks/>
            </p:cNvSpPr>
            <p:nvPr/>
          </p:nvSpPr>
          <p:spPr bwMode="auto">
            <a:xfrm>
              <a:off x="1621" y="1236"/>
              <a:ext cx="9" cy="9"/>
            </a:xfrm>
            <a:custGeom>
              <a:avLst/>
              <a:gdLst>
                <a:gd name="T0" fmla="*/ 0 w 32"/>
                <a:gd name="T1" fmla="*/ 0 h 29"/>
                <a:gd name="T2" fmla="*/ 0 w 32"/>
                <a:gd name="T3" fmla="*/ 0 h 29"/>
                <a:gd name="T4" fmla="*/ 0 w 32"/>
                <a:gd name="T5" fmla="*/ 0 h 29"/>
                <a:gd name="T6" fmla="*/ 0 w 32"/>
                <a:gd name="T7" fmla="*/ 0 h 29"/>
                <a:gd name="T8" fmla="*/ 0 w 32"/>
                <a:gd name="T9" fmla="*/ 0 h 29"/>
                <a:gd name="T10" fmla="*/ 0 w 32"/>
                <a:gd name="T11" fmla="*/ 0 h 29"/>
                <a:gd name="T12" fmla="*/ 0 w 32"/>
                <a:gd name="T13" fmla="*/ 0 h 29"/>
                <a:gd name="T14" fmla="*/ 0 w 32"/>
                <a:gd name="T15" fmla="*/ 0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" h="29">
                  <a:moveTo>
                    <a:pt x="32" y="23"/>
                  </a:moveTo>
                  <a:lnTo>
                    <a:pt x="24" y="26"/>
                  </a:lnTo>
                  <a:lnTo>
                    <a:pt x="16" y="28"/>
                  </a:lnTo>
                  <a:lnTo>
                    <a:pt x="8" y="29"/>
                  </a:lnTo>
                  <a:lnTo>
                    <a:pt x="0" y="26"/>
                  </a:lnTo>
                  <a:lnTo>
                    <a:pt x="9" y="0"/>
                  </a:lnTo>
                  <a:lnTo>
                    <a:pt x="31" y="11"/>
                  </a:lnTo>
                  <a:lnTo>
                    <a:pt x="32" y="2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25" name="Freeform 205"/>
            <p:cNvSpPr>
              <a:spLocks/>
            </p:cNvSpPr>
            <p:nvPr/>
          </p:nvSpPr>
          <p:spPr bwMode="auto">
            <a:xfrm>
              <a:off x="1557" y="1237"/>
              <a:ext cx="11" cy="16"/>
            </a:xfrm>
            <a:custGeom>
              <a:avLst/>
              <a:gdLst>
                <a:gd name="T0" fmla="*/ 0 w 40"/>
                <a:gd name="T1" fmla="*/ 0 h 49"/>
                <a:gd name="T2" fmla="*/ 0 w 40"/>
                <a:gd name="T3" fmla="*/ 0 h 49"/>
                <a:gd name="T4" fmla="*/ 0 w 40"/>
                <a:gd name="T5" fmla="*/ 0 h 49"/>
                <a:gd name="T6" fmla="*/ 0 w 40"/>
                <a:gd name="T7" fmla="*/ 0 h 49"/>
                <a:gd name="T8" fmla="*/ 0 w 40"/>
                <a:gd name="T9" fmla="*/ 0 h 49"/>
                <a:gd name="T10" fmla="*/ 0 w 40"/>
                <a:gd name="T11" fmla="*/ 0 h 49"/>
                <a:gd name="T12" fmla="*/ 0 w 40"/>
                <a:gd name="T13" fmla="*/ 0 h 49"/>
                <a:gd name="T14" fmla="*/ 0 w 40"/>
                <a:gd name="T15" fmla="*/ 0 h 49"/>
                <a:gd name="T16" fmla="*/ 0 w 40"/>
                <a:gd name="T17" fmla="*/ 0 h 49"/>
                <a:gd name="T18" fmla="*/ 0 w 40"/>
                <a:gd name="T19" fmla="*/ 0 h 49"/>
                <a:gd name="T20" fmla="*/ 0 w 40"/>
                <a:gd name="T21" fmla="*/ 0 h 49"/>
                <a:gd name="T22" fmla="*/ 0 w 40"/>
                <a:gd name="T23" fmla="*/ 0 h 49"/>
                <a:gd name="T24" fmla="*/ 0 w 40"/>
                <a:gd name="T25" fmla="*/ 0 h 49"/>
                <a:gd name="T26" fmla="*/ 0 w 40"/>
                <a:gd name="T27" fmla="*/ 0 h 49"/>
                <a:gd name="T28" fmla="*/ 0 w 40"/>
                <a:gd name="T29" fmla="*/ 0 h 49"/>
                <a:gd name="T30" fmla="*/ 0 w 40"/>
                <a:gd name="T31" fmla="*/ 0 h 49"/>
                <a:gd name="T32" fmla="*/ 0 w 40"/>
                <a:gd name="T33" fmla="*/ 0 h 49"/>
                <a:gd name="T34" fmla="*/ 0 w 40"/>
                <a:gd name="T35" fmla="*/ 0 h 4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0" h="49">
                  <a:moveTo>
                    <a:pt x="40" y="18"/>
                  </a:moveTo>
                  <a:lnTo>
                    <a:pt x="40" y="24"/>
                  </a:lnTo>
                  <a:lnTo>
                    <a:pt x="37" y="30"/>
                  </a:lnTo>
                  <a:lnTo>
                    <a:pt x="35" y="35"/>
                  </a:lnTo>
                  <a:lnTo>
                    <a:pt x="30" y="40"/>
                  </a:lnTo>
                  <a:lnTo>
                    <a:pt x="25" y="45"/>
                  </a:lnTo>
                  <a:lnTo>
                    <a:pt x="19" y="48"/>
                  </a:lnTo>
                  <a:lnTo>
                    <a:pt x="13" y="49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9" y="5"/>
                  </a:lnTo>
                  <a:lnTo>
                    <a:pt x="35" y="10"/>
                  </a:lnTo>
                  <a:lnTo>
                    <a:pt x="40" y="18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26" name="Freeform 206"/>
            <p:cNvSpPr>
              <a:spLocks/>
            </p:cNvSpPr>
            <p:nvPr/>
          </p:nvSpPr>
          <p:spPr bwMode="auto">
            <a:xfrm>
              <a:off x="1702" y="1237"/>
              <a:ext cx="4" cy="6"/>
            </a:xfrm>
            <a:custGeom>
              <a:avLst/>
              <a:gdLst>
                <a:gd name="T0" fmla="*/ 0 w 18"/>
                <a:gd name="T1" fmla="*/ 0 h 18"/>
                <a:gd name="T2" fmla="*/ 0 w 18"/>
                <a:gd name="T3" fmla="*/ 0 h 18"/>
                <a:gd name="T4" fmla="*/ 0 w 18"/>
                <a:gd name="T5" fmla="*/ 0 h 18"/>
                <a:gd name="T6" fmla="*/ 0 w 18"/>
                <a:gd name="T7" fmla="*/ 0 h 18"/>
                <a:gd name="T8" fmla="*/ 0 w 18"/>
                <a:gd name="T9" fmla="*/ 0 h 18"/>
                <a:gd name="T10" fmla="*/ 0 w 18"/>
                <a:gd name="T11" fmla="*/ 0 h 18"/>
                <a:gd name="T12" fmla="*/ 0 w 18"/>
                <a:gd name="T13" fmla="*/ 0 h 18"/>
                <a:gd name="T14" fmla="*/ 0 w 18"/>
                <a:gd name="T15" fmla="*/ 0 h 18"/>
                <a:gd name="T16" fmla="*/ 0 w 18"/>
                <a:gd name="T17" fmla="*/ 0 h 18"/>
                <a:gd name="T18" fmla="*/ 0 w 18"/>
                <a:gd name="T19" fmla="*/ 0 h 18"/>
                <a:gd name="T20" fmla="*/ 0 w 18"/>
                <a:gd name="T21" fmla="*/ 0 h 18"/>
                <a:gd name="T22" fmla="*/ 0 w 18"/>
                <a:gd name="T23" fmla="*/ 0 h 18"/>
                <a:gd name="T24" fmla="*/ 0 w 18"/>
                <a:gd name="T25" fmla="*/ 0 h 18"/>
                <a:gd name="T26" fmla="*/ 0 w 18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18">
                  <a:moveTo>
                    <a:pt x="16" y="12"/>
                  </a:moveTo>
                  <a:lnTo>
                    <a:pt x="18" y="14"/>
                  </a:lnTo>
                  <a:lnTo>
                    <a:pt x="16" y="15"/>
                  </a:lnTo>
                  <a:lnTo>
                    <a:pt x="15" y="17"/>
                  </a:lnTo>
                  <a:lnTo>
                    <a:pt x="13" y="18"/>
                  </a:lnTo>
                  <a:lnTo>
                    <a:pt x="8" y="17"/>
                  </a:lnTo>
                  <a:lnTo>
                    <a:pt x="5" y="14"/>
                  </a:lnTo>
                  <a:lnTo>
                    <a:pt x="1" y="10"/>
                  </a:lnTo>
                  <a:lnTo>
                    <a:pt x="0" y="7"/>
                  </a:lnTo>
                  <a:lnTo>
                    <a:pt x="0" y="0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4" y="7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27" name="Freeform 207"/>
            <p:cNvSpPr>
              <a:spLocks/>
            </p:cNvSpPr>
            <p:nvPr/>
          </p:nvSpPr>
          <p:spPr bwMode="auto">
            <a:xfrm>
              <a:off x="1873" y="1239"/>
              <a:ext cx="10" cy="13"/>
            </a:xfrm>
            <a:custGeom>
              <a:avLst/>
              <a:gdLst>
                <a:gd name="T0" fmla="*/ 0 w 38"/>
                <a:gd name="T1" fmla="*/ 0 h 39"/>
                <a:gd name="T2" fmla="*/ 0 w 38"/>
                <a:gd name="T3" fmla="*/ 0 h 39"/>
                <a:gd name="T4" fmla="*/ 0 w 38"/>
                <a:gd name="T5" fmla="*/ 0 h 39"/>
                <a:gd name="T6" fmla="*/ 0 w 38"/>
                <a:gd name="T7" fmla="*/ 0 h 39"/>
                <a:gd name="T8" fmla="*/ 0 w 38"/>
                <a:gd name="T9" fmla="*/ 0 h 39"/>
                <a:gd name="T10" fmla="*/ 0 w 38"/>
                <a:gd name="T11" fmla="*/ 0 h 39"/>
                <a:gd name="T12" fmla="*/ 0 w 38"/>
                <a:gd name="T13" fmla="*/ 0 h 39"/>
                <a:gd name="T14" fmla="*/ 0 w 38"/>
                <a:gd name="T15" fmla="*/ 0 h 39"/>
                <a:gd name="T16" fmla="*/ 0 w 38"/>
                <a:gd name="T17" fmla="*/ 0 h 39"/>
                <a:gd name="T18" fmla="*/ 0 w 38"/>
                <a:gd name="T19" fmla="*/ 0 h 39"/>
                <a:gd name="T20" fmla="*/ 0 w 38"/>
                <a:gd name="T21" fmla="*/ 0 h 39"/>
                <a:gd name="T22" fmla="*/ 0 w 38"/>
                <a:gd name="T23" fmla="*/ 0 h 39"/>
                <a:gd name="T24" fmla="*/ 0 w 38"/>
                <a:gd name="T25" fmla="*/ 0 h 39"/>
                <a:gd name="T26" fmla="*/ 0 w 38"/>
                <a:gd name="T27" fmla="*/ 0 h 39"/>
                <a:gd name="T28" fmla="*/ 0 w 38"/>
                <a:gd name="T29" fmla="*/ 0 h 39"/>
                <a:gd name="T30" fmla="*/ 0 w 38"/>
                <a:gd name="T31" fmla="*/ 0 h 39"/>
                <a:gd name="T32" fmla="*/ 0 w 38"/>
                <a:gd name="T33" fmla="*/ 0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8" h="39">
                  <a:moveTo>
                    <a:pt x="38" y="22"/>
                  </a:moveTo>
                  <a:lnTo>
                    <a:pt x="37" y="26"/>
                  </a:lnTo>
                  <a:lnTo>
                    <a:pt x="35" y="31"/>
                  </a:lnTo>
                  <a:lnTo>
                    <a:pt x="31" y="34"/>
                  </a:lnTo>
                  <a:lnTo>
                    <a:pt x="27" y="37"/>
                  </a:lnTo>
                  <a:lnTo>
                    <a:pt x="21" y="38"/>
                  </a:lnTo>
                  <a:lnTo>
                    <a:pt x="15" y="39"/>
                  </a:lnTo>
                  <a:lnTo>
                    <a:pt x="8" y="39"/>
                  </a:lnTo>
                  <a:lnTo>
                    <a:pt x="3" y="37"/>
                  </a:lnTo>
                  <a:lnTo>
                    <a:pt x="0" y="26"/>
                  </a:lnTo>
                  <a:lnTo>
                    <a:pt x="5" y="17"/>
                  </a:lnTo>
                  <a:lnTo>
                    <a:pt x="13" y="8"/>
                  </a:lnTo>
                  <a:lnTo>
                    <a:pt x="21" y="0"/>
                  </a:lnTo>
                  <a:lnTo>
                    <a:pt x="27" y="4"/>
                  </a:lnTo>
                  <a:lnTo>
                    <a:pt x="33" y="9"/>
                  </a:lnTo>
                  <a:lnTo>
                    <a:pt x="37" y="15"/>
                  </a:lnTo>
                  <a:lnTo>
                    <a:pt x="38" y="2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28" name="Freeform 208"/>
            <p:cNvSpPr>
              <a:spLocks/>
            </p:cNvSpPr>
            <p:nvPr/>
          </p:nvSpPr>
          <p:spPr bwMode="auto">
            <a:xfrm>
              <a:off x="1601" y="1243"/>
              <a:ext cx="7" cy="10"/>
            </a:xfrm>
            <a:custGeom>
              <a:avLst/>
              <a:gdLst>
                <a:gd name="T0" fmla="*/ 0 w 26"/>
                <a:gd name="T1" fmla="*/ 0 h 28"/>
                <a:gd name="T2" fmla="*/ 0 w 26"/>
                <a:gd name="T3" fmla="*/ 0 h 28"/>
                <a:gd name="T4" fmla="*/ 0 w 26"/>
                <a:gd name="T5" fmla="*/ 0 h 28"/>
                <a:gd name="T6" fmla="*/ 0 w 26"/>
                <a:gd name="T7" fmla="*/ 0 h 28"/>
                <a:gd name="T8" fmla="*/ 0 w 26"/>
                <a:gd name="T9" fmla="*/ 0 h 28"/>
                <a:gd name="T10" fmla="*/ 0 w 26"/>
                <a:gd name="T11" fmla="*/ 0 h 28"/>
                <a:gd name="T12" fmla="*/ 0 w 26"/>
                <a:gd name="T13" fmla="*/ 0 h 28"/>
                <a:gd name="T14" fmla="*/ 0 w 26"/>
                <a:gd name="T15" fmla="*/ 0 h 28"/>
                <a:gd name="T16" fmla="*/ 0 w 26"/>
                <a:gd name="T17" fmla="*/ 0 h 28"/>
                <a:gd name="T18" fmla="*/ 0 w 26"/>
                <a:gd name="T19" fmla="*/ 0 h 28"/>
                <a:gd name="T20" fmla="*/ 0 w 26"/>
                <a:gd name="T21" fmla="*/ 0 h 28"/>
                <a:gd name="T22" fmla="*/ 0 w 26"/>
                <a:gd name="T23" fmla="*/ 0 h 28"/>
                <a:gd name="T24" fmla="*/ 0 w 26"/>
                <a:gd name="T25" fmla="*/ 0 h 28"/>
                <a:gd name="T26" fmla="*/ 0 w 26"/>
                <a:gd name="T27" fmla="*/ 0 h 28"/>
                <a:gd name="T28" fmla="*/ 0 w 26"/>
                <a:gd name="T29" fmla="*/ 0 h 28"/>
                <a:gd name="T30" fmla="*/ 0 w 26"/>
                <a:gd name="T31" fmla="*/ 0 h 28"/>
                <a:gd name="T32" fmla="*/ 0 w 26"/>
                <a:gd name="T33" fmla="*/ 0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28">
                  <a:moveTo>
                    <a:pt x="26" y="11"/>
                  </a:moveTo>
                  <a:lnTo>
                    <a:pt x="25" y="17"/>
                  </a:lnTo>
                  <a:lnTo>
                    <a:pt x="20" y="21"/>
                  </a:lnTo>
                  <a:lnTo>
                    <a:pt x="14" y="25"/>
                  </a:lnTo>
                  <a:lnTo>
                    <a:pt x="9" y="28"/>
                  </a:lnTo>
                  <a:lnTo>
                    <a:pt x="5" y="22"/>
                  </a:lnTo>
                  <a:lnTo>
                    <a:pt x="2" y="17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2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7" y="2"/>
                  </a:lnTo>
                  <a:lnTo>
                    <a:pt x="19" y="4"/>
                  </a:lnTo>
                  <a:lnTo>
                    <a:pt x="22" y="5"/>
                  </a:lnTo>
                  <a:lnTo>
                    <a:pt x="25" y="7"/>
                  </a:lnTo>
                  <a:lnTo>
                    <a:pt x="26" y="1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29" name="Freeform 209"/>
            <p:cNvSpPr>
              <a:spLocks/>
            </p:cNvSpPr>
            <p:nvPr/>
          </p:nvSpPr>
          <p:spPr bwMode="auto">
            <a:xfrm>
              <a:off x="1768" y="1244"/>
              <a:ext cx="9" cy="17"/>
            </a:xfrm>
            <a:custGeom>
              <a:avLst/>
              <a:gdLst>
                <a:gd name="T0" fmla="*/ 0 w 31"/>
                <a:gd name="T1" fmla="*/ 0 h 49"/>
                <a:gd name="T2" fmla="*/ 0 w 31"/>
                <a:gd name="T3" fmla="*/ 0 h 49"/>
                <a:gd name="T4" fmla="*/ 0 w 31"/>
                <a:gd name="T5" fmla="*/ 0 h 49"/>
                <a:gd name="T6" fmla="*/ 0 w 31"/>
                <a:gd name="T7" fmla="*/ 0 h 49"/>
                <a:gd name="T8" fmla="*/ 0 w 31"/>
                <a:gd name="T9" fmla="*/ 0 h 49"/>
                <a:gd name="T10" fmla="*/ 0 w 31"/>
                <a:gd name="T11" fmla="*/ 0 h 49"/>
                <a:gd name="T12" fmla="*/ 0 w 31"/>
                <a:gd name="T13" fmla="*/ 0 h 49"/>
                <a:gd name="T14" fmla="*/ 0 w 31"/>
                <a:gd name="T15" fmla="*/ 0 h 49"/>
                <a:gd name="T16" fmla="*/ 0 w 31"/>
                <a:gd name="T17" fmla="*/ 0 h 49"/>
                <a:gd name="T18" fmla="*/ 0 w 31"/>
                <a:gd name="T19" fmla="*/ 0 h 49"/>
                <a:gd name="T20" fmla="*/ 0 w 31"/>
                <a:gd name="T21" fmla="*/ 0 h 49"/>
                <a:gd name="T22" fmla="*/ 0 w 31"/>
                <a:gd name="T23" fmla="*/ 0 h 49"/>
                <a:gd name="T24" fmla="*/ 0 w 31"/>
                <a:gd name="T25" fmla="*/ 0 h 49"/>
                <a:gd name="T26" fmla="*/ 0 w 31"/>
                <a:gd name="T27" fmla="*/ 0 h 49"/>
                <a:gd name="T28" fmla="*/ 0 w 31"/>
                <a:gd name="T29" fmla="*/ 0 h 49"/>
                <a:gd name="T30" fmla="*/ 0 w 31"/>
                <a:gd name="T31" fmla="*/ 0 h 49"/>
                <a:gd name="T32" fmla="*/ 0 w 31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49">
                  <a:moveTo>
                    <a:pt x="31" y="11"/>
                  </a:moveTo>
                  <a:lnTo>
                    <a:pt x="29" y="19"/>
                  </a:lnTo>
                  <a:lnTo>
                    <a:pt x="25" y="26"/>
                  </a:lnTo>
                  <a:lnTo>
                    <a:pt x="22" y="34"/>
                  </a:lnTo>
                  <a:lnTo>
                    <a:pt x="22" y="43"/>
                  </a:lnTo>
                  <a:lnTo>
                    <a:pt x="19" y="48"/>
                  </a:lnTo>
                  <a:lnTo>
                    <a:pt x="15" y="49"/>
                  </a:lnTo>
                  <a:lnTo>
                    <a:pt x="10" y="49"/>
                  </a:lnTo>
                  <a:lnTo>
                    <a:pt x="6" y="48"/>
                  </a:lnTo>
                  <a:lnTo>
                    <a:pt x="1" y="37"/>
                  </a:lnTo>
                  <a:lnTo>
                    <a:pt x="0" y="25"/>
                  </a:lnTo>
                  <a:lnTo>
                    <a:pt x="0" y="12"/>
                  </a:lnTo>
                  <a:lnTo>
                    <a:pt x="1" y="0"/>
                  </a:lnTo>
                  <a:lnTo>
                    <a:pt x="9" y="1"/>
                  </a:lnTo>
                  <a:lnTo>
                    <a:pt x="17" y="3"/>
                  </a:lnTo>
                  <a:lnTo>
                    <a:pt x="25" y="5"/>
                  </a:lnTo>
                  <a:lnTo>
                    <a:pt x="31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30" name="Freeform 210"/>
            <p:cNvSpPr>
              <a:spLocks/>
            </p:cNvSpPr>
            <p:nvPr/>
          </p:nvSpPr>
          <p:spPr bwMode="auto">
            <a:xfrm>
              <a:off x="1638" y="1245"/>
              <a:ext cx="7" cy="14"/>
            </a:xfrm>
            <a:custGeom>
              <a:avLst/>
              <a:gdLst>
                <a:gd name="T0" fmla="*/ 0 w 28"/>
                <a:gd name="T1" fmla="*/ 0 h 45"/>
                <a:gd name="T2" fmla="*/ 0 w 28"/>
                <a:gd name="T3" fmla="*/ 0 h 45"/>
                <a:gd name="T4" fmla="*/ 0 w 28"/>
                <a:gd name="T5" fmla="*/ 0 h 45"/>
                <a:gd name="T6" fmla="*/ 0 w 28"/>
                <a:gd name="T7" fmla="*/ 0 h 45"/>
                <a:gd name="T8" fmla="*/ 0 w 28"/>
                <a:gd name="T9" fmla="*/ 0 h 45"/>
                <a:gd name="T10" fmla="*/ 0 w 28"/>
                <a:gd name="T11" fmla="*/ 0 h 45"/>
                <a:gd name="T12" fmla="*/ 0 w 28"/>
                <a:gd name="T13" fmla="*/ 0 h 45"/>
                <a:gd name="T14" fmla="*/ 0 w 28"/>
                <a:gd name="T15" fmla="*/ 0 h 45"/>
                <a:gd name="T16" fmla="*/ 0 w 28"/>
                <a:gd name="T17" fmla="*/ 0 h 45"/>
                <a:gd name="T18" fmla="*/ 0 w 28"/>
                <a:gd name="T19" fmla="*/ 0 h 45"/>
                <a:gd name="T20" fmla="*/ 0 w 28"/>
                <a:gd name="T21" fmla="*/ 0 h 45"/>
                <a:gd name="T22" fmla="*/ 0 w 28"/>
                <a:gd name="T23" fmla="*/ 0 h 45"/>
                <a:gd name="T24" fmla="*/ 0 w 28"/>
                <a:gd name="T25" fmla="*/ 0 h 45"/>
                <a:gd name="T26" fmla="*/ 0 w 28"/>
                <a:gd name="T27" fmla="*/ 0 h 45"/>
                <a:gd name="T28" fmla="*/ 0 w 28"/>
                <a:gd name="T29" fmla="*/ 0 h 45"/>
                <a:gd name="T30" fmla="*/ 0 w 28"/>
                <a:gd name="T31" fmla="*/ 0 h 45"/>
                <a:gd name="T32" fmla="*/ 0 w 28"/>
                <a:gd name="T33" fmla="*/ 0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45">
                  <a:moveTo>
                    <a:pt x="28" y="14"/>
                  </a:moveTo>
                  <a:lnTo>
                    <a:pt x="28" y="23"/>
                  </a:lnTo>
                  <a:lnTo>
                    <a:pt x="25" y="31"/>
                  </a:lnTo>
                  <a:lnTo>
                    <a:pt x="22" y="39"/>
                  </a:lnTo>
                  <a:lnTo>
                    <a:pt x="16" y="45"/>
                  </a:lnTo>
                  <a:lnTo>
                    <a:pt x="11" y="45"/>
                  </a:lnTo>
                  <a:lnTo>
                    <a:pt x="8" y="41"/>
                  </a:lnTo>
                  <a:lnTo>
                    <a:pt x="5" y="38"/>
                  </a:lnTo>
                  <a:lnTo>
                    <a:pt x="2" y="33"/>
                  </a:lnTo>
                  <a:lnTo>
                    <a:pt x="0" y="24"/>
                  </a:lnTo>
                  <a:lnTo>
                    <a:pt x="1" y="16"/>
                  </a:lnTo>
                  <a:lnTo>
                    <a:pt x="5" y="7"/>
                  </a:lnTo>
                  <a:lnTo>
                    <a:pt x="10" y="0"/>
                  </a:lnTo>
                  <a:lnTo>
                    <a:pt x="15" y="2"/>
                  </a:lnTo>
                  <a:lnTo>
                    <a:pt x="21" y="4"/>
                  </a:lnTo>
                  <a:lnTo>
                    <a:pt x="25" y="8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31" name="Freeform 211"/>
            <p:cNvSpPr>
              <a:spLocks/>
            </p:cNvSpPr>
            <p:nvPr/>
          </p:nvSpPr>
          <p:spPr bwMode="auto">
            <a:xfrm>
              <a:off x="1570" y="1253"/>
              <a:ext cx="6" cy="12"/>
            </a:xfrm>
            <a:custGeom>
              <a:avLst/>
              <a:gdLst>
                <a:gd name="T0" fmla="*/ 0 w 22"/>
                <a:gd name="T1" fmla="*/ 0 h 34"/>
                <a:gd name="T2" fmla="*/ 0 w 22"/>
                <a:gd name="T3" fmla="*/ 0 h 34"/>
                <a:gd name="T4" fmla="*/ 0 w 22"/>
                <a:gd name="T5" fmla="*/ 0 h 34"/>
                <a:gd name="T6" fmla="*/ 0 w 22"/>
                <a:gd name="T7" fmla="*/ 0 h 34"/>
                <a:gd name="T8" fmla="*/ 0 w 22"/>
                <a:gd name="T9" fmla="*/ 0 h 34"/>
                <a:gd name="T10" fmla="*/ 0 w 22"/>
                <a:gd name="T11" fmla="*/ 0 h 34"/>
                <a:gd name="T12" fmla="*/ 0 w 22"/>
                <a:gd name="T13" fmla="*/ 0 h 34"/>
                <a:gd name="T14" fmla="*/ 0 w 22"/>
                <a:gd name="T15" fmla="*/ 0 h 34"/>
                <a:gd name="T16" fmla="*/ 0 w 22"/>
                <a:gd name="T17" fmla="*/ 0 h 34"/>
                <a:gd name="T18" fmla="*/ 0 w 22"/>
                <a:gd name="T19" fmla="*/ 0 h 34"/>
                <a:gd name="T20" fmla="*/ 0 w 22"/>
                <a:gd name="T21" fmla="*/ 0 h 34"/>
                <a:gd name="T22" fmla="*/ 0 w 22"/>
                <a:gd name="T23" fmla="*/ 0 h 34"/>
                <a:gd name="T24" fmla="*/ 0 w 22"/>
                <a:gd name="T25" fmla="*/ 0 h 34"/>
                <a:gd name="T26" fmla="*/ 0 w 22"/>
                <a:gd name="T27" fmla="*/ 0 h 34"/>
                <a:gd name="T28" fmla="*/ 0 w 22"/>
                <a:gd name="T29" fmla="*/ 0 h 34"/>
                <a:gd name="T30" fmla="*/ 0 w 22"/>
                <a:gd name="T31" fmla="*/ 0 h 34"/>
                <a:gd name="T32" fmla="*/ 0 w 22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" h="34">
                  <a:moveTo>
                    <a:pt x="22" y="15"/>
                  </a:moveTo>
                  <a:lnTo>
                    <a:pt x="21" y="21"/>
                  </a:lnTo>
                  <a:lnTo>
                    <a:pt x="18" y="26"/>
                  </a:lnTo>
                  <a:lnTo>
                    <a:pt x="16" y="30"/>
                  </a:lnTo>
                  <a:lnTo>
                    <a:pt x="11" y="34"/>
                  </a:lnTo>
                  <a:lnTo>
                    <a:pt x="8" y="34"/>
                  </a:lnTo>
                  <a:lnTo>
                    <a:pt x="5" y="33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2" y="7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5" y="6"/>
                  </a:lnTo>
                  <a:lnTo>
                    <a:pt x="20" y="10"/>
                  </a:lnTo>
                  <a:lnTo>
                    <a:pt x="22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32" name="Freeform 212"/>
            <p:cNvSpPr>
              <a:spLocks/>
            </p:cNvSpPr>
            <p:nvPr/>
          </p:nvSpPr>
          <p:spPr bwMode="auto">
            <a:xfrm>
              <a:off x="1612" y="1254"/>
              <a:ext cx="5" cy="8"/>
            </a:xfrm>
            <a:custGeom>
              <a:avLst/>
              <a:gdLst>
                <a:gd name="T0" fmla="*/ 0 w 17"/>
                <a:gd name="T1" fmla="*/ 0 h 25"/>
                <a:gd name="T2" fmla="*/ 0 w 17"/>
                <a:gd name="T3" fmla="*/ 0 h 25"/>
                <a:gd name="T4" fmla="*/ 0 w 17"/>
                <a:gd name="T5" fmla="*/ 0 h 25"/>
                <a:gd name="T6" fmla="*/ 0 w 17"/>
                <a:gd name="T7" fmla="*/ 0 h 25"/>
                <a:gd name="T8" fmla="*/ 0 w 17"/>
                <a:gd name="T9" fmla="*/ 0 h 25"/>
                <a:gd name="T10" fmla="*/ 0 w 17"/>
                <a:gd name="T11" fmla="*/ 0 h 25"/>
                <a:gd name="T12" fmla="*/ 0 w 17"/>
                <a:gd name="T13" fmla="*/ 0 h 25"/>
                <a:gd name="T14" fmla="*/ 0 w 17"/>
                <a:gd name="T15" fmla="*/ 0 h 25"/>
                <a:gd name="T16" fmla="*/ 0 w 17"/>
                <a:gd name="T17" fmla="*/ 0 h 25"/>
                <a:gd name="T18" fmla="*/ 0 w 17"/>
                <a:gd name="T19" fmla="*/ 0 h 25"/>
                <a:gd name="T20" fmla="*/ 0 w 17"/>
                <a:gd name="T21" fmla="*/ 0 h 25"/>
                <a:gd name="T22" fmla="*/ 0 w 17"/>
                <a:gd name="T23" fmla="*/ 0 h 25"/>
                <a:gd name="T24" fmla="*/ 0 w 17"/>
                <a:gd name="T25" fmla="*/ 0 h 25"/>
                <a:gd name="T26" fmla="*/ 0 w 17"/>
                <a:gd name="T27" fmla="*/ 0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7" h="25">
                  <a:moveTo>
                    <a:pt x="17" y="12"/>
                  </a:moveTo>
                  <a:lnTo>
                    <a:pt x="17" y="17"/>
                  </a:lnTo>
                  <a:lnTo>
                    <a:pt x="16" y="20"/>
                  </a:lnTo>
                  <a:lnTo>
                    <a:pt x="15" y="23"/>
                  </a:lnTo>
                  <a:lnTo>
                    <a:pt x="12" y="25"/>
                  </a:lnTo>
                  <a:lnTo>
                    <a:pt x="8" y="25"/>
                  </a:lnTo>
                  <a:lnTo>
                    <a:pt x="5" y="23"/>
                  </a:lnTo>
                  <a:lnTo>
                    <a:pt x="2" y="19"/>
                  </a:lnTo>
                  <a:lnTo>
                    <a:pt x="1" y="16"/>
                  </a:lnTo>
                  <a:lnTo>
                    <a:pt x="0" y="0"/>
                  </a:lnTo>
                  <a:lnTo>
                    <a:pt x="6" y="2"/>
                  </a:lnTo>
                  <a:lnTo>
                    <a:pt x="11" y="4"/>
                  </a:lnTo>
                  <a:lnTo>
                    <a:pt x="15" y="8"/>
                  </a:lnTo>
                  <a:lnTo>
                    <a:pt x="17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33" name="Freeform 213"/>
            <p:cNvSpPr>
              <a:spLocks/>
            </p:cNvSpPr>
            <p:nvPr/>
          </p:nvSpPr>
          <p:spPr bwMode="auto">
            <a:xfrm>
              <a:off x="1887" y="1255"/>
              <a:ext cx="11" cy="15"/>
            </a:xfrm>
            <a:custGeom>
              <a:avLst/>
              <a:gdLst>
                <a:gd name="T0" fmla="*/ 0 w 38"/>
                <a:gd name="T1" fmla="*/ 0 h 44"/>
                <a:gd name="T2" fmla="*/ 0 w 38"/>
                <a:gd name="T3" fmla="*/ 0 h 44"/>
                <a:gd name="T4" fmla="*/ 0 w 38"/>
                <a:gd name="T5" fmla="*/ 0 h 44"/>
                <a:gd name="T6" fmla="*/ 0 w 38"/>
                <a:gd name="T7" fmla="*/ 0 h 44"/>
                <a:gd name="T8" fmla="*/ 0 w 38"/>
                <a:gd name="T9" fmla="*/ 0 h 44"/>
                <a:gd name="T10" fmla="*/ 0 w 38"/>
                <a:gd name="T11" fmla="*/ 0 h 44"/>
                <a:gd name="T12" fmla="*/ 0 w 38"/>
                <a:gd name="T13" fmla="*/ 0 h 44"/>
                <a:gd name="T14" fmla="*/ 0 w 38"/>
                <a:gd name="T15" fmla="*/ 0 h 44"/>
                <a:gd name="T16" fmla="*/ 0 w 38"/>
                <a:gd name="T17" fmla="*/ 0 h 44"/>
                <a:gd name="T18" fmla="*/ 0 w 38"/>
                <a:gd name="T19" fmla="*/ 0 h 44"/>
                <a:gd name="T20" fmla="*/ 0 w 38"/>
                <a:gd name="T21" fmla="*/ 0 h 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8" h="44">
                  <a:moveTo>
                    <a:pt x="38" y="17"/>
                  </a:moveTo>
                  <a:lnTo>
                    <a:pt x="35" y="25"/>
                  </a:lnTo>
                  <a:lnTo>
                    <a:pt x="30" y="34"/>
                  </a:lnTo>
                  <a:lnTo>
                    <a:pt x="23" y="39"/>
                  </a:lnTo>
                  <a:lnTo>
                    <a:pt x="16" y="44"/>
                  </a:lnTo>
                  <a:lnTo>
                    <a:pt x="0" y="39"/>
                  </a:lnTo>
                  <a:lnTo>
                    <a:pt x="8" y="0"/>
                  </a:lnTo>
                  <a:lnTo>
                    <a:pt x="17" y="4"/>
                  </a:lnTo>
                  <a:lnTo>
                    <a:pt x="25" y="7"/>
                  </a:lnTo>
                  <a:lnTo>
                    <a:pt x="32" y="10"/>
                  </a:lnTo>
                  <a:lnTo>
                    <a:pt x="38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34" name="Freeform 214"/>
            <p:cNvSpPr>
              <a:spLocks/>
            </p:cNvSpPr>
            <p:nvPr/>
          </p:nvSpPr>
          <p:spPr bwMode="auto">
            <a:xfrm>
              <a:off x="1845" y="1257"/>
              <a:ext cx="5" cy="11"/>
            </a:xfrm>
            <a:custGeom>
              <a:avLst/>
              <a:gdLst>
                <a:gd name="T0" fmla="*/ 0 w 17"/>
                <a:gd name="T1" fmla="*/ 0 h 34"/>
                <a:gd name="T2" fmla="*/ 0 w 17"/>
                <a:gd name="T3" fmla="*/ 0 h 34"/>
                <a:gd name="T4" fmla="*/ 0 w 17"/>
                <a:gd name="T5" fmla="*/ 0 h 34"/>
                <a:gd name="T6" fmla="*/ 0 w 17"/>
                <a:gd name="T7" fmla="*/ 0 h 34"/>
                <a:gd name="T8" fmla="*/ 0 w 17"/>
                <a:gd name="T9" fmla="*/ 0 h 34"/>
                <a:gd name="T10" fmla="*/ 0 w 17"/>
                <a:gd name="T11" fmla="*/ 0 h 34"/>
                <a:gd name="T12" fmla="*/ 0 w 17"/>
                <a:gd name="T13" fmla="*/ 0 h 34"/>
                <a:gd name="T14" fmla="*/ 0 w 17"/>
                <a:gd name="T15" fmla="*/ 0 h 34"/>
                <a:gd name="T16" fmla="*/ 0 w 17"/>
                <a:gd name="T17" fmla="*/ 0 h 34"/>
                <a:gd name="T18" fmla="*/ 0 w 17"/>
                <a:gd name="T19" fmla="*/ 0 h 34"/>
                <a:gd name="T20" fmla="*/ 0 w 17"/>
                <a:gd name="T21" fmla="*/ 0 h 34"/>
                <a:gd name="T22" fmla="*/ 0 w 17"/>
                <a:gd name="T23" fmla="*/ 0 h 34"/>
                <a:gd name="T24" fmla="*/ 0 w 17"/>
                <a:gd name="T25" fmla="*/ 0 h 34"/>
                <a:gd name="T26" fmla="*/ 0 w 17"/>
                <a:gd name="T27" fmla="*/ 0 h 34"/>
                <a:gd name="T28" fmla="*/ 0 w 17"/>
                <a:gd name="T29" fmla="*/ 0 h 34"/>
                <a:gd name="T30" fmla="*/ 0 w 17"/>
                <a:gd name="T31" fmla="*/ 0 h 34"/>
                <a:gd name="T32" fmla="*/ 0 w 17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7" h="34">
                  <a:moveTo>
                    <a:pt x="16" y="12"/>
                  </a:moveTo>
                  <a:lnTo>
                    <a:pt x="17" y="18"/>
                  </a:lnTo>
                  <a:lnTo>
                    <a:pt x="16" y="24"/>
                  </a:lnTo>
                  <a:lnTo>
                    <a:pt x="13" y="28"/>
                  </a:lnTo>
                  <a:lnTo>
                    <a:pt x="12" y="34"/>
                  </a:lnTo>
                  <a:lnTo>
                    <a:pt x="9" y="33"/>
                  </a:lnTo>
                  <a:lnTo>
                    <a:pt x="4" y="30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2" y="4"/>
                  </a:lnTo>
                  <a:lnTo>
                    <a:pt x="3" y="0"/>
                  </a:lnTo>
                  <a:lnTo>
                    <a:pt x="7" y="2"/>
                  </a:lnTo>
                  <a:lnTo>
                    <a:pt x="11" y="4"/>
                  </a:lnTo>
                  <a:lnTo>
                    <a:pt x="13" y="8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35" name="Freeform 215"/>
            <p:cNvSpPr>
              <a:spLocks/>
            </p:cNvSpPr>
            <p:nvPr/>
          </p:nvSpPr>
          <p:spPr bwMode="auto">
            <a:xfrm>
              <a:off x="1707" y="1261"/>
              <a:ext cx="3" cy="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w 9"/>
                <a:gd name="T15" fmla="*/ 0 h 9"/>
                <a:gd name="T16" fmla="*/ 0 w 9"/>
                <a:gd name="T17" fmla="*/ 0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" h="9">
                  <a:moveTo>
                    <a:pt x="9" y="8"/>
                  </a:moveTo>
                  <a:lnTo>
                    <a:pt x="5" y="9"/>
                  </a:lnTo>
                  <a:lnTo>
                    <a:pt x="1" y="8"/>
                  </a:lnTo>
                  <a:lnTo>
                    <a:pt x="0" y="5"/>
                  </a:lnTo>
                  <a:lnTo>
                    <a:pt x="0" y="0"/>
                  </a:lnTo>
                  <a:lnTo>
                    <a:pt x="2" y="1"/>
                  </a:lnTo>
                  <a:lnTo>
                    <a:pt x="6" y="4"/>
                  </a:lnTo>
                  <a:lnTo>
                    <a:pt x="8" y="5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36" name="Freeform 216"/>
            <p:cNvSpPr>
              <a:spLocks/>
            </p:cNvSpPr>
            <p:nvPr/>
          </p:nvSpPr>
          <p:spPr bwMode="auto">
            <a:xfrm>
              <a:off x="1868" y="1266"/>
              <a:ext cx="10" cy="8"/>
            </a:xfrm>
            <a:custGeom>
              <a:avLst/>
              <a:gdLst>
                <a:gd name="T0" fmla="*/ 0 w 40"/>
                <a:gd name="T1" fmla="*/ 0 h 26"/>
                <a:gd name="T2" fmla="*/ 0 w 40"/>
                <a:gd name="T3" fmla="*/ 0 h 26"/>
                <a:gd name="T4" fmla="*/ 0 w 40"/>
                <a:gd name="T5" fmla="*/ 0 h 26"/>
                <a:gd name="T6" fmla="*/ 0 w 40"/>
                <a:gd name="T7" fmla="*/ 0 h 26"/>
                <a:gd name="T8" fmla="*/ 0 w 40"/>
                <a:gd name="T9" fmla="*/ 0 h 26"/>
                <a:gd name="T10" fmla="*/ 0 w 40"/>
                <a:gd name="T11" fmla="*/ 0 h 26"/>
                <a:gd name="T12" fmla="*/ 0 w 40"/>
                <a:gd name="T13" fmla="*/ 0 h 26"/>
                <a:gd name="T14" fmla="*/ 0 w 40"/>
                <a:gd name="T15" fmla="*/ 0 h 26"/>
                <a:gd name="T16" fmla="*/ 0 w 40"/>
                <a:gd name="T17" fmla="*/ 0 h 26"/>
                <a:gd name="T18" fmla="*/ 0 w 40"/>
                <a:gd name="T19" fmla="*/ 0 h 26"/>
                <a:gd name="T20" fmla="*/ 0 w 40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0" h="26">
                  <a:moveTo>
                    <a:pt x="39" y="16"/>
                  </a:moveTo>
                  <a:lnTo>
                    <a:pt x="40" y="20"/>
                  </a:lnTo>
                  <a:lnTo>
                    <a:pt x="38" y="23"/>
                  </a:lnTo>
                  <a:lnTo>
                    <a:pt x="34" y="24"/>
                  </a:lnTo>
                  <a:lnTo>
                    <a:pt x="31" y="26"/>
                  </a:lnTo>
                  <a:lnTo>
                    <a:pt x="0" y="20"/>
                  </a:lnTo>
                  <a:lnTo>
                    <a:pt x="11" y="0"/>
                  </a:lnTo>
                  <a:lnTo>
                    <a:pt x="19" y="3"/>
                  </a:lnTo>
                  <a:lnTo>
                    <a:pt x="27" y="5"/>
                  </a:lnTo>
                  <a:lnTo>
                    <a:pt x="34" y="9"/>
                  </a:lnTo>
                  <a:lnTo>
                    <a:pt x="3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37" name="Freeform 217"/>
            <p:cNvSpPr>
              <a:spLocks/>
            </p:cNvSpPr>
            <p:nvPr/>
          </p:nvSpPr>
          <p:spPr bwMode="auto">
            <a:xfrm>
              <a:off x="1813" y="1266"/>
              <a:ext cx="14" cy="18"/>
            </a:xfrm>
            <a:custGeom>
              <a:avLst/>
              <a:gdLst>
                <a:gd name="T0" fmla="*/ 0 w 48"/>
                <a:gd name="T1" fmla="*/ 0 h 54"/>
                <a:gd name="T2" fmla="*/ 0 w 48"/>
                <a:gd name="T3" fmla="*/ 0 h 54"/>
                <a:gd name="T4" fmla="*/ 0 w 48"/>
                <a:gd name="T5" fmla="*/ 0 h 54"/>
                <a:gd name="T6" fmla="*/ 0 w 48"/>
                <a:gd name="T7" fmla="*/ 0 h 54"/>
                <a:gd name="T8" fmla="*/ 0 w 48"/>
                <a:gd name="T9" fmla="*/ 0 h 54"/>
                <a:gd name="T10" fmla="*/ 0 w 48"/>
                <a:gd name="T11" fmla="*/ 0 h 54"/>
                <a:gd name="T12" fmla="*/ 0 w 48"/>
                <a:gd name="T13" fmla="*/ 0 h 54"/>
                <a:gd name="T14" fmla="*/ 0 w 48"/>
                <a:gd name="T15" fmla="*/ 0 h 54"/>
                <a:gd name="T16" fmla="*/ 0 w 48"/>
                <a:gd name="T17" fmla="*/ 0 h 54"/>
                <a:gd name="T18" fmla="*/ 0 w 48"/>
                <a:gd name="T19" fmla="*/ 0 h 54"/>
                <a:gd name="T20" fmla="*/ 0 w 48"/>
                <a:gd name="T21" fmla="*/ 0 h 54"/>
                <a:gd name="T22" fmla="*/ 0 w 48"/>
                <a:gd name="T23" fmla="*/ 0 h 54"/>
                <a:gd name="T24" fmla="*/ 0 w 48"/>
                <a:gd name="T25" fmla="*/ 0 h 54"/>
                <a:gd name="T26" fmla="*/ 0 w 48"/>
                <a:gd name="T27" fmla="*/ 0 h 54"/>
                <a:gd name="T28" fmla="*/ 0 w 48"/>
                <a:gd name="T29" fmla="*/ 0 h 54"/>
                <a:gd name="T30" fmla="*/ 0 w 48"/>
                <a:gd name="T31" fmla="*/ 0 h 54"/>
                <a:gd name="T32" fmla="*/ 0 w 48"/>
                <a:gd name="T33" fmla="*/ 0 h 54"/>
                <a:gd name="T34" fmla="*/ 0 w 48"/>
                <a:gd name="T35" fmla="*/ 0 h 54"/>
                <a:gd name="T36" fmla="*/ 0 w 48"/>
                <a:gd name="T37" fmla="*/ 0 h 54"/>
                <a:gd name="T38" fmla="*/ 0 w 48"/>
                <a:gd name="T39" fmla="*/ 0 h 54"/>
                <a:gd name="T40" fmla="*/ 0 w 48"/>
                <a:gd name="T41" fmla="*/ 0 h 54"/>
                <a:gd name="T42" fmla="*/ 0 w 48"/>
                <a:gd name="T43" fmla="*/ 0 h 54"/>
                <a:gd name="T44" fmla="*/ 0 w 48"/>
                <a:gd name="T45" fmla="*/ 0 h 54"/>
                <a:gd name="T46" fmla="*/ 0 w 48"/>
                <a:gd name="T47" fmla="*/ 0 h 54"/>
                <a:gd name="T48" fmla="*/ 0 w 48"/>
                <a:gd name="T49" fmla="*/ 0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8" h="54">
                  <a:moveTo>
                    <a:pt x="47" y="23"/>
                  </a:moveTo>
                  <a:lnTo>
                    <a:pt x="48" y="31"/>
                  </a:lnTo>
                  <a:lnTo>
                    <a:pt x="43" y="36"/>
                  </a:lnTo>
                  <a:lnTo>
                    <a:pt x="38" y="41"/>
                  </a:lnTo>
                  <a:lnTo>
                    <a:pt x="39" y="47"/>
                  </a:lnTo>
                  <a:lnTo>
                    <a:pt x="36" y="53"/>
                  </a:lnTo>
                  <a:lnTo>
                    <a:pt x="32" y="54"/>
                  </a:lnTo>
                  <a:lnTo>
                    <a:pt x="25" y="53"/>
                  </a:lnTo>
                  <a:lnTo>
                    <a:pt x="20" y="52"/>
                  </a:lnTo>
                  <a:lnTo>
                    <a:pt x="11" y="43"/>
                  </a:lnTo>
                  <a:lnTo>
                    <a:pt x="7" y="31"/>
                  </a:lnTo>
                  <a:lnTo>
                    <a:pt x="4" y="1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3"/>
                  </a:lnTo>
                  <a:lnTo>
                    <a:pt x="7" y="1"/>
                  </a:lnTo>
                  <a:lnTo>
                    <a:pt x="9" y="0"/>
                  </a:lnTo>
                  <a:lnTo>
                    <a:pt x="15" y="1"/>
                  </a:lnTo>
                  <a:lnTo>
                    <a:pt x="20" y="3"/>
                  </a:lnTo>
                  <a:lnTo>
                    <a:pt x="26" y="5"/>
                  </a:lnTo>
                  <a:lnTo>
                    <a:pt x="32" y="7"/>
                  </a:lnTo>
                  <a:lnTo>
                    <a:pt x="36" y="11"/>
                  </a:lnTo>
                  <a:lnTo>
                    <a:pt x="40" y="14"/>
                  </a:lnTo>
                  <a:lnTo>
                    <a:pt x="43" y="19"/>
                  </a:lnTo>
                  <a:lnTo>
                    <a:pt x="47" y="2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38" name="Freeform 218"/>
            <p:cNvSpPr>
              <a:spLocks/>
            </p:cNvSpPr>
            <p:nvPr/>
          </p:nvSpPr>
          <p:spPr bwMode="auto">
            <a:xfrm>
              <a:off x="1744" y="1271"/>
              <a:ext cx="6" cy="12"/>
            </a:xfrm>
            <a:custGeom>
              <a:avLst/>
              <a:gdLst>
                <a:gd name="T0" fmla="*/ 0 w 26"/>
                <a:gd name="T1" fmla="*/ 0 h 38"/>
                <a:gd name="T2" fmla="*/ 0 w 26"/>
                <a:gd name="T3" fmla="*/ 0 h 38"/>
                <a:gd name="T4" fmla="*/ 0 w 26"/>
                <a:gd name="T5" fmla="*/ 0 h 38"/>
                <a:gd name="T6" fmla="*/ 0 w 26"/>
                <a:gd name="T7" fmla="*/ 0 h 38"/>
                <a:gd name="T8" fmla="*/ 0 w 26"/>
                <a:gd name="T9" fmla="*/ 0 h 38"/>
                <a:gd name="T10" fmla="*/ 0 w 26"/>
                <a:gd name="T11" fmla="*/ 0 h 38"/>
                <a:gd name="T12" fmla="*/ 0 w 26"/>
                <a:gd name="T13" fmla="*/ 0 h 38"/>
                <a:gd name="T14" fmla="*/ 0 w 26"/>
                <a:gd name="T15" fmla="*/ 0 h 38"/>
                <a:gd name="T16" fmla="*/ 0 w 26"/>
                <a:gd name="T17" fmla="*/ 0 h 38"/>
                <a:gd name="T18" fmla="*/ 0 w 26"/>
                <a:gd name="T19" fmla="*/ 0 h 38"/>
                <a:gd name="T20" fmla="*/ 0 w 26"/>
                <a:gd name="T21" fmla="*/ 0 h 38"/>
                <a:gd name="T22" fmla="*/ 0 w 26"/>
                <a:gd name="T23" fmla="*/ 0 h 38"/>
                <a:gd name="T24" fmla="*/ 0 w 26"/>
                <a:gd name="T25" fmla="*/ 0 h 38"/>
                <a:gd name="T26" fmla="*/ 0 w 26"/>
                <a:gd name="T27" fmla="*/ 0 h 38"/>
                <a:gd name="T28" fmla="*/ 0 w 26"/>
                <a:gd name="T29" fmla="*/ 0 h 38"/>
                <a:gd name="T30" fmla="*/ 0 w 26"/>
                <a:gd name="T31" fmla="*/ 0 h 38"/>
                <a:gd name="T32" fmla="*/ 0 w 26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38">
                  <a:moveTo>
                    <a:pt x="26" y="9"/>
                  </a:moveTo>
                  <a:lnTo>
                    <a:pt x="25" y="16"/>
                  </a:lnTo>
                  <a:lnTo>
                    <a:pt x="23" y="23"/>
                  </a:lnTo>
                  <a:lnTo>
                    <a:pt x="20" y="30"/>
                  </a:lnTo>
                  <a:lnTo>
                    <a:pt x="18" y="37"/>
                  </a:lnTo>
                  <a:lnTo>
                    <a:pt x="12" y="38"/>
                  </a:lnTo>
                  <a:lnTo>
                    <a:pt x="6" y="36"/>
                  </a:lnTo>
                  <a:lnTo>
                    <a:pt x="3" y="32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7" y="6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9" y="2"/>
                  </a:lnTo>
                  <a:lnTo>
                    <a:pt x="22" y="5"/>
                  </a:lnTo>
                  <a:lnTo>
                    <a:pt x="26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39" name="Freeform 219"/>
            <p:cNvSpPr>
              <a:spLocks/>
            </p:cNvSpPr>
            <p:nvPr/>
          </p:nvSpPr>
          <p:spPr bwMode="auto">
            <a:xfrm>
              <a:off x="1577" y="1271"/>
              <a:ext cx="10" cy="24"/>
            </a:xfrm>
            <a:custGeom>
              <a:avLst/>
              <a:gdLst>
                <a:gd name="T0" fmla="*/ 0 w 39"/>
                <a:gd name="T1" fmla="*/ 0 h 71"/>
                <a:gd name="T2" fmla="*/ 0 w 39"/>
                <a:gd name="T3" fmla="*/ 0 h 71"/>
                <a:gd name="T4" fmla="*/ 0 w 39"/>
                <a:gd name="T5" fmla="*/ 0 h 71"/>
                <a:gd name="T6" fmla="*/ 0 w 39"/>
                <a:gd name="T7" fmla="*/ 0 h 71"/>
                <a:gd name="T8" fmla="*/ 0 w 39"/>
                <a:gd name="T9" fmla="*/ 0 h 71"/>
                <a:gd name="T10" fmla="*/ 0 w 39"/>
                <a:gd name="T11" fmla="*/ 0 h 71"/>
                <a:gd name="T12" fmla="*/ 0 w 39"/>
                <a:gd name="T13" fmla="*/ 0 h 71"/>
                <a:gd name="T14" fmla="*/ 0 w 39"/>
                <a:gd name="T15" fmla="*/ 0 h 71"/>
                <a:gd name="T16" fmla="*/ 0 w 39"/>
                <a:gd name="T17" fmla="*/ 0 h 71"/>
                <a:gd name="T18" fmla="*/ 0 w 39"/>
                <a:gd name="T19" fmla="*/ 0 h 71"/>
                <a:gd name="T20" fmla="*/ 0 w 39"/>
                <a:gd name="T21" fmla="*/ 0 h 71"/>
                <a:gd name="T22" fmla="*/ 0 w 39"/>
                <a:gd name="T23" fmla="*/ 0 h 71"/>
                <a:gd name="T24" fmla="*/ 0 w 39"/>
                <a:gd name="T25" fmla="*/ 0 h 71"/>
                <a:gd name="T26" fmla="*/ 0 w 39"/>
                <a:gd name="T27" fmla="*/ 0 h 71"/>
                <a:gd name="T28" fmla="*/ 0 w 39"/>
                <a:gd name="T29" fmla="*/ 0 h 71"/>
                <a:gd name="T30" fmla="*/ 0 w 39"/>
                <a:gd name="T31" fmla="*/ 0 h 71"/>
                <a:gd name="T32" fmla="*/ 0 w 39"/>
                <a:gd name="T33" fmla="*/ 0 h 71"/>
                <a:gd name="T34" fmla="*/ 0 w 39"/>
                <a:gd name="T35" fmla="*/ 0 h 71"/>
                <a:gd name="T36" fmla="*/ 0 w 39"/>
                <a:gd name="T37" fmla="*/ 0 h 71"/>
                <a:gd name="T38" fmla="*/ 0 w 39"/>
                <a:gd name="T39" fmla="*/ 0 h 71"/>
                <a:gd name="T40" fmla="*/ 0 w 39"/>
                <a:gd name="T41" fmla="*/ 0 h 7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" h="71">
                  <a:moveTo>
                    <a:pt x="37" y="10"/>
                  </a:moveTo>
                  <a:lnTo>
                    <a:pt x="39" y="14"/>
                  </a:lnTo>
                  <a:lnTo>
                    <a:pt x="39" y="19"/>
                  </a:lnTo>
                  <a:lnTo>
                    <a:pt x="39" y="24"/>
                  </a:lnTo>
                  <a:lnTo>
                    <a:pt x="38" y="28"/>
                  </a:lnTo>
                  <a:lnTo>
                    <a:pt x="28" y="35"/>
                  </a:lnTo>
                  <a:lnTo>
                    <a:pt x="22" y="46"/>
                  </a:lnTo>
                  <a:lnTo>
                    <a:pt x="20" y="58"/>
                  </a:lnTo>
                  <a:lnTo>
                    <a:pt x="19" y="71"/>
                  </a:lnTo>
                  <a:lnTo>
                    <a:pt x="13" y="69"/>
                  </a:lnTo>
                  <a:lnTo>
                    <a:pt x="8" y="64"/>
                  </a:lnTo>
                  <a:lnTo>
                    <a:pt x="4" y="58"/>
                  </a:lnTo>
                  <a:lnTo>
                    <a:pt x="0" y="52"/>
                  </a:lnTo>
                  <a:lnTo>
                    <a:pt x="0" y="38"/>
                  </a:lnTo>
                  <a:lnTo>
                    <a:pt x="2" y="24"/>
                  </a:lnTo>
                  <a:lnTo>
                    <a:pt x="9" y="11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5" y="5"/>
                  </a:lnTo>
                  <a:lnTo>
                    <a:pt x="37" y="10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40" name="Freeform 220"/>
            <p:cNvSpPr>
              <a:spLocks/>
            </p:cNvSpPr>
            <p:nvPr/>
          </p:nvSpPr>
          <p:spPr bwMode="auto">
            <a:xfrm>
              <a:off x="1562" y="1279"/>
              <a:ext cx="7" cy="14"/>
            </a:xfrm>
            <a:custGeom>
              <a:avLst/>
              <a:gdLst>
                <a:gd name="T0" fmla="*/ 0 w 24"/>
                <a:gd name="T1" fmla="*/ 0 h 41"/>
                <a:gd name="T2" fmla="*/ 0 w 24"/>
                <a:gd name="T3" fmla="*/ 0 h 41"/>
                <a:gd name="T4" fmla="*/ 0 w 24"/>
                <a:gd name="T5" fmla="*/ 0 h 41"/>
                <a:gd name="T6" fmla="*/ 0 w 24"/>
                <a:gd name="T7" fmla="*/ 0 h 41"/>
                <a:gd name="T8" fmla="*/ 0 w 24"/>
                <a:gd name="T9" fmla="*/ 0 h 41"/>
                <a:gd name="T10" fmla="*/ 0 w 24"/>
                <a:gd name="T11" fmla="*/ 0 h 41"/>
                <a:gd name="T12" fmla="*/ 0 w 24"/>
                <a:gd name="T13" fmla="*/ 0 h 41"/>
                <a:gd name="T14" fmla="*/ 0 w 24"/>
                <a:gd name="T15" fmla="*/ 0 h 41"/>
                <a:gd name="T16" fmla="*/ 0 w 24"/>
                <a:gd name="T17" fmla="*/ 0 h 41"/>
                <a:gd name="T18" fmla="*/ 0 w 24"/>
                <a:gd name="T19" fmla="*/ 0 h 41"/>
                <a:gd name="T20" fmla="*/ 0 w 24"/>
                <a:gd name="T21" fmla="*/ 0 h 41"/>
                <a:gd name="T22" fmla="*/ 0 w 24"/>
                <a:gd name="T23" fmla="*/ 0 h 41"/>
                <a:gd name="T24" fmla="*/ 0 w 24"/>
                <a:gd name="T25" fmla="*/ 0 h 41"/>
                <a:gd name="T26" fmla="*/ 0 w 24"/>
                <a:gd name="T27" fmla="*/ 0 h 41"/>
                <a:gd name="T28" fmla="*/ 0 w 24"/>
                <a:gd name="T29" fmla="*/ 0 h 41"/>
                <a:gd name="T30" fmla="*/ 0 w 24"/>
                <a:gd name="T31" fmla="*/ 0 h 41"/>
                <a:gd name="T32" fmla="*/ 0 w 24"/>
                <a:gd name="T33" fmla="*/ 0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41">
                  <a:moveTo>
                    <a:pt x="24" y="18"/>
                  </a:moveTo>
                  <a:lnTo>
                    <a:pt x="24" y="25"/>
                  </a:lnTo>
                  <a:lnTo>
                    <a:pt x="22" y="32"/>
                  </a:lnTo>
                  <a:lnTo>
                    <a:pt x="18" y="38"/>
                  </a:lnTo>
                  <a:lnTo>
                    <a:pt x="12" y="41"/>
                  </a:lnTo>
                  <a:lnTo>
                    <a:pt x="8" y="41"/>
                  </a:lnTo>
                  <a:lnTo>
                    <a:pt x="4" y="40"/>
                  </a:lnTo>
                  <a:lnTo>
                    <a:pt x="2" y="38"/>
                  </a:lnTo>
                  <a:lnTo>
                    <a:pt x="0" y="34"/>
                  </a:lnTo>
                  <a:lnTo>
                    <a:pt x="0" y="25"/>
                  </a:lnTo>
                  <a:lnTo>
                    <a:pt x="1" y="17"/>
                  </a:lnTo>
                  <a:lnTo>
                    <a:pt x="2" y="8"/>
                  </a:lnTo>
                  <a:lnTo>
                    <a:pt x="3" y="0"/>
                  </a:lnTo>
                  <a:lnTo>
                    <a:pt x="9" y="2"/>
                  </a:lnTo>
                  <a:lnTo>
                    <a:pt x="16" y="7"/>
                  </a:lnTo>
                  <a:lnTo>
                    <a:pt x="21" y="11"/>
                  </a:lnTo>
                  <a:lnTo>
                    <a:pt x="24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41" name="Freeform 221"/>
            <p:cNvSpPr>
              <a:spLocks/>
            </p:cNvSpPr>
            <p:nvPr/>
          </p:nvSpPr>
          <p:spPr bwMode="auto">
            <a:xfrm>
              <a:off x="1615" y="1284"/>
              <a:ext cx="11" cy="12"/>
            </a:xfrm>
            <a:custGeom>
              <a:avLst/>
              <a:gdLst>
                <a:gd name="T0" fmla="*/ 0 w 43"/>
                <a:gd name="T1" fmla="*/ 0 h 40"/>
                <a:gd name="T2" fmla="*/ 0 w 43"/>
                <a:gd name="T3" fmla="*/ 0 h 40"/>
                <a:gd name="T4" fmla="*/ 0 w 43"/>
                <a:gd name="T5" fmla="*/ 0 h 40"/>
                <a:gd name="T6" fmla="*/ 0 w 43"/>
                <a:gd name="T7" fmla="*/ 0 h 40"/>
                <a:gd name="T8" fmla="*/ 0 w 43"/>
                <a:gd name="T9" fmla="*/ 0 h 40"/>
                <a:gd name="T10" fmla="*/ 0 w 43"/>
                <a:gd name="T11" fmla="*/ 0 h 40"/>
                <a:gd name="T12" fmla="*/ 0 w 43"/>
                <a:gd name="T13" fmla="*/ 0 h 40"/>
                <a:gd name="T14" fmla="*/ 0 w 43"/>
                <a:gd name="T15" fmla="*/ 0 h 40"/>
                <a:gd name="T16" fmla="*/ 0 w 43"/>
                <a:gd name="T17" fmla="*/ 0 h 40"/>
                <a:gd name="T18" fmla="*/ 0 w 43"/>
                <a:gd name="T19" fmla="*/ 0 h 40"/>
                <a:gd name="T20" fmla="*/ 0 w 43"/>
                <a:gd name="T21" fmla="*/ 0 h 40"/>
                <a:gd name="T22" fmla="*/ 0 w 43"/>
                <a:gd name="T23" fmla="*/ 0 h 40"/>
                <a:gd name="T24" fmla="*/ 0 w 43"/>
                <a:gd name="T25" fmla="*/ 0 h 40"/>
                <a:gd name="T26" fmla="*/ 0 w 43"/>
                <a:gd name="T27" fmla="*/ 0 h 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3" h="40">
                  <a:moveTo>
                    <a:pt x="43" y="26"/>
                  </a:moveTo>
                  <a:lnTo>
                    <a:pt x="36" y="31"/>
                  </a:lnTo>
                  <a:lnTo>
                    <a:pt x="28" y="36"/>
                  </a:lnTo>
                  <a:lnTo>
                    <a:pt x="20" y="40"/>
                  </a:lnTo>
                  <a:lnTo>
                    <a:pt x="10" y="38"/>
                  </a:lnTo>
                  <a:lnTo>
                    <a:pt x="0" y="34"/>
                  </a:lnTo>
                  <a:lnTo>
                    <a:pt x="8" y="27"/>
                  </a:lnTo>
                  <a:lnTo>
                    <a:pt x="14" y="19"/>
                  </a:lnTo>
                  <a:lnTo>
                    <a:pt x="20" y="10"/>
                  </a:lnTo>
                  <a:lnTo>
                    <a:pt x="23" y="0"/>
                  </a:lnTo>
                  <a:lnTo>
                    <a:pt x="30" y="6"/>
                  </a:lnTo>
                  <a:lnTo>
                    <a:pt x="38" y="11"/>
                  </a:lnTo>
                  <a:lnTo>
                    <a:pt x="43" y="18"/>
                  </a:lnTo>
                  <a:lnTo>
                    <a:pt x="43" y="2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42" name="Freeform 222"/>
            <p:cNvSpPr>
              <a:spLocks/>
            </p:cNvSpPr>
            <p:nvPr/>
          </p:nvSpPr>
          <p:spPr bwMode="auto">
            <a:xfrm>
              <a:off x="1699" y="1284"/>
              <a:ext cx="8" cy="20"/>
            </a:xfrm>
            <a:custGeom>
              <a:avLst/>
              <a:gdLst>
                <a:gd name="T0" fmla="*/ 0 w 31"/>
                <a:gd name="T1" fmla="*/ 0 h 56"/>
                <a:gd name="T2" fmla="*/ 0 w 31"/>
                <a:gd name="T3" fmla="*/ 0 h 56"/>
                <a:gd name="T4" fmla="*/ 0 w 31"/>
                <a:gd name="T5" fmla="*/ 0 h 56"/>
                <a:gd name="T6" fmla="*/ 0 w 31"/>
                <a:gd name="T7" fmla="*/ 0 h 56"/>
                <a:gd name="T8" fmla="*/ 0 w 31"/>
                <a:gd name="T9" fmla="*/ 0 h 56"/>
                <a:gd name="T10" fmla="*/ 0 w 31"/>
                <a:gd name="T11" fmla="*/ 0 h 56"/>
                <a:gd name="T12" fmla="*/ 0 w 31"/>
                <a:gd name="T13" fmla="*/ 0 h 56"/>
                <a:gd name="T14" fmla="*/ 0 w 31"/>
                <a:gd name="T15" fmla="*/ 0 h 56"/>
                <a:gd name="T16" fmla="*/ 0 w 31"/>
                <a:gd name="T17" fmla="*/ 0 h 56"/>
                <a:gd name="T18" fmla="*/ 0 w 31"/>
                <a:gd name="T19" fmla="*/ 0 h 56"/>
                <a:gd name="T20" fmla="*/ 0 w 31"/>
                <a:gd name="T21" fmla="*/ 0 h 56"/>
                <a:gd name="T22" fmla="*/ 0 w 31"/>
                <a:gd name="T23" fmla="*/ 0 h 56"/>
                <a:gd name="T24" fmla="*/ 0 w 31"/>
                <a:gd name="T25" fmla="*/ 0 h 56"/>
                <a:gd name="T26" fmla="*/ 0 w 31"/>
                <a:gd name="T27" fmla="*/ 0 h 56"/>
                <a:gd name="T28" fmla="*/ 0 w 31"/>
                <a:gd name="T29" fmla="*/ 0 h 56"/>
                <a:gd name="T30" fmla="*/ 0 w 31"/>
                <a:gd name="T31" fmla="*/ 0 h 56"/>
                <a:gd name="T32" fmla="*/ 0 w 31"/>
                <a:gd name="T33" fmla="*/ 0 h 5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56">
                  <a:moveTo>
                    <a:pt x="31" y="12"/>
                  </a:moveTo>
                  <a:lnTo>
                    <a:pt x="31" y="24"/>
                  </a:lnTo>
                  <a:lnTo>
                    <a:pt x="28" y="36"/>
                  </a:lnTo>
                  <a:lnTo>
                    <a:pt x="24" y="46"/>
                  </a:lnTo>
                  <a:lnTo>
                    <a:pt x="18" y="56"/>
                  </a:lnTo>
                  <a:lnTo>
                    <a:pt x="12" y="53"/>
                  </a:lnTo>
                  <a:lnTo>
                    <a:pt x="7" y="49"/>
                  </a:lnTo>
                  <a:lnTo>
                    <a:pt x="2" y="46"/>
                  </a:lnTo>
                  <a:lnTo>
                    <a:pt x="0" y="39"/>
                  </a:lnTo>
                  <a:lnTo>
                    <a:pt x="0" y="27"/>
                  </a:lnTo>
                  <a:lnTo>
                    <a:pt x="2" y="17"/>
                  </a:lnTo>
                  <a:lnTo>
                    <a:pt x="5" y="7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2"/>
                  </a:lnTo>
                  <a:lnTo>
                    <a:pt x="28" y="7"/>
                  </a:lnTo>
                  <a:lnTo>
                    <a:pt x="3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43" name="Freeform 223"/>
            <p:cNvSpPr>
              <a:spLocks/>
            </p:cNvSpPr>
            <p:nvPr/>
          </p:nvSpPr>
          <p:spPr bwMode="auto">
            <a:xfrm>
              <a:off x="1880" y="1287"/>
              <a:ext cx="16" cy="15"/>
            </a:xfrm>
            <a:custGeom>
              <a:avLst/>
              <a:gdLst>
                <a:gd name="T0" fmla="*/ 0 w 61"/>
                <a:gd name="T1" fmla="*/ 0 h 46"/>
                <a:gd name="T2" fmla="*/ 0 w 61"/>
                <a:gd name="T3" fmla="*/ 0 h 46"/>
                <a:gd name="T4" fmla="*/ 0 w 61"/>
                <a:gd name="T5" fmla="*/ 0 h 46"/>
                <a:gd name="T6" fmla="*/ 0 w 61"/>
                <a:gd name="T7" fmla="*/ 0 h 46"/>
                <a:gd name="T8" fmla="*/ 0 w 61"/>
                <a:gd name="T9" fmla="*/ 0 h 46"/>
                <a:gd name="T10" fmla="*/ 0 w 61"/>
                <a:gd name="T11" fmla="*/ 0 h 46"/>
                <a:gd name="T12" fmla="*/ 0 w 61"/>
                <a:gd name="T13" fmla="*/ 0 h 46"/>
                <a:gd name="T14" fmla="*/ 0 w 61"/>
                <a:gd name="T15" fmla="*/ 0 h 46"/>
                <a:gd name="T16" fmla="*/ 0 w 61"/>
                <a:gd name="T17" fmla="*/ 0 h 46"/>
                <a:gd name="T18" fmla="*/ 0 w 61"/>
                <a:gd name="T19" fmla="*/ 0 h 46"/>
                <a:gd name="T20" fmla="*/ 0 w 61"/>
                <a:gd name="T21" fmla="*/ 0 h 46"/>
                <a:gd name="T22" fmla="*/ 0 w 61"/>
                <a:gd name="T23" fmla="*/ 0 h 46"/>
                <a:gd name="T24" fmla="*/ 0 w 61"/>
                <a:gd name="T25" fmla="*/ 0 h 46"/>
                <a:gd name="T26" fmla="*/ 0 w 61"/>
                <a:gd name="T27" fmla="*/ 0 h 46"/>
                <a:gd name="T28" fmla="*/ 0 w 61"/>
                <a:gd name="T29" fmla="*/ 0 h 46"/>
                <a:gd name="T30" fmla="*/ 0 w 61"/>
                <a:gd name="T31" fmla="*/ 0 h 46"/>
                <a:gd name="T32" fmla="*/ 0 w 61"/>
                <a:gd name="T33" fmla="*/ 0 h 46"/>
                <a:gd name="T34" fmla="*/ 0 w 61"/>
                <a:gd name="T35" fmla="*/ 0 h 46"/>
                <a:gd name="T36" fmla="*/ 0 w 61"/>
                <a:gd name="T37" fmla="*/ 0 h 46"/>
                <a:gd name="T38" fmla="*/ 0 w 61"/>
                <a:gd name="T39" fmla="*/ 0 h 46"/>
                <a:gd name="T40" fmla="*/ 0 w 61"/>
                <a:gd name="T41" fmla="*/ 0 h 46"/>
                <a:gd name="T42" fmla="*/ 0 w 61"/>
                <a:gd name="T43" fmla="*/ 0 h 46"/>
                <a:gd name="T44" fmla="*/ 0 w 61"/>
                <a:gd name="T45" fmla="*/ 0 h 46"/>
                <a:gd name="T46" fmla="*/ 0 w 61"/>
                <a:gd name="T47" fmla="*/ 0 h 46"/>
                <a:gd name="T48" fmla="*/ 0 w 61"/>
                <a:gd name="T49" fmla="*/ 0 h 4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1" h="46">
                  <a:moveTo>
                    <a:pt x="60" y="16"/>
                  </a:moveTo>
                  <a:lnTo>
                    <a:pt x="61" y="18"/>
                  </a:lnTo>
                  <a:lnTo>
                    <a:pt x="60" y="20"/>
                  </a:lnTo>
                  <a:lnTo>
                    <a:pt x="58" y="23"/>
                  </a:lnTo>
                  <a:lnTo>
                    <a:pt x="57" y="25"/>
                  </a:lnTo>
                  <a:lnTo>
                    <a:pt x="51" y="30"/>
                  </a:lnTo>
                  <a:lnTo>
                    <a:pt x="46" y="33"/>
                  </a:lnTo>
                  <a:lnTo>
                    <a:pt x="41" y="37"/>
                  </a:lnTo>
                  <a:lnTo>
                    <a:pt x="35" y="39"/>
                  </a:lnTo>
                  <a:lnTo>
                    <a:pt x="28" y="42"/>
                  </a:lnTo>
                  <a:lnTo>
                    <a:pt x="22" y="44"/>
                  </a:lnTo>
                  <a:lnTo>
                    <a:pt x="15" y="45"/>
                  </a:lnTo>
                  <a:lnTo>
                    <a:pt x="8" y="46"/>
                  </a:lnTo>
                  <a:lnTo>
                    <a:pt x="5" y="45"/>
                  </a:lnTo>
                  <a:lnTo>
                    <a:pt x="2" y="44"/>
                  </a:lnTo>
                  <a:lnTo>
                    <a:pt x="1" y="41"/>
                  </a:lnTo>
                  <a:lnTo>
                    <a:pt x="0" y="38"/>
                  </a:lnTo>
                  <a:lnTo>
                    <a:pt x="4" y="26"/>
                  </a:lnTo>
                  <a:lnTo>
                    <a:pt x="11" y="16"/>
                  </a:lnTo>
                  <a:lnTo>
                    <a:pt x="20" y="7"/>
                  </a:lnTo>
                  <a:lnTo>
                    <a:pt x="31" y="0"/>
                  </a:lnTo>
                  <a:lnTo>
                    <a:pt x="38" y="3"/>
                  </a:lnTo>
                  <a:lnTo>
                    <a:pt x="45" y="8"/>
                  </a:lnTo>
                  <a:lnTo>
                    <a:pt x="52" y="12"/>
                  </a:lnTo>
                  <a:lnTo>
                    <a:pt x="60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44" name="Freeform 224"/>
            <p:cNvSpPr>
              <a:spLocks/>
            </p:cNvSpPr>
            <p:nvPr/>
          </p:nvSpPr>
          <p:spPr bwMode="auto">
            <a:xfrm>
              <a:off x="1793" y="1287"/>
              <a:ext cx="5" cy="7"/>
            </a:xfrm>
            <a:custGeom>
              <a:avLst/>
              <a:gdLst>
                <a:gd name="T0" fmla="*/ 0 w 22"/>
                <a:gd name="T1" fmla="*/ 0 h 22"/>
                <a:gd name="T2" fmla="*/ 0 w 22"/>
                <a:gd name="T3" fmla="*/ 0 h 22"/>
                <a:gd name="T4" fmla="*/ 0 w 22"/>
                <a:gd name="T5" fmla="*/ 0 h 22"/>
                <a:gd name="T6" fmla="*/ 0 w 22"/>
                <a:gd name="T7" fmla="*/ 0 h 22"/>
                <a:gd name="T8" fmla="*/ 0 w 22"/>
                <a:gd name="T9" fmla="*/ 0 h 22"/>
                <a:gd name="T10" fmla="*/ 0 w 22"/>
                <a:gd name="T11" fmla="*/ 0 h 22"/>
                <a:gd name="T12" fmla="*/ 0 w 22"/>
                <a:gd name="T13" fmla="*/ 0 h 22"/>
                <a:gd name="T14" fmla="*/ 0 w 22"/>
                <a:gd name="T15" fmla="*/ 0 h 22"/>
                <a:gd name="T16" fmla="*/ 0 w 22"/>
                <a:gd name="T17" fmla="*/ 0 h 22"/>
                <a:gd name="T18" fmla="*/ 0 w 22"/>
                <a:gd name="T19" fmla="*/ 0 h 22"/>
                <a:gd name="T20" fmla="*/ 0 w 22"/>
                <a:gd name="T21" fmla="*/ 0 h 22"/>
                <a:gd name="T22" fmla="*/ 0 w 22"/>
                <a:gd name="T23" fmla="*/ 0 h 22"/>
                <a:gd name="T24" fmla="*/ 0 w 22"/>
                <a:gd name="T25" fmla="*/ 0 h 22"/>
                <a:gd name="T26" fmla="*/ 0 w 22"/>
                <a:gd name="T27" fmla="*/ 0 h 22"/>
                <a:gd name="T28" fmla="*/ 0 w 22"/>
                <a:gd name="T29" fmla="*/ 0 h 22"/>
                <a:gd name="T30" fmla="*/ 0 w 22"/>
                <a:gd name="T31" fmla="*/ 0 h 22"/>
                <a:gd name="T32" fmla="*/ 0 w 22"/>
                <a:gd name="T33" fmla="*/ 0 h 2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" h="22">
                  <a:moveTo>
                    <a:pt x="22" y="3"/>
                  </a:moveTo>
                  <a:lnTo>
                    <a:pt x="21" y="8"/>
                  </a:lnTo>
                  <a:lnTo>
                    <a:pt x="19" y="13"/>
                  </a:lnTo>
                  <a:lnTo>
                    <a:pt x="15" y="17"/>
                  </a:lnTo>
                  <a:lnTo>
                    <a:pt x="12" y="22"/>
                  </a:lnTo>
                  <a:lnTo>
                    <a:pt x="8" y="19"/>
                  </a:lnTo>
                  <a:lnTo>
                    <a:pt x="5" y="17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2"/>
                  </a:lnTo>
                  <a:lnTo>
                    <a:pt x="6" y="1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2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45" name="Freeform 225"/>
            <p:cNvSpPr>
              <a:spLocks/>
            </p:cNvSpPr>
            <p:nvPr/>
          </p:nvSpPr>
          <p:spPr bwMode="auto">
            <a:xfrm>
              <a:off x="1640" y="1292"/>
              <a:ext cx="15" cy="17"/>
            </a:xfrm>
            <a:custGeom>
              <a:avLst/>
              <a:gdLst>
                <a:gd name="T0" fmla="*/ 0 w 58"/>
                <a:gd name="T1" fmla="*/ 0 h 51"/>
                <a:gd name="T2" fmla="*/ 0 w 58"/>
                <a:gd name="T3" fmla="*/ 0 h 51"/>
                <a:gd name="T4" fmla="*/ 0 w 58"/>
                <a:gd name="T5" fmla="*/ 0 h 51"/>
                <a:gd name="T6" fmla="*/ 0 w 58"/>
                <a:gd name="T7" fmla="*/ 0 h 51"/>
                <a:gd name="T8" fmla="*/ 0 w 58"/>
                <a:gd name="T9" fmla="*/ 0 h 51"/>
                <a:gd name="T10" fmla="*/ 0 w 58"/>
                <a:gd name="T11" fmla="*/ 0 h 51"/>
                <a:gd name="T12" fmla="*/ 0 w 58"/>
                <a:gd name="T13" fmla="*/ 0 h 51"/>
                <a:gd name="T14" fmla="*/ 0 w 58"/>
                <a:gd name="T15" fmla="*/ 0 h 51"/>
                <a:gd name="T16" fmla="*/ 0 w 58"/>
                <a:gd name="T17" fmla="*/ 0 h 51"/>
                <a:gd name="T18" fmla="*/ 0 w 58"/>
                <a:gd name="T19" fmla="*/ 0 h 51"/>
                <a:gd name="T20" fmla="*/ 0 w 58"/>
                <a:gd name="T21" fmla="*/ 0 h 51"/>
                <a:gd name="T22" fmla="*/ 0 w 58"/>
                <a:gd name="T23" fmla="*/ 0 h 51"/>
                <a:gd name="T24" fmla="*/ 0 w 58"/>
                <a:gd name="T25" fmla="*/ 0 h 51"/>
                <a:gd name="T26" fmla="*/ 0 w 58"/>
                <a:gd name="T27" fmla="*/ 0 h 51"/>
                <a:gd name="T28" fmla="*/ 0 w 58"/>
                <a:gd name="T29" fmla="*/ 0 h 5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51">
                  <a:moveTo>
                    <a:pt x="58" y="10"/>
                  </a:moveTo>
                  <a:lnTo>
                    <a:pt x="55" y="23"/>
                  </a:lnTo>
                  <a:lnTo>
                    <a:pt x="51" y="33"/>
                  </a:lnTo>
                  <a:lnTo>
                    <a:pt x="44" y="43"/>
                  </a:lnTo>
                  <a:lnTo>
                    <a:pt x="35" y="50"/>
                  </a:lnTo>
                  <a:lnTo>
                    <a:pt x="27" y="51"/>
                  </a:lnTo>
                  <a:lnTo>
                    <a:pt x="18" y="51"/>
                  </a:lnTo>
                  <a:lnTo>
                    <a:pt x="10" y="50"/>
                  </a:lnTo>
                  <a:lnTo>
                    <a:pt x="3" y="47"/>
                  </a:lnTo>
                  <a:lnTo>
                    <a:pt x="0" y="41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51" y="3"/>
                  </a:lnTo>
                  <a:lnTo>
                    <a:pt x="55" y="5"/>
                  </a:lnTo>
                  <a:lnTo>
                    <a:pt x="58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46" name="Freeform 226"/>
            <p:cNvSpPr>
              <a:spLocks/>
            </p:cNvSpPr>
            <p:nvPr/>
          </p:nvSpPr>
          <p:spPr bwMode="auto">
            <a:xfrm>
              <a:off x="1573" y="1304"/>
              <a:ext cx="4" cy="10"/>
            </a:xfrm>
            <a:custGeom>
              <a:avLst/>
              <a:gdLst>
                <a:gd name="T0" fmla="*/ 0 w 18"/>
                <a:gd name="T1" fmla="*/ 0 h 34"/>
                <a:gd name="T2" fmla="*/ 0 w 18"/>
                <a:gd name="T3" fmla="*/ 0 h 34"/>
                <a:gd name="T4" fmla="*/ 0 w 18"/>
                <a:gd name="T5" fmla="*/ 0 h 34"/>
                <a:gd name="T6" fmla="*/ 0 w 18"/>
                <a:gd name="T7" fmla="*/ 0 h 34"/>
                <a:gd name="T8" fmla="*/ 0 w 18"/>
                <a:gd name="T9" fmla="*/ 0 h 34"/>
                <a:gd name="T10" fmla="*/ 0 w 18"/>
                <a:gd name="T11" fmla="*/ 0 h 34"/>
                <a:gd name="T12" fmla="*/ 0 w 18"/>
                <a:gd name="T13" fmla="*/ 0 h 34"/>
                <a:gd name="T14" fmla="*/ 0 w 18"/>
                <a:gd name="T15" fmla="*/ 0 h 34"/>
                <a:gd name="T16" fmla="*/ 0 w 18"/>
                <a:gd name="T17" fmla="*/ 0 h 34"/>
                <a:gd name="T18" fmla="*/ 0 w 18"/>
                <a:gd name="T19" fmla="*/ 0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" h="34">
                  <a:moveTo>
                    <a:pt x="18" y="34"/>
                  </a:moveTo>
                  <a:lnTo>
                    <a:pt x="13" y="33"/>
                  </a:lnTo>
                  <a:lnTo>
                    <a:pt x="7" y="30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0" y="0"/>
                  </a:lnTo>
                  <a:lnTo>
                    <a:pt x="9" y="6"/>
                  </a:lnTo>
                  <a:lnTo>
                    <a:pt x="15" y="14"/>
                  </a:lnTo>
                  <a:lnTo>
                    <a:pt x="17" y="23"/>
                  </a:lnTo>
                  <a:lnTo>
                    <a:pt x="18" y="3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47" name="Freeform 227"/>
            <p:cNvSpPr>
              <a:spLocks/>
            </p:cNvSpPr>
            <p:nvPr/>
          </p:nvSpPr>
          <p:spPr bwMode="auto">
            <a:xfrm>
              <a:off x="1857" y="1305"/>
              <a:ext cx="10" cy="13"/>
            </a:xfrm>
            <a:custGeom>
              <a:avLst/>
              <a:gdLst>
                <a:gd name="T0" fmla="*/ 0 w 40"/>
                <a:gd name="T1" fmla="*/ 0 h 40"/>
                <a:gd name="T2" fmla="*/ 0 w 40"/>
                <a:gd name="T3" fmla="*/ 0 h 40"/>
                <a:gd name="T4" fmla="*/ 0 w 40"/>
                <a:gd name="T5" fmla="*/ 0 h 40"/>
                <a:gd name="T6" fmla="*/ 0 w 40"/>
                <a:gd name="T7" fmla="*/ 0 h 40"/>
                <a:gd name="T8" fmla="*/ 0 w 40"/>
                <a:gd name="T9" fmla="*/ 0 h 40"/>
                <a:gd name="T10" fmla="*/ 0 w 40"/>
                <a:gd name="T11" fmla="*/ 0 h 40"/>
                <a:gd name="T12" fmla="*/ 0 w 40"/>
                <a:gd name="T13" fmla="*/ 0 h 40"/>
                <a:gd name="T14" fmla="*/ 0 w 40"/>
                <a:gd name="T15" fmla="*/ 0 h 40"/>
                <a:gd name="T16" fmla="*/ 0 w 40"/>
                <a:gd name="T17" fmla="*/ 0 h 40"/>
                <a:gd name="T18" fmla="*/ 0 w 40"/>
                <a:gd name="T19" fmla="*/ 0 h 40"/>
                <a:gd name="T20" fmla="*/ 0 w 40"/>
                <a:gd name="T21" fmla="*/ 0 h 40"/>
                <a:gd name="T22" fmla="*/ 0 w 40"/>
                <a:gd name="T23" fmla="*/ 0 h 40"/>
                <a:gd name="T24" fmla="*/ 0 w 40"/>
                <a:gd name="T25" fmla="*/ 0 h 40"/>
                <a:gd name="T26" fmla="*/ 0 w 40"/>
                <a:gd name="T27" fmla="*/ 0 h 40"/>
                <a:gd name="T28" fmla="*/ 0 w 40"/>
                <a:gd name="T29" fmla="*/ 0 h 40"/>
                <a:gd name="T30" fmla="*/ 0 w 40"/>
                <a:gd name="T31" fmla="*/ 0 h 40"/>
                <a:gd name="T32" fmla="*/ 0 w 40"/>
                <a:gd name="T33" fmla="*/ 0 h 40"/>
                <a:gd name="T34" fmla="*/ 0 w 40"/>
                <a:gd name="T35" fmla="*/ 0 h 40"/>
                <a:gd name="T36" fmla="*/ 0 w 40"/>
                <a:gd name="T37" fmla="*/ 0 h 40"/>
                <a:gd name="T38" fmla="*/ 0 w 40"/>
                <a:gd name="T39" fmla="*/ 0 h 40"/>
                <a:gd name="T40" fmla="*/ 0 w 40"/>
                <a:gd name="T41" fmla="*/ 0 h 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0" h="40">
                  <a:moveTo>
                    <a:pt x="38" y="18"/>
                  </a:moveTo>
                  <a:lnTo>
                    <a:pt x="40" y="23"/>
                  </a:lnTo>
                  <a:lnTo>
                    <a:pt x="40" y="26"/>
                  </a:lnTo>
                  <a:lnTo>
                    <a:pt x="37" y="31"/>
                  </a:lnTo>
                  <a:lnTo>
                    <a:pt x="36" y="34"/>
                  </a:lnTo>
                  <a:lnTo>
                    <a:pt x="32" y="39"/>
                  </a:lnTo>
                  <a:lnTo>
                    <a:pt x="27" y="40"/>
                  </a:lnTo>
                  <a:lnTo>
                    <a:pt x="21" y="40"/>
                  </a:lnTo>
                  <a:lnTo>
                    <a:pt x="17" y="38"/>
                  </a:lnTo>
                  <a:lnTo>
                    <a:pt x="10" y="29"/>
                  </a:lnTo>
                  <a:lnTo>
                    <a:pt x="4" y="21"/>
                  </a:lnTo>
                  <a:lnTo>
                    <a:pt x="2" y="10"/>
                  </a:lnTo>
                  <a:lnTo>
                    <a:pt x="0" y="0"/>
                  </a:lnTo>
                  <a:lnTo>
                    <a:pt x="6" y="1"/>
                  </a:lnTo>
                  <a:lnTo>
                    <a:pt x="11" y="2"/>
                  </a:lnTo>
                  <a:lnTo>
                    <a:pt x="17" y="3"/>
                  </a:lnTo>
                  <a:lnTo>
                    <a:pt x="21" y="4"/>
                  </a:lnTo>
                  <a:lnTo>
                    <a:pt x="27" y="7"/>
                  </a:lnTo>
                  <a:lnTo>
                    <a:pt x="32" y="10"/>
                  </a:lnTo>
                  <a:lnTo>
                    <a:pt x="35" y="14"/>
                  </a:lnTo>
                  <a:lnTo>
                    <a:pt x="38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48" name="Freeform 228"/>
            <p:cNvSpPr>
              <a:spLocks/>
            </p:cNvSpPr>
            <p:nvPr/>
          </p:nvSpPr>
          <p:spPr bwMode="auto">
            <a:xfrm>
              <a:off x="1730" y="1306"/>
              <a:ext cx="13" cy="13"/>
            </a:xfrm>
            <a:custGeom>
              <a:avLst/>
              <a:gdLst>
                <a:gd name="T0" fmla="*/ 0 w 51"/>
                <a:gd name="T1" fmla="*/ 0 h 40"/>
                <a:gd name="T2" fmla="*/ 0 w 51"/>
                <a:gd name="T3" fmla="*/ 0 h 40"/>
                <a:gd name="T4" fmla="*/ 0 w 51"/>
                <a:gd name="T5" fmla="*/ 0 h 40"/>
                <a:gd name="T6" fmla="*/ 0 w 51"/>
                <a:gd name="T7" fmla="*/ 0 h 40"/>
                <a:gd name="T8" fmla="*/ 0 w 51"/>
                <a:gd name="T9" fmla="*/ 0 h 40"/>
                <a:gd name="T10" fmla="*/ 0 w 51"/>
                <a:gd name="T11" fmla="*/ 0 h 40"/>
                <a:gd name="T12" fmla="*/ 0 w 51"/>
                <a:gd name="T13" fmla="*/ 0 h 40"/>
                <a:gd name="T14" fmla="*/ 0 w 51"/>
                <a:gd name="T15" fmla="*/ 0 h 40"/>
                <a:gd name="T16" fmla="*/ 0 w 51"/>
                <a:gd name="T17" fmla="*/ 0 h 40"/>
                <a:gd name="T18" fmla="*/ 0 w 51"/>
                <a:gd name="T19" fmla="*/ 0 h 40"/>
                <a:gd name="T20" fmla="*/ 0 w 51"/>
                <a:gd name="T21" fmla="*/ 0 h 40"/>
                <a:gd name="T22" fmla="*/ 0 w 51"/>
                <a:gd name="T23" fmla="*/ 0 h 40"/>
                <a:gd name="T24" fmla="*/ 0 w 51"/>
                <a:gd name="T25" fmla="*/ 0 h 40"/>
                <a:gd name="T26" fmla="*/ 0 w 51"/>
                <a:gd name="T27" fmla="*/ 0 h 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1" h="40">
                  <a:moveTo>
                    <a:pt x="51" y="27"/>
                  </a:moveTo>
                  <a:lnTo>
                    <a:pt x="45" y="30"/>
                  </a:lnTo>
                  <a:lnTo>
                    <a:pt x="40" y="34"/>
                  </a:lnTo>
                  <a:lnTo>
                    <a:pt x="34" y="36"/>
                  </a:lnTo>
                  <a:lnTo>
                    <a:pt x="27" y="38"/>
                  </a:lnTo>
                  <a:lnTo>
                    <a:pt x="21" y="39"/>
                  </a:lnTo>
                  <a:lnTo>
                    <a:pt x="14" y="40"/>
                  </a:lnTo>
                  <a:lnTo>
                    <a:pt x="7" y="39"/>
                  </a:lnTo>
                  <a:lnTo>
                    <a:pt x="0" y="38"/>
                  </a:lnTo>
                  <a:lnTo>
                    <a:pt x="34" y="0"/>
                  </a:lnTo>
                  <a:lnTo>
                    <a:pt x="40" y="6"/>
                  </a:lnTo>
                  <a:lnTo>
                    <a:pt x="44" y="13"/>
                  </a:lnTo>
                  <a:lnTo>
                    <a:pt x="49" y="20"/>
                  </a:lnTo>
                  <a:lnTo>
                    <a:pt x="51" y="2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49" name="Freeform 229"/>
            <p:cNvSpPr>
              <a:spLocks/>
            </p:cNvSpPr>
            <p:nvPr/>
          </p:nvSpPr>
          <p:spPr bwMode="auto">
            <a:xfrm>
              <a:off x="1683" y="1318"/>
              <a:ext cx="5" cy="9"/>
            </a:xfrm>
            <a:custGeom>
              <a:avLst/>
              <a:gdLst>
                <a:gd name="T0" fmla="*/ 0 w 19"/>
                <a:gd name="T1" fmla="*/ 0 h 27"/>
                <a:gd name="T2" fmla="*/ 0 w 19"/>
                <a:gd name="T3" fmla="*/ 0 h 27"/>
                <a:gd name="T4" fmla="*/ 0 w 19"/>
                <a:gd name="T5" fmla="*/ 0 h 27"/>
                <a:gd name="T6" fmla="*/ 0 w 19"/>
                <a:gd name="T7" fmla="*/ 0 h 27"/>
                <a:gd name="T8" fmla="*/ 0 w 19"/>
                <a:gd name="T9" fmla="*/ 0 h 27"/>
                <a:gd name="T10" fmla="*/ 0 w 19"/>
                <a:gd name="T11" fmla="*/ 0 h 27"/>
                <a:gd name="T12" fmla="*/ 0 w 19"/>
                <a:gd name="T13" fmla="*/ 0 h 27"/>
                <a:gd name="T14" fmla="*/ 0 w 19"/>
                <a:gd name="T15" fmla="*/ 0 h 27"/>
                <a:gd name="T16" fmla="*/ 0 w 19"/>
                <a:gd name="T17" fmla="*/ 0 h 27"/>
                <a:gd name="T18" fmla="*/ 0 w 19"/>
                <a:gd name="T19" fmla="*/ 0 h 27"/>
                <a:gd name="T20" fmla="*/ 0 w 19"/>
                <a:gd name="T21" fmla="*/ 0 h 27"/>
                <a:gd name="T22" fmla="*/ 0 w 19"/>
                <a:gd name="T23" fmla="*/ 0 h 27"/>
                <a:gd name="T24" fmla="*/ 0 w 19"/>
                <a:gd name="T25" fmla="*/ 0 h 27"/>
                <a:gd name="T26" fmla="*/ 0 w 19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" h="27">
                  <a:moveTo>
                    <a:pt x="19" y="16"/>
                  </a:moveTo>
                  <a:lnTo>
                    <a:pt x="18" y="20"/>
                  </a:lnTo>
                  <a:lnTo>
                    <a:pt x="17" y="23"/>
                  </a:lnTo>
                  <a:lnTo>
                    <a:pt x="15" y="25"/>
                  </a:lnTo>
                  <a:lnTo>
                    <a:pt x="11" y="27"/>
                  </a:lnTo>
                  <a:lnTo>
                    <a:pt x="8" y="25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1" y="17"/>
                  </a:lnTo>
                  <a:lnTo>
                    <a:pt x="0" y="0"/>
                  </a:lnTo>
                  <a:lnTo>
                    <a:pt x="7" y="2"/>
                  </a:lnTo>
                  <a:lnTo>
                    <a:pt x="12" y="6"/>
                  </a:lnTo>
                  <a:lnTo>
                    <a:pt x="17" y="10"/>
                  </a:lnTo>
                  <a:lnTo>
                    <a:pt x="1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50" name="Freeform 230"/>
            <p:cNvSpPr>
              <a:spLocks/>
            </p:cNvSpPr>
            <p:nvPr/>
          </p:nvSpPr>
          <p:spPr bwMode="auto">
            <a:xfrm>
              <a:off x="1759" y="1319"/>
              <a:ext cx="11" cy="15"/>
            </a:xfrm>
            <a:custGeom>
              <a:avLst/>
              <a:gdLst>
                <a:gd name="T0" fmla="*/ 0 w 44"/>
                <a:gd name="T1" fmla="*/ 0 h 42"/>
                <a:gd name="T2" fmla="*/ 0 w 44"/>
                <a:gd name="T3" fmla="*/ 0 h 42"/>
                <a:gd name="T4" fmla="*/ 0 w 44"/>
                <a:gd name="T5" fmla="*/ 0 h 42"/>
                <a:gd name="T6" fmla="*/ 0 w 44"/>
                <a:gd name="T7" fmla="*/ 0 h 42"/>
                <a:gd name="T8" fmla="*/ 0 w 44"/>
                <a:gd name="T9" fmla="*/ 0 h 42"/>
                <a:gd name="T10" fmla="*/ 0 w 44"/>
                <a:gd name="T11" fmla="*/ 0 h 42"/>
                <a:gd name="T12" fmla="*/ 0 w 44"/>
                <a:gd name="T13" fmla="*/ 0 h 42"/>
                <a:gd name="T14" fmla="*/ 0 w 44"/>
                <a:gd name="T15" fmla="*/ 0 h 42"/>
                <a:gd name="T16" fmla="*/ 0 w 44"/>
                <a:gd name="T17" fmla="*/ 0 h 42"/>
                <a:gd name="T18" fmla="*/ 0 w 44"/>
                <a:gd name="T19" fmla="*/ 0 h 42"/>
                <a:gd name="T20" fmla="*/ 0 w 44"/>
                <a:gd name="T21" fmla="*/ 0 h 42"/>
                <a:gd name="T22" fmla="*/ 0 w 44"/>
                <a:gd name="T23" fmla="*/ 0 h 42"/>
                <a:gd name="T24" fmla="*/ 0 w 44"/>
                <a:gd name="T25" fmla="*/ 0 h 42"/>
                <a:gd name="T26" fmla="*/ 0 w 44"/>
                <a:gd name="T27" fmla="*/ 0 h 42"/>
                <a:gd name="T28" fmla="*/ 0 w 44"/>
                <a:gd name="T29" fmla="*/ 0 h 42"/>
                <a:gd name="T30" fmla="*/ 0 w 44"/>
                <a:gd name="T31" fmla="*/ 0 h 42"/>
                <a:gd name="T32" fmla="*/ 0 w 44"/>
                <a:gd name="T33" fmla="*/ 0 h 42"/>
                <a:gd name="T34" fmla="*/ 0 w 44"/>
                <a:gd name="T35" fmla="*/ 0 h 42"/>
                <a:gd name="T36" fmla="*/ 0 w 44"/>
                <a:gd name="T37" fmla="*/ 0 h 42"/>
                <a:gd name="T38" fmla="*/ 0 w 44"/>
                <a:gd name="T39" fmla="*/ 0 h 42"/>
                <a:gd name="T40" fmla="*/ 0 w 44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42">
                  <a:moveTo>
                    <a:pt x="43" y="15"/>
                  </a:moveTo>
                  <a:lnTo>
                    <a:pt x="44" y="19"/>
                  </a:lnTo>
                  <a:lnTo>
                    <a:pt x="43" y="24"/>
                  </a:lnTo>
                  <a:lnTo>
                    <a:pt x="40" y="29"/>
                  </a:lnTo>
                  <a:lnTo>
                    <a:pt x="38" y="32"/>
                  </a:lnTo>
                  <a:lnTo>
                    <a:pt x="32" y="35"/>
                  </a:lnTo>
                  <a:lnTo>
                    <a:pt x="26" y="39"/>
                  </a:lnTo>
                  <a:lnTo>
                    <a:pt x="21" y="41"/>
                  </a:lnTo>
                  <a:lnTo>
                    <a:pt x="15" y="42"/>
                  </a:lnTo>
                  <a:lnTo>
                    <a:pt x="13" y="40"/>
                  </a:lnTo>
                  <a:lnTo>
                    <a:pt x="9" y="39"/>
                  </a:lnTo>
                  <a:lnTo>
                    <a:pt x="5" y="39"/>
                  </a:lnTo>
                  <a:lnTo>
                    <a:pt x="0" y="39"/>
                  </a:lnTo>
                  <a:lnTo>
                    <a:pt x="2" y="27"/>
                  </a:lnTo>
                  <a:lnTo>
                    <a:pt x="9" y="18"/>
                  </a:lnTo>
                  <a:lnTo>
                    <a:pt x="18" y="9"/>
                  </a:lnTo>
                  <a:lnTo>
                    <a:pt x="25" y="0"/>
                  </a:lnTo>
                  <a:lnTo>
                    <a:pt x="30" y="2"/>
                  </a:lnTo>
                  <a:lnTo>
                    <a:pt x="36" y="6"/>
                  </a:lnTo>
                  <a:lnTo>
                    <a:pt x="40" y="9"/>
                  </a:lnTo>
                  <a:lnTo>
                    <a:pt x="43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51" name="Freeform 231"/>
            <p:cNvSpPr>
              <a:spLocks/>
            </p:cNvSpPr>
            <p:nvPr/>
          </p:nvSpPr>
          <p:spPr bwMode="auto">
            <a:xfrm>
              <a:off x="1742" y="1319"/>
              <a:ext cx="97" cy="277"/>
            </a:xfrm>
            <a:custGeom>
              <a:avLst/>
              <a:gdLst>
                <a:gd name="T0" fmla="*/ 0 w 368"/>
                <a:gd name="T1" fmla="*/ 0 h 835"/>
                <a:gd name="T2" fmla="*/ 0 w 368"/>
                <a:gd name="T3" fmla="*/ 0 h 835"/>
                <a:gd name="T4" fmla="*/ 0 w 368"/>
                <a:gd name="T5" fmla="*/ 0 h 835"/>
                <a:gd name="T6" fmla="*/ 0 w 368"/>
                <a:gd name="T7" fmla="*/ 0 h 835"/>
                <a:gd name="T8" fmla="*/ 0 w 368"/>
                <a:gd name="T9" fmla="*/ 0 h 835"/>
                <a:gd name="T10" fmla="*/ 0 w 368"/>
                <a:gd name="T11" fmla="*/ 0 h 835"/>
                <a:gd name="T12" fmla="*/ 0 w 368"/>
                <a:gd name="T13" fmla="*/ 0 h 835"/>
                <a:gd name="T14" fmla="*/ 0 w 368"/>
                <a:gd name="T15" fmla="*/ 0 h 835"/>
                <a:gd name="T16" fmla="*/ 0 w 368"/>
                <a:gd name="T17" fmla="*/ 0 h 835"/>
                <a:gd name="T18" fmla="*/ 0 w 368"/>
                <a:gd name="T19" fmla="*/ 0 h 835"/>
                <a:gd name="T20" fmla="*/ 0 w 368"/>
                <a:gd name="T21" fmla="*/ 0 h 835"/>
                <a:gd name="T22" fmla="*/ 0 w 368"/>
                <a:gd name="T23" fmla="*/ 0 h 835"/>
                <a:gd name="T24" fmla="*/ 0 w 368"/>
                <a:gd name="T25" fmla="*/ 0 h 835"/>
                <a:gd name="T26" fmla="*/ 0 w 368"/>
                <a:gd name="T27" fmla="*/ 0 h 835"/>
                <a:gd name="T28" fmla="*/ 0 w 368"/>
                <a:gd name="T29" fmla="*/ 0 h 835"/>
                <a:gd name="T30" fmla="*/ 0 w 368"/>
                <a:gd name="T31" fmla="*/ 0 h 835"/>
                <a:gd name="T32" fmla="*/ 0 w 368"/>
                <a:gd name="T33" fmla="*/ 0 h 835"/>
                <a:gd name="T34" fmla="*/ 0 w 368"/>
                <a:gd name="T35" fmla="*/ 0 h 835"/>
                <a:gd name="T36" fmla="*/ 0 w 368"/>
                <a:gd name="T37" fmla="*/ 0 h 835"/>
                <a:gd name="T38" fmla="*/ 0 w 368"/>
                <a:gd name="T39" fmla="*/ 0 h 835"/>
                <a:gd name="T40" fmla="*/ 0 w 368"/>
                <a:gd name="T41" fmla="*/ 0 h 835"/>
                <a:gd name="T42" fmla="*/ 0 w 368"/>
                <a:gd name="T43" fmla="*/ 0 h 835"/>
                <a:gd name="T44" fmla="*/ 0 w 368"/>
                <a:gd name="T45" fmla="*/ 0 h 835"/>
                <a:gd name="T46" fmla="*/ 0 w 368"/>
                <a:gd name="T47" fmla="*/ 0 h 835"/>
                <a:gd name="T48" fmla="*/ 0 w 368"/>
                <a:gd name="T49" fmla="*/ 0 h 835"/>
                <a:gd name="T50" fmla="*/ 0 w 368"/>
                <a:gd name="T51" fmla="*/ 0 h 835"/>
                <a:gd name="T52" fmla="*/ 0 w 368"/>
                <a:gd name="T53" fmla="*/ 0 h 835"/>
                <a:gd name="T54" fmla="*/ 0 w 368"/>
                <a:gd name="T55" fmla="*/ 0 h 835"/>
                <a:gd name="T56" fmla="*/ 0 w 368"/>
                <a:gd name="T57" fmla="*/ 0 h 835"/>
                <a:gd name="T58" fmla="*/ 0 w 368"/>
                <a:gd name="T59" fmla="*/ 0 h 835"/>
                <a:gd name="T60" fmla="*/ 0 w 368"/>
                <a:gd name="T61" fmla="*/ 0 h 835"/>
                <a:gd name="T62" fmla="*/ 0 w 368"/>
                <a:gd name="T63" fmla="*/ 0 h 835"/>
                <a:gd name="T64" fmla="*/ 0 w 368"/>
                <a:gd name="T65" fmla="*/ 0 h 835"/>
                <a:gd name="T66" fmla="*/ 0 w 368"/>
                <a:gd name="T67" fmla="*/ 0 h 835"/>
                <a:gd name="T68" fmla="*/ 0 w 368"/>
                <a:gd name="T69" fmla="*/ 0 h 835"/>
                <a:gd name="T70" fmla="*/ 0 w 368"/>
                <a:gd name="T71" fmla="*/ 0 h 835"/>
                <a:gd name="T72" fmla="*/ 0 w 368"/>
                <a:gd name="T73" fmla="*/ 0 h 835"/>
                <a:gd name="T74" fmla="*/ 0 w 368"/>
                <a:gd name="T75" fmla="*/ 0 h 835"/>
                <a:gd name="T76" fmla="*/ 0 w 368"/>
                <a:gd name="T77" fmla="*/ 0 h 835"/>
                <a:gd name="T78" fmla="*/ 0 w 368"/>
                <a:gd name="T79" fmla="*/ 0 h 835"/>
                <a:gd name="T80" fmla="*/ 0 w 368"/>
                <a:gd name="T81" fmla="*/ 0 h 835"/>
                <a:gd name="T82" fmla="*/ 0 w 368"/>
                <a:gd name="T83" fmla="*/ 0 h 835"/>
                <a:gd name="T84" fmla="*/ 0 w 368"/>
                <a:gd name="T85" fmla="*/ 0 h 835"/>
                <a:gd name="T86" fmla="*/ 0 w 368"/>
                <a:gd name="T87" fmla="*/ 0 h 835"/>
                <a:gd name="T88" fmla="*/ 0 w 368"/>
                <a:gd name="T89" fmla="*/ 0 h 835"/>
                <a:gd name="T90" fmla="*/ 0 w 368"/>
                <a:gd name="T91" fmla="*/ 0 h 835"/>
                <a:gd name="T92" fmla="*/ 0 w 368"/>
                <a:gd name="T93" fmla="*/ 0 h 835"/>
                <a:gd name="T94" fmla="*/ 0 w 368"/>
                <a:gd name="T95" fmla="*/ 0 h 835"/>
                <a:gd name="T96" fmla="*/ 0 w 368"/>
                <a:gd name="T97" fmla="*/ 0 h 835"/>
                <a:gd name="T98" fmla="*/ 0 w 368"/>
                <a:gd name="T99" fmla="*/ 0 h 835"/>
                <a:gd name="T100" fmla="*/ 0 w 368"/>
                <a:gd name="T101" fmla="*/ 0 h 83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68" h="835">
                  <a:moveTo>
                    <a:pt x="211" y="122"/>
                  </a:moveTo>
                  <a:lnTo>
                    <a:pt x="219" y="115"/>
                  </a:lnTo>
                  <a:lnTo>
                    <a:pt x="225" y="107"/>
                  </a:lnTo>
                  <a:lnTo>
                    <a:pt x="232" y="99"/>
                  </a:lnTo>
                  <a:lnTo>
                    <a:pt x="239" y="91"/>
                  </a:lnTo>
                  <a:lnTo>
                    <a:pt x="246" y="83"/>
                  </a:lnTo>
                  <a:lnTo>
                    <a:pt x="254" y="75"/>
                  </a:lnTo>
                  <a:lnTo>
                    <a:pt x="261" y="67"/>
                  </a:lnTo>
                  <a:lnTo>
                    <a:pt x="269" y="60"/>
                  </a:lnTo>
                  <a:lnTo>
                    <a:pt x="262" y="74"/>
                  </a:lnTo>
                  <a:lnTo>
                    <a:pt x="254" y="88"/>
                  </a:lnTo>
                  <a:lnTo>
                    <a:pt x="245" y="102"/>
                  </a:lnTo>
                  <a:lnTo>
                    <a:pt x="236" y="116"/>
                  </a:lnTo>
                  <a:lnTo>
                    <a:pt x="225" y="129"/>
                  </a:lnTo>
                  <a:lnTo>
                    <a:pt x="215" y="143"/>
                  </a:lnTo>
                  <a:lnTo>
                    <a:pt x="204" y="155"/>
                  </a:lnTo>
                  <a:lnTo>
                    <a:pt x="192" y="167"/>
                  </a:lnTo>
                  <a:lnTo>
                    <a:pt x="183" y="188"/>
                  </a:lnTo>
                  <a:lnTo>
                    <a:pt x="172" y="207"/>
                  </a:lnTo>
                  <a:lnTo>
                    <a:pt x="161" y="227"/>
                  </a:lnTo>
                  <a:lnTo>
                    <a:pt x="148" y="246"/>
                  </a:lnTo>
                  <a:lnTo>
                    <a:pt x="137" y="267"/>
                  </a:lnTo>
                  <a:lnTo>
                    <a:pt x="126" y="287"/>
                  </a:lnTo>
                  <a:lnTo>
                    <a:pt x="117" y="308"/>
                  </a:lnTo>
                  <a:lnTo>
                    <a:pt x="111" y="330"/>
                  </a:lnTo>
                  <a:lnTo>
                    <a:pt x="107" y="372"/>
                  </a:lnTo>
                  <a:lnTo>
                    <a:pt x="98" y="411"/>
                  </a:lnTo>
                  <a:lnTo>
                    <a:pt x="91" y="450"/>
                  </a:lnTo>
                  <a:lnTo>
                    <a:pt x="93" y="492"/>
                  </a:lnTo>
                  <a:lnTo>
                    <a:pt x="108" y="472"/>
                  </a:lnTo>
                  <a:lnTo>
                    <a:pt x="125" y="452"/>
                  </a:lnTo>
                  <a:lnTo>
                    <a:pt x="143" y="433"/>
                  </a:lnTo>
                  <a:lnTo>
                    <a:pt x="160" y="414"/>
                  </a:lnTo>
                  <a:lnTo>
                    <a:pt x="177" y="395"/>
                  </a:lnTo>
                  <a:lnTo>
                    <a:pt x="193" y="375"/>
                  </a:lnTo>
                  <a:lnTo>
                    <a:pt x="208" y="355"/>
                  </a:lnTo>
                  <a:lnTo>
                    <a:pt x="221" y="334"/>
                  </a:lnTo>
                  <a:lnTo>
                    <a:pt x="231" y="320"/>
                  </a:lnTo>
                  <a:lnTo>
                    <a:pt x="238" y="305"/>
                  </a:lnTo>
                  <a:lnTo>
                    <a:pt x="244" y="289"/>
                  </a:lnTo>
                  <a:lnTo>
                    <a:pt x="250" y="273"/>
                  </a:lnTo>
                  <a:lnTo>
                    <a:pt x="254" y="257"/>
                  </a:lnTo>
                  <a:lnTo>
                    <a:pt x="260" y="242"/>
                  </a:lnTo>
                  <a:lnTo>
                    <a:pt x="267" y="226"/>
                  </a:lnTo>
                  <a:lnTo>
                    <a:pt x="276" y="212"/>
                  </a:lnTo>
                  <a:lnTo>
                    <a:pt x="274" y="222"/>
                  </a:lnTo>
                  <a:lnTo>
                    <a:pt x="270" y="234"/>
                  </a:lnTo>
                  <a:lnTo>
                    <a:pt x="268" y="245"/>
                  </a:lnTo>
                  <a:lnTo>
                    <a:pt x="272" y="257"/>
                  </a:lnTo>
                  <a:lnTo>
                    <a:pt x="283" y="244"/>
                  </a:lnTo>
                  <a:lnTo>
                    <a:pt x="293" y="230"/>
                  </a:lnTo>
                  <a:lnTo>
                    <a:pt x="303" y="217"/>
                  </a:lnTo>
                  <a:lnTo>
                    <a:pt x="313" y="204"/>
                  </a:lnTo>
                  <a:lnTo>
                    <a:pt x="322" y="190"/>
                  </a:lnTo>
                  <a:lnTo>
                    <a:pt x="333" y="177"/>
                  </a:lnTo>
                  <a:lnTo>
                    <a:pt x="343" y="163"/>
                  </a:lnTo>
                  <a:lnTo>
                    <a:pt x="355" y="151"/>
                  </a:lnTo>
                  <a:lnTo>
                    <a:pt x="349" y="160"/>
                  </a:lnTo>
                  <a:lnTo>
                    <a:pt x="342" y="170"/>
                  </a:lnTo>
                  <a:lnTo>
                    <a:pt x="335" y="181"/>
                  </a:lnTo>
                  <a:lnTo>
                    <a:pt x="329" y="191"/>
                  </a:lnTo>
                  <a:lnTo>
                    <a:pt x="317" y="213"/>
                  </a:lnTo>
                  <a:lnTo>
                    <a:pt x="302" y="234"/>
                  </a:lnTo>
                  <a:lnTo>
                    <a:pt x="287" y="254"/>
                  </a:lnTo>
                  <a:lnTo>
                    <a:pt x="272" y="275"/>
                  </a:lnTo>
                  <a:lnTo>
                    <a:pt x="257" y="297"/>
                  </a:lnTo>
                  <a:lnTo>
                    <a:pt x="243" y="318"/>
                  </a:lnTo>
                  <a:lnTo>
                    <a:pt x="231" y="340"/>
                  </a:lnTo>
                  <a:lnTo>
                    <a:pt x="221" y="363"/>
                  </a:lnTo>
                  <a:lnTo>
                    <a:pt x="227" y="363"/>
                  </a:lnTo>
                  <a:lnTo>
                    <a:pt x="245" y="353"/>
                  </a:lnTo>
                  <a:lnTo>
                    <a:pt x="264" y="344"/>
                  </a:lnTo>
                  <a:lnTo>
                    <a:pt x="282" y="335"/>
                  </a:lnTo>
                  <a:lnTo>
                    <a:pt x="299" y="325"/>
                  </a:lnTo>
                  <a:lnTo>
                    <a:pt x="318" y="314"/>
                  </a:lnTo>
                  <a:lnTo>
                    <a:pt x="335" y="303"/>
                  </a:lnTo>
                  <a:lnTo>
                    <a:pt x="352" y="291"/>
                  </a:lnTo>
                  <a:lnTo>
                    <a:pt x="368" y="277"/>
                  </a:lnTo>
                  <a:lnTo>
                    <a:pt x="365" y="285"/>
                  </a:lnTo>
                  <a:lnTo>
                    <a:pt x="359" y="294"/>
                  </a:lnTo>
                  <a:lnTo>
                    <a:pt x="352" y="302"/>
                  </a:lnTo>
                  <a:lnTo>
                    <a:pt x="345" y="308"/>
                  </a:lnTo>
                  <a:lnTo>
                    <a:pt x="337" y="315"/>
                  </a:lnTo>
                  <a:lnTo>
                    <a:pt x="328" y="321"/>
                  </a:lnTo>
                  <a:lnTo>
                    <a:pt x="320" y="327"/>
                  </a:lnTo>
                  <a:lnTo>
                    <a:pt x="312" y="332"/>
                  </a:lnTo>
                  <a:lnTo>
                    <a:pt x="300" y="338"/>
                  </a:lnTo>
                  <a:lnTo>
                    <a:pt x="288" y="344"/>
                  </a:lnTo>
                  <a:lnTo>
                    <a:pt x="276" y="351"/>
                  </a:lnTo>
                  <a:lnTo>
                    <a:pt x="264" y="357"/>
                  </a:lnTo>
                  <a:lnTo>
                    <a:pt x="252" y="365"/>
                  </a:lnTo>
                  <a:lnTo>
                    <a:pt x="240" y="372"/>
                  </a:lnTo>
                  <a:lnTo>
                    <a:pt x="230" y="381"/>
                  </a:lnTo>
                  <a:lnTo>
                    <a:pt x="220" y="390"/>
                  </a:lnTo>
                  <a:lnTo>
                    <a:pt x="211" y="391"/>
                  </a:lnTo>
                  <a:lnTo>
                    <a:pt x="202" y="395"/>
                  </a:lnTo>
                  <a:lnTo>
                    <a:pt x="196" y="399"/>
                  </a:lnTo>
                  <a:lnTo>
                    <a:pt x="190" y="405"/>
                  </a:lnTo>
                  <a:lnTo>
                    <a:pt x="184" y="412"/>
                  </a:lnTo>
                  <a:lnTo>
                    <a:pt x="179" y="419"/>
                  </a:lnTo>
                  <a:lnTo>
                    <a:pt x="175" y="426"/>
                  </a:lnTo>
                  <a:lnTo>
                    <a:pt x="171" y="434"/>
                  </a:lnTo>
                  <a:lnTo>
                    <a:pt x="162" y="444"/>
                  </a:lnTo>
                  <a:lnTo>
                    <a:pt x="153" y="456"/>
                  </a:lnTo>
                  <a:lnTo>
                    <a:pt x="144" y="466"/>
                  </a:lnTo>
                  <a:lnTo>
                    <a:pt x="134" y="478"/>
                  </a:lnTo>
                  <a:lnTo>
                    <a:pt x="125" y="488"/>
                  </a:lnTo>
                  <a:lnTo>
                    <a:pt x="115" y="499"/>
                  </a:lnTo>
                  <a:lnTo>
                    <a:pt x="103" y="508"/>
                  </a:lnTo>
                  <a:lnTo>
                    <a:pt x="92" y="516"/>
                  </a:lnTo>
                  <a:lnTo>
                    <a:pt x="86" y="532"/>
                  </a:lnTo>
                  <a:lnTo>
                    <a:pt x="88" y="548"/>
                  </a:lnTo>
                  <a:lnTo>
                    <a:pt x="92" y="564"/>
                  </a:lnTo>
                  <a:lnTo>
                    <a:pt x="94" y="581"/>
                  </a:lnTo>
                  <a:lnTo>
                    <a:pt x="93" y="619"/>
                  </a:lnTo>
                  <a:lnTo>
                    <a:pt x="92" y="656"/>
                  </a:lnTo>
                  <a:lnTo>
                    <a:pt x="88" y="693"/>
                  </a:lnTo>
                  <a:lnTo>
                    <a:pt x="79" y="728"/>
                  </a:lnTo>
                  <a:lnTo>
                    <a:pt x="86" y="725"/>
                  </a:lnTo>
                  <a:lnTo>
                    <a:pt x="92" y="722"/>
                  </a:lnTo>
                  <a:lnTo>
                    <a:pt x="99" y="720"/>
                  </a:lnTo>
                  <a:lnTo>
                    <a:pt x="106" y="716"/>
                  </a:lnTo>
                  <a:lnTo>
                    <a:pt x="111" y="713"/>
                  </a:lnTo>
                  <a:lnTo>
                    <a:pt x="118" y="710"/>
                  </a:lnTo>
                  <a:lnTo>
                    <a:pt x="125" y="708"/>
                  </a:lnTo>
                  <a:lnTo>
                    <a:pt x="132" y="706"/>
                  </a:lnTo>
                  <a:lnTo>
                    <a:pt x="125" y="714"/>
                  </a:lnTo>
                  <a:lnTo>
                    <a:pt x="118" y="723"/>
                  </a:lnTo>
                  <a:lnTo>
                    <a:pt x="110" y="732"/>
                  </a:lnTo>
                  <a:lnTo>
                    <a:pt x="102" y="742"/>
                  </a:lnTo>
                  <a:lnTo>
                    <a:pt x="93" y="751"/>
                  </a:lnTo>
                  <a:lnTo>
                    <a:pt x="84" y="759"/>
                  </a:lnTo>
                  <a:lnTo>
                    <a:pt x="73" y="766"/>
                  </a:lnTo>
                  <a:lnTo>
                    <a:pt x="63" y="770"/>
                  </a:lnTo>
                  <a:lnTo>
                    <a:pt x="53" y="785"/>
                  </a:lnTo>
                  <a:lnTo>
                    <a:pt x="46" y="803"/>
                  </a:lnTo>
                  <a:lnTo>
                    <a:pt x="40" y="819"/>
                  </a:lnTo>
                  <a:lnTo>
                    <a:pt x="31" y="835"/>
                  </a:lnTo>
                  <a:lnTo>
                    <a:pt x="31" y="823"/>
                  </a:lnTo>
                  <a:lnTo>
                    <a:pt x="33" y="812"/>
                  </a:lnTo>
                  <a:lnTo>
                    <a:pt x="38" y="801"/>
                  </a:lnTo>
                  <a:lnTo>
                    <a:pt x="43" y="791"/>
                  </a:lnTo>
                  <a:lnTo>
                    <a:pt x="48" y="781"/>
                  </a:lnTo>
                  <a:lnTo>
                    <a:pt x="53" y="770"/>
                  </a:lnTo>
                  <a:lnTo>
                    <a:pt x="55" y="759"/>
                  </a:lnTo>
                  <a:lnTo>
                    <a:pt x="55" y="746"/>
                  </a:lnTo>
                  <a:lnTo>
                    <a:pt x="51" y="724"/>
                  </a:lnTo>
                  <a:lnTo>
                    <a:pt x="47" y="704"/>
                  </a:lnTo>
                  <a:lnTo>
                    <a:pt x="41" y="683"/>
                  </a:lnTo>
                  <a:lnTo>
                    <a:pt x="35" y="663"/>
                  </a:lnTo>
                  <a:lnTo>
                    <a:pt x="27" y="644"/>
                  </a:lnTo>
                  <a:lnTo>
                    <a:pt x="19" y="624"/>
                  </a:lnTo>
                  <a:lnTo>
                    <a:pt x="10" y="606"/>
                  </a:lnTo>
                  <a:lnTo>
                    <a:pt x="0" y="587"/>
                  </a:lnTo>
                  <a:lnTo>
                    <a:pt x="11" y="599"/>
                  </a:lnTo>
                  <a:lnTo>
                    <a:pt x="21" y="611"/>
                  </a:lnTo>
                  <a:lnTo>
                    <a:pt x="31" y="625"/>
                  </a:lnTo>
                  <a:lnTo>
                    <a:pt x="40" y="638"/>
                  </a:lnTo>
                  <a:lnTo>
                    <a:pt x="47" y="652"/>
                  </a:lnTo>
                  <a:lnTo>
                    <a:pt x="55" y="666"/>
                  </a:lnTo>
                  <a:lnTo>
                    <a:pt x="61" y="681"/>
                  </a:lnTo>
                  <a:lnTo>
                    <a:pt x="66" y="694"/>
                  </a:lnTo>
                  <a:lnTo>
                    <a:pt x="70" y="654"/>
                  </a:lnTo>
                  <a:lnTo>
                    <a:pt x="66" y="614"/>
                  </a:lnTo>
                  <a:lnTo>
                    <a:pt x="62" y="573"/>
                  </a:lnTo>
                  <a:lnTo>
                    <a:pt x="63" y="532"/>
                  </a:lnTo>
                  <a:lnTo>
                    <a:pt x="68" y="503"/>
                  </a:lnTo>
                  <a:lnTo>
                    <a:pt x="71" y="474"/>
                  </a:lnTo>
                  <a:lnTo>
                    <a:pt x="72" y="444"/>
                  </a:lnTo>
                  <a:lnTo>
                    <a:pt x="75" y="414"/>
                  </a:lnTo>
                  <a:lnTo>
                    <a:pt x="77" y="386"/>
                  </a:lnTo>
                  <a:lnTo>
                    <a:pt x="83" y="357"/>
                  </a:lnTo>
                  <a:lnTo>
                    <a:pt x="91" y="330"/>
                  </a:lnTo>
                  <a:lnTo>
                    <a:pt x="104" y="305"/>
                  </a:lnTo>
                  <a:lnTo>
                    <a:pt x="111" y="280"/>
                  </a:lnTo>
                  <a:lnTo>
                    <a:pt x="109" y="253"/>
                  </a:lnTo>
                  <a:lnTo>
                    <a:pt x="103" y="228"/>
                  </a:lnTo>
                  <a:lnTo>
                    <a:pt x="99" y="201"/>
                  </a:lnTo>
                  <a:lnTo>
                    <a:pt x="92" y="158"/>
                  </a:lnTo>
                  <a:lnTo>
                    <a:pt x="125" y="257"/>
                  </a:lnTo>
                  <a:lnTo>
                    <a:pt x="140" y="237"/>
                  </a:lnTo>
                  <a:lnTo>
                    <a:pt x="155" y="217"/>
                  </a:lnTo>
                  <a:lnTo>
                    <a:pt x="168" y="197"/>
                  </a:lnTo>
                  <a:lnTo>
                    <a:pt x="179" y="175"/>
                  </a:lnTo>
                  <a:lnTo>
                    <a:pt x="190" y="153"/>
                  </a:lnTo>
                  <a:lnTo>
                    <a:pt x="198" y="130"/>
                  </a:lnTo>
                  <a:lnTo>
                    <a:pt x="206" y="107"/>
                  </a:lnTo>
                  <a:lnTo>
                    <a:pt x="213" y="83"/>
                  </a:lnTo>
                  <a:lnTo>
                    <a:pt x="217" y="72"/>
                  </a:lnTo>
                  <a:lnTo>
                    <a:pt x="223" y="62"/>
                  </a:lnTo>
                  <a:lnTo>
                    <a:pt x="229" y="52"/>
                  </a:lnTo>
                  <a:lnTo>
                    <a:pt x="235" y="41"/>
                  </a:lnTo>
                  <a:lnTo>
                    <a:pt x="242" y="31"/>
                  </a:lnTo>
                  <a:lnTo>
                    <a:pt x="247" y="21"/>
                  </a:lnTo>
                  <a:lnTo>
                    <a:pt x="254" y="10"/>
                  </a:lnTo>
                  <a:lnTo>
                    <a:pt x="260" y="0"/>
                  </a:lnTo>
                  <a:lnTo>
                    <a:pt x="254" y="15"/>
                  </a:lnTo>
                  <a:lnTo>
                    <a:pt x="247" y="31"/>
                  </a:lnTo>
                  <a:lnTo>
                    <a:pt x="242" y="46"/>
                  </a:lnTo>
                  <a:lnTo>
                    <a:pt x="235" y="61"/>
                  </a:lnTo>
                  <a:lnTo>
                    <a:pt x="228" y="76"/>
                  </a:lnTo>
                  <a:lnTo>
                    <a:pt x="222" y="91"/>
                  </a:lnTo>
                  <a:lnTo>
                    <a:pt x="215" y="106"/>
                  </a:lnTo>
                  <a:lnTo>
                    <a:pt x="211" y="122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52" name="Freeform 232"/>
            <p:cNvSpPr>
              <a:spLocks/>
            </p:cNvSpPr>
            <p:nvPr/>
          </p:nvSpPr>
          <p:spPr bwMode="auto">
            <a:xfrm>
              <a:off x="1583" y="1323"/>
              <a:ext cx="13" cy="10"/>
            </a:xfrm>
            <a:custGeom>
              <a:avLst/>
              <a:gdLst>
                <a:gd name="T0" fmla="*/ 0 w 50"/>
                <a:gd name="T1" fmla="*/ 0 h 29"/>
                <a:gd name="T2" fmla="*/ 0 w 50"/>
                <a:gd name="T3" fmla="*/ 0 h 29"/>
                <a:gd name="T4" fmla="*/ 0 w 50"/>
                <a:gd name="T5" fmla="*/ 0 h 29"/>
                <a:gd name="T6" fmla="*/ 0 w 50"/>
                <a:gd name="T7" fmla="*/ 0 h 29"/>
                <a:gd name="T8" fmla="*/ 0 w 50"/>
                <a:gd name="T9" fmla="*/ 0 h 29"/>
                <a:gd name="T10" fmla="*/ 0 w 50"/>
                <a:gd name="T11" fmla="*/ 0 h 29"/>
                <a:gd name="T12" fmla="*/ 0 w 50"/>
                <a:gd name="T13" fmla="*/ 0 h 29"/>
                <a:gd name="T14" fmla="*/ 0 w 50"/>
                <a:gd name="T15" fmla="*/ 0 h 29"/>
                <a:gd name="T16" fmla="*/ 0 w 50"/>
                <a:gd name="T17" fmla="*/ 0 h 29"/>
                <a:gd name="T18" fmla="*/ 0 w 50"/>
                <a:gd name="T19" fmla="*/ 0 h 29"/>
                <a:gd name="T20" fmla="*/ 0 w 50"/>
                <a:gd name="T21" fmla="*/ 0 h 29"/>
                <a:gd name="T22" fmla="*/ 0 w 50"/>
                <a:gd name="T23" fmla="*/ 0 h 29"/>
                <a:gd name="T24" fmla="*/ 0 w 50"/>
                <a:gd name="T25" fmla="*/ 0 h 29"/>
                <a:gd name="T26" fmla="*/ 0 w 50"/>
                <a:gd name="T27" fmla="*/ 0 h 29"/>
                <a:gd name="T28" fmla="*/ 0 w 50"/>
                <a:gd name="T29" fmla="*/ 0 h 29"/>
                <a:gd name="T30" fmla="*/ 0 w 50"/>
                <a:gd name="T31" fmla="*/ 0 h 29"/>
                <a:gd name="T32" fmla="*/ 0 w 50"/>
                <a:gd name="T33" fmla="*/ 0 h 29"/>
                <a:gd name="T34" fmla="*/ 0 w 50"/>
                <a:gd name="T35" fmla="*/ 0 h 29"/>
                <a:gd name="T36" fmla="*/ 0 w 50"/>
                <a:gd name="T37" fmla="*/ 0 h 29"/>
                <a:gd name="T38" fmla="*/ 0 w 50"/>
                <a:gd name="T39" fmla="*/ 0 h 29"/>
                <a:gd name="T40" fmla="*/ 0 w 50"/>
                <a:gd name="T41" fmla="*/ 0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0" h="29">
                  <a:moveTo>
                    <a:pt x="50" y="11"/>
                  </a:moveTo>
                  <a:lnTo>
                    <a:pt x="45" y="15"/>
                  </a:lnTo>
                  <a:lnTo>
                    <a:pt x="41" y="19"/>
                  </a:lnTo>
                  <a:lnTo>
                    <a:pt x="35" y="22"/>
                  </a:lnTo>
                  <a:lnTo>
                    <a:pt x="29" y="25"/>
                  </a:lnTo>
                  <a:lnTo>
                    <a:pt x="23" y="27"/>
                  </a:lnTo>
                  <a:lnTo>
                    <a:pt x="16" y="28"/>
                  </a:lnTo>
                  <a:lnTo>
                    <a:pt x="9" y="29"/>
                  </a:lnTo>
                  <a:lnTo>
                    <a:pt x="2" y="28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8" y="8"/>
                  </a:lnTo>
                  <a:lnTo>
                    <a:pt x="15" y="2"/>
                  </a:lnTo>
                  <a:lnTo>
                    <a:pt x="23" y="0"/>
                  </a:lnTo>
                  <a:lnTo>
                    <a:pt x="31" y="1"/>
                  </a:lnTo>
                  <a:lnTo>
                    <a:pt x="35" y="5"/>
                  </a:lnTo>
                  <a:lnTo>
                    <a:pt x="39" y="7"/>
                  </a:lnTo>
                  <a:lnTo>
                    <a:pt x="45" y="9"/>
                  </a:lnTo>
                  <a:lnTo>
                    <a:pt x="50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53" name="Freeform 233"/>
            <p:cNvSpPr>
              <a:spLocks/>
            </p:cNvSpPr>
            <p:nvPr/>
          </p:nvSpPr>
          <p:spPr bwMode="auto">
            <a:xfrm>
              <a:off x="1621" y="1325"/>
              <a:ext cx="6" cy="7"/>
            </a:xfrm>
            <a:custGeom>
              <a:avLst/>
              <a:gdLst>
                <a:gd name="T0" fmla="*/ 0 w 24"/>
                <a:gd name="T1" fmla="*/ 0 h 23"/>
                <a:gd name="T2" fmla="*/ 0 w 24"/>
                <a:gd name="T3" fmla="*/ 0 h 23"/>
                <a:gd name="T4" fmla="*/ 0 w 24"/>
                <a:gd name="T5" fmla="*/ 0 h 23"/>
                <a:gd name="T6" fmla="*/ 0 w 24"/>
                <a:gd name="T7" fmla="*/ 0 h 23"/>
                <a:gd name="T8" fmla="*/ 0 w 24"/>
                <a:gd name="T9" fmla="*/ 0 h 23"/>
                <a:gd name="T10" fmla="*/ 0 w 24"/>
                <a:gd name="T11" fmla="*/ 0 h 23"/>
                <a:gd name="T12" fmla="*/ 0 w 24"/>
                <a:gd name="T13" fmla="*/ 0 h 23"/>
                <a:gd name="T14" fmla="*/ 0 w 24"/>
                <a:gd name="T15" fmla="*/ 0 h 23"/>
                <a:gd name="T16" fmla="*/ 0 w 24"/>
                <a:gd name="T17" fmla="*/ 0 h 23"/>
                <a:gd name="T18" fmla="*/ 0 w 24"/>
                <a:gd name="T19" fmla="*/ 0 h 23"/>
                <a:gd name="T20" fmla="*/ 0 w 24"/>
                <a:gd name="T21" fmla="*/ 0 h 23"/>
                <a:gd name="T22" fmla="*/ 0 w 24"/>
                <a:gd name="T23" fmla="*/ 0 h 23"/>
                <a:gd name="T24" fmla="*/ 0 w 24"/>
                <a:gd name="T25" fmla="*/ 0 h 23"/>
                <a:gd name="T26" fmla="*/ 0 w 24"/>
                <a:gd name="T27" fmla="*/ 0 h 23"/>
                <a:gd name="T28" fmla="*/ 0 w 24"/>
                <a:gd name="T29" fmla="*/ 0 h 23"/>
                <a:gd name="T30" fmla="*/ 0 w 24"/>
                <a:gd name="T31" fmla="*/ 0 h 23"/>
                <a:gd name="T32" fmla="*/ 0 w 24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23">
                  <a:moveTo>
                    <a:pt x="24" y="4"/>
                  </a:moveTo>
                  <a:lnTo>
                    <a:pt x="21" y="10"/>
                  </a:lnTo>
                  <a:lnTo>
                    <a:pt x="16" y="15"/>
                  </a:lnTo>
                  <a:lnTo>
                    <a:pt x="11" y="19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3" y="7"/>
                  </a:lnTo>
                  <a:lnTo>
                    <a:pt x="5" y="3"/>
                  </a:lnTo>
                  <a:lnTo>
                    <a:pt x="8" y="1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1" y="1"/>
                  </a:lnTo>
                  <a:lnTo>
                    <a:pt x="24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54" name="Freeform 234"/>
            <p:cNvSpPr>
              <a:spLocks/>
            </p:cNvSpPr>
            <p:nvPr/>
          </p:nvSpPr>
          <p:spPr bwMode="auto">
            <a:xfrm>
              <a:off x="1562" y="1325"/>
              <a:ext cx="8" cy="5"/>
            </a:xfrm>
            <a:custGeom>
              <a:avLst/>
              <a:gdLst>
                <a:gd name="T0" fmla="*/ 0 w 32"/>
                <a:gd name="T1" fmla="*/ 0 h 14"/>
                <a:gd name="T2" fmla="*/ 0 w 32"/>
                <a:gd name="T3" fmla="*/ 0 h 14"/>
                <a:gd name="T4" fmla="*/ 0 w 32"/>
                <a:gd name="T5" fmla="*/ 0 h 14"/>
                <a:gd name="T6" fmla="*/ 0 w 32"/>
                <a:gd name="T7" fmla="*/ 0 h 14"/>
                <a:gd name="T8" fmla="*/ 0 w 32"/>
                <a:gd name="T9" fmla="*/ 0 h 14"/>
                <a:gd name="T10" fmla="*/ 0 w 32"/>
                <a:gd name="T11" fmla="*/ 0 h 14"/>
                <a:gd name="T12" fmla="*/ 0 w 32"/>
                <a:gd name="T13" fmla="*/ 0 h 14"/>
                <a:gd name="T14" fmla="*/ 0 w 32"/>
                <a:gd name="T15" fmla="*/ 0 h 14"/>
                <a:gd name="T16" fmla="*/ 0 w 32"/>
                <a:gd name="T17" fmla="*/ 0 h 14"/>
                <a:gd name="T18" fmla="*/ 0 w 32"/>
                <a:gd name="T19" fmla="*/ 0 h 14"/>
                <a:gd name="T20" fmla="*/ 0 w 32"/>
                <a:gd name="T21" fmla="*/ 0 h 14"/>
                <a:gd name="T22" fmla="*/ 0 w 32"/>
                <a:gd name="T23" fmla="*/ 0 h 14"/>
                <a:gd name="T24" fmla="*/ 0 w 32"/>
                <a:gd name="T25" fmla="*/ 0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" h="14">
                  <a:moveTo>
                    <a:pt x="32" y="13"/>
                  </a:moveTo>
                  <a:lnTo>
                    <a:pt x="24" y="14"/>
                  </a:lnTo>
                  <a:lnTo>
                    <a:pt x="16" y="13"/>
                  </a:lnTo>
                  <a:lnTo>
                    <a:pt x="8" y="12"/>
                  </a:lnTo>
                  <a:lnTo>
                    <a:pt x="0" y="9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7" y="1"/>
                  </a:lnTo>
                  <a:lnTo>
                    <a:pt x="23" y="5"/>
                  </a:lnTo>
                  <a:lnTo>
                    <a:pt x="27" y="8"/>
                  </a:lnTo>
                  <a:lnTo>
                    <a:pt x="32" y="1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55" name="Freeform 235"/>
            <p:cNvSpPr>
              <a:spLocks/>
            </p:cNvSpPr>
            <p:nvPr/>
          </p:nvSpPr>
          <p:spPr bwMode="auto">
            <a:xfrm>
              <a:off x="1839" y="1334"/>
              <a:ext cx="8" cy="13"/>
            </a:xfrm>
            <a:custGeom>
              <a:avLst/>
              <a:gdLst>
                <a:gd name="T0" fmla="*/ 0 w 30"/>
                <a:gd name="T1" fmla="*/ 0 h 40"/>
                <a:gd name="T2" fmla="*/ 0 w 30"/>
                <a:gd name="T3" fmla="*/ 0 h 40"/>
                <a:gd name="T4" fmla="*/ 0 w 30"/>
                <a:gd name="T5" fmla="*/ 0 h 40"/>
                <a:gd name="T6" fmla="*/ 0 w 30"/>
                <a:gd name="T7" fmla="*/ 0 h 40"/>
                <a:gd name="T8" fmla="*/ 0 w 30"/>
                <a:gd name="T9" fmla="*/ 0 h 40"/>
                <a:gd name="T10" fmla="*/ 0 w 30"/>
                <a:gd name="T11" fmla="*/ 0 h 40"/>
                <a:gd name="T12" fmla="*/ 0 w 30"/>
                <a:gd name="T13" fmla="*/ 0 h 40"/>
                <a:gd name="T14" fmla="*/ 0 w 30"/>
                <a:gd name="T15" fmla="*/ 0 h 40"/>
                <a:gd name="T16" fmla="*/ 0 w 30"/>
                <a:gd name="T17" fmla="*/ 0 h 40"/>
                <a:gd name="T18" fmla="*/ 0 w 30"/>
                <a:gd name="T19" fmla="*/ 0 h 40"/>
                <a:gd name="T20" fmla="*/ 0 w 30"/>
                <a:gd name="T21" fmla="*/ 0 h 40"/>
                <a:gd name="T22" fmla="*/ 0 w 30"/>
                <a:gd name="T23" fmla="*/ 0 h 40"/>
                <a:gd name="T24" fmla="*/ 0 w 30"/>
                <a:gd name="T25" fmla="*/ 0 h 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40">
                  <a:moveTo>
                    <a:pt x="30" y="10"/>
                  </a:moveTo>
                  <a:lnTo>
                    <a:pt x="28" y="19"/>
                  </a:lnTo>
                  <a:lnTo>
                    <a:pt x="26" y="28"/>
                  </a:lnTo>
                  <a:lnTo>
                    <a:pt x="20" y="35"/>
                  </a:lnTo>
                  <a:lnTo>
                    <a:pt x="11" y="40"/>
                  </a:lnTo>
                  <a:lnTo>
                    <a:pt x="6" y="30"/>
                  </a:lnTo>
                  <a:lnTo>
                    <a:pt x="4" y="20"/>
                  </a:lnTo>
                  <a:lnTo>
                    <a:pt x="2" y="11"/>
                  </a:lnTo>
                  <a:lnTo>
                    <a:pt x="0" y="0"/>
                  </a:lnTo>
                  <a:lnTo>
                    <a:pt x="8" y="2"/>
                  </a:lnTo>
                  <a:lnTo>
                    <a:pt x="15" y="3"/>
                  </a:lnTo>
                  <a:lnTo>
                    <a:pt x="23" y="6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56" name="Freeform 236"/>
            <p:cNvSpPr>
              <a:spLocks/>
            </p:cNvSpPr>
            <p:nvPr/>
          </p:nvSpPr>
          <p:spPr bwMode="auto">
            <a:xfrm>
              <a:off x="1567" y="1337"/>
              <a:ext cx="12" cy="25"/>
            </a:xfrm>
            <a:custGeom>
              <a:avLst/>
              <a:gdLst>
                <a:gd name="T0" fmla="*/ 0 w 44"/>
                <a:gd name="T1" fmla="*/ 0 h 78"/>
                <a:gd name="T2" fmla="*/ 0 w 44"/>
                <a:gd name="T3" fmla="*/ 0 h 78"/>
                <a:gd name="T4" fmla="*/ 0 w 44"/>
                <a:gd name="T5" fmla="*/ 0 h 78"/>
                <a:gd name="T6" fmla="*/ 0 w 44"/>
                <a:gd name="T7" fmla="*/ 0 h 78"/>
                <a:gd name="T8" fmla="*/ 0 w 44"/>
                <a:gd name="T9" fmla="*/ 0 h 78"/>
                <a:gd name="T10" fmla="*/ 0 w 44"/>
                <a:gd name="T11" fmla="*/ 0 h 78"/>
                <a:gd name="T12" fmla="*/ 0 w 44"/>
                <a:gd name="T13" fmla="*/ 0 h 78"/>
                <a:gd name="T14" fmla="*/ 0 w 44"/>
                <a:gd name="T15" fmla="*/ 0 h 78"/>
                <a:gd name="T16" fmla="*/ 0 w 44"/>
                <a:gd name="T17" fmla="*/ 0 h 78"/>
                <a:gd name="T18" fmla="*/ 0 w 44"/>
                <a:gd name="T19" fmla="*/ 0 h 78"/>
                <a:gd name="T20" fmla="*/ 0 w 44"/>
                <a:gd name="T21" fmla="*/ 0 h 78"/>
                <a:gd name="T22" fmla="*/ 0 w 44"/>
                <a:gd name="T23" fmla="*/ 0 h 78"/>
                <a:gd name="T24" fmla="*/ 0 w 44"/>
                <a:gd name="T25" fmla="*/ 0 h 78"/>
                <a:gd name="T26" fmla="*/ 0 w 44"/>
                <a:gd name="T27" fmla="*/ 0 h 78"/>
                <a:gd name="T28" fmla="*/ 0 w 44"/>
                <a:gd name="T29" fmla="*/ 0 h 78"/>
                <a:gd name="T30" fmla="*/ 0 w 44"/>
                <a:gd name="T31" fmla="*/ 0 h 78"/>
                <a:gd name="T32" fmla="*/ 0 w 44"/>
                <a:gd name="T33" fmla="*/ 0 h 78"/>
                <a:gd name="T34" fmla="*/ 0 w 44"/>
                <a:gd name="T35" fmla="*/ 0 h 78"/>
                <a:gd name="T36" fmla="*/ 0 w 44"/>
                <a:gd name="T37" fmla="*/ 0 h 78"/>
                <a:gd name="T38" fmla="*/ 0 w 44"/>
                <a:gd name="T39" fmla="*/ 0 h 78"/>
                <a:gd name="T40" fmla="*/ 0 w 44"/>
                <a:gd name="T41" fmla="*/ 0 h 7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78">
                  <a:moveTo>
                    <a:pt x="41" y="12"/>
                  </a:moveTo>
                  <a:lnTo>
                    <a:pt x="43" y="21"/>
                  </a:lnTo>
                  <a:lnTo>
                    <a:pt x="44" y="32"/>
                  </a:lnTo>
                  <a:lnTo>
                    <a:pt x="43" y="42"/>
                  </a:lnTo>
                  <a:lnTo>
                    <a:pt x="41" y="51"/>
                  </a:lnTo>
                  <a:lnTo>
                    <a:pt x="35" y="57"/>
                  </a:lnTo>
                  <a:lnTo>
                    <a:pt x="30" y="63"/>
                  </a:lnTo>
                  <a:lnTo>
                    <a:pt x="26" y="71"/>
                  </a:lnTo>
                  <a:lnTo>
                    <a:pt x="22" y="78"/>
                  </a:lnTo>
                  <a:lnTo>
                    <a:pt x="16" y="76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4" y="64"/>
                  </a:lnTo>
                  <a:lnTo>
                    <a:pt x="0" y="49"/>
                  </a:lnTo>
                  <a:lnTo>
                    <a:pt x="1" y="34"/>
                  </a:lnTo>
                  <a:lnTo>
                    <a:pt x="5" y="19"/>
                  </a:lnTo>
                  <a:lnTo>
                    <a:pt x="13" y="5"/>
                  </a:lnTo>
                  <a:lnTo>
                    <a:pt x="20" y="0"/>
                  </a:lnTo>
                  <a:lnTo>
                    <a:pt x="29" y="0"/>
                  </a:lnTo>
                  <a:lnTo>
                    <a:pt x="36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57" name="Freeform 237"/>
            <p:cNvSpPr>
              <a:spLocks/>
            </p:cNvSpPr>
            <p:nvPr/>
          </p:nvSpPr>
          <p:spPr bwMode="auto">
            <a:xfrm>
              <a:off x="1733" y="1339"/>
              <a:ext cx="9" cy="14"/>
            </a:xfrm>
            <a:custGeom>
              <a:avLst/>
              <a:gdLst>
                <a:gd name="T0" fmla="*/ 0 w 37"/>
                <a:gd name="T1" fmla="*/ 0 h 40"/>
                <a:gd name="T2" fmla="*/ 0 w 37"/>
                <a:gd name="T3" fmla="*/ 0 h 40"/>
                <a:gd name="T4" fmla="*/ 0 w 37"/>
                <a:gd name="T5" fmla="*/ 0 h 40"/>
                <a:gd name="T6" fmla="*/ 0 w 37"/>
                <a:gd name="T7" fmla="*/ 0 h 40"/>
                <a:gd name="T8" fmla="*/ 0 w 37"/>
                <a:gd name="T9" fmla="*/ 0 h 40"/>
                <a:gd name="T10" fmla="*/ 0 w 37"/>
                <a:gd name="T11" fmla="*/ 0 h 40"/>
                <a:gd name="T12" fmla="*/ 0 w 37"/>
                <a:gd name="T13" fmla="*/ 0 h 40"/>
                <a:gd name="T14" fmla="*/ 0 w 37"/>
                <a:gd name="T15" fmla="*/ 0 h 40"/>
                <a:gd name="T16" fmla="*/ 0 w 37"/>
                <a:gd name="T17" fmla="*/ 0 h 40"/>
                <a:gd name="T18" fmla="*/ 0 w 37"/>
                <a:gd name="T19" fmla="*/ 0 h 40"/>
                <a:gd name="T20" fmla="*/ 0 w 37"/>
                <a:gd name="T21" fmla="*/ 0 h 40"/>
                <a:gd name="T22" fmla="*/ 0 w 37"/>
                <a:gd name="T23" fmla="*/ 0 h 40"/>
                <a:gd name="T24" fmla="*/ 0 w 37"/>
                <a:gd name="T25" fmla="*/ 0 h 40"/>
                <a:gd name="T26" fmla="*/ 0 w 37"/>
                <a:gd name="T27" fmla="*/ 0 h 40"/>
                <a:gd name="T28" fmla="*/ 0 w 37"/>
                <a:gd name="T29" fmla="*/ 0 h 40"/>
                <a:gd name="T30" fmla="*/ 0 w 37"/>
                <a:gd name="T31" fmla="*/ 0 h 40"/>
                <a:gd name="T32" fmla="*/ 0 w 37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7" h="40">
                  <a:moveTo>
                    <a:pt x="37" y="12"/>
                  </a:moveTo>
                  <a:lnTo>
                    <a:pt x="34" y="21"/>
                  </a:lnTo>
                  <a:lnTo>
                    <a:pt x="31" y="28"/>
                  </a:lnTo>
                  <a:lnTo>
                    <a:pt x="24" y="35"/>
                  </a:lnTo>
                  <a:lnTo>
                    <a:pt x="17" y="40"/>
                  </a:lnTo>
                  <a:lnTo>
                    <a:pt x="12" y="38"/>
                  </a:lnTo>
                  <a:lnTo>
                    <a:pt x="7" y="34"/>
                  </a:lnTo>
                  <a:lnTo>
                    <a:pt x="2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7" y="12"/>
                  </a:lnTo>
                  <a:lnTo>
                    <a:pt x="11" y="5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3" y="8"/>
                  </a:lnTo>
                  <a:lnTo>
                    <a:pt x="37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58" name="Freeform 238"/>
            <p:cNvSpPr>
              <a:spLocks/>
            </p:cNvSpPr>
            <p:nvPr/>
          </p:nvSpPr>
          <p:spPr bwMode="auto">
            <a:xfrm>
              <a:off x="1553" y="1350"/>
              <a:ext cx="7" cy="17"/>
            </a:xfrm>
            <a:custGeom>
              <a:avLst/>
              <a:gdLst>
                <a:gd name="T0" fmla="*/ 0 w 29"/>
                <a:gd name="T1" fmla="*/ 0 h 52"/>
                <a:gd name="T2" fmla="*/ 0 w 29"/>
                <a:gd name="T3" fmla="*/ 0 h 52"/>
                <a:gd name="T4" fmla="*/ 0 w 29"/>
                <a:gd name="T5" fmla="*/ 0 h 52"/>
                <a:gd name="T6" fmla="*/ 0 w 29"/>
                <a:gd name="T7" fmla="*/ 0 h 52"/>
                <a:gd name="T8" fmla="*/ 0 w 29"/>
                <a:gd name="T9" fmla="*/ 0 h 52"/>
                <a:gd name="T10" fmla="*/ 0 w 29"/>
                <a:gd name="T11" fmla="*/ 0 h 52"/>
                <a:gd name="T12" fmla="*/ 0 w 29"/>
                <a:gd name="T13" fmla="*/ 0 h 52"/>
                <a:gd name="T14" fmla="*/ 0 w 29"/>
                <a:gd name="T15" fmla="*/ 0 h 52"/>
                <a:gd name="T16" fmla="*/ 0 w 29"/>
                <a:gd name="T17" fmla="*/ 0 h 52"/>
                <a:gd name="T18" fmla="*/ 0 w 29"/>
                <a:gd name="T19" fmla="*/ 0 h 52"/>
                <a:gd name="T20" fmla="*/ 0 w 29"/>
                <a:gd name="T21" fmla="*/ 0 h 52"/>
                <a:gd name="T22" fmla="*/ 0 w 29"/>
                <a:gd name="T23" fmla="*/ 0 h 52"/>
                <a:gd name="T24" fmla="*/ 0 w 29"/>
                <a:gd name="T25" fmla="*/ 0 h 52"/>
                <a:gd name="T26" fmla="*/ 0 w 29"/>
                <a:gd name="T27" fmla="*/ 0 h 52"/>
                <a:gd name="T28" fmla="*/ 0 w 29"/>
                <a:gd name="T29" fmla="*/ 0 h 52"/>
                <a:gd name="T30" fmla="*/ 0 w 29"/>
                <a:gd name="T31" fmla="*/ 0 h 52"/>
                <a:gd name="T32" fmla="*/ 0 w 29"/>
                <a:gd name="T33" fmla="*/ 0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52">
                  <a:moveTo>
                    <a:pt x="26" y="11"/>
                  </a:moveTo>
                  <a:lnTo>
                    <a:pt x="29" y="19"/>
                  </a:lnTo>
                  <a:lnTo>
                    <a:pt x="29" y="27"/>
                  </a:lnTo>
                  <a:lnTo>
                    <a:pt x="29" y="35"/>
                  </a:lnTo>
                  <a:lnTo>
                    <a:pt x="26" y="44"/>
                  </a:lnTo>
                  <a:lnTo>
                    <a:pt x="23" y="47"/>
                  </a:lnTo>
                  <a:lnTo>
                    <a:pt x="18" y="50"/>
                  </a:lnTo>
                  <a:lnTo>
                    <a:pt x="14" y="52"/>
                  </a:lnTo>
                  <a:lnTo>
                    <a:pt x="8" y="50"/>
                  </a:lnTo>
                  <a:lnTo>
                    <a:pt x="2" y="41"/>
                  </a:lnTo>
                  <a:lnTo>
                    <a:pt x="0" y="30"/>
                  </a:lnTo>
                  <a:lnTo>
                    <a:pt x="0" y="17"/>
                  </a:lnTo>
                  <a:lnTo>
                    <a:pt x="2" y="6"/>
                  </a:lnTo>
                  <a:lnTo>
                    <a:pt x="8" y="0"/>
                  </a:lnTo>
                  <a:lnTo>
                    <a:pt x="15" y="0"/>
                  </a:lnTo>
                  <a:lnTo>
                    <a:pt x="22" y="4"/>
                  </a:lnTo>
                  <a:lnTo>
                    <a:pt x="26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59" name="Freeform 239"/>
            <p:cNvSpPr>
              <a:spLocks/>
            </p:cNvSpPr>
            <p:nvPr/>
          </p:nvSpPr>
          <p:spPr bwMode="auto">
            <a:xfrm>
              <a:off x="1678" y="1357"/>
              <a:ext cx="8" cy="12"/>
            </a:xfrm>
            <a:custGeom>
              <a:avLst/>
              <a:gdLst>
                <a:gd name="T0" fmla="*/ 0 w 30"/>
                <a:gd name="T1" fmla="*/ 0 h 38"/>
                <a:gd name="T2" fmla="*/ 0 w 30"/>
                <a:gd name="T3" fmla="*/ 0 h 38"/>
                <a:gd name="T4" fmla="*/ 0 w 30"/>
                <a:gd name="T5" fmla="*/ 0 h 38"/>
                <a:gd name="T6" fmla="*/ 0 w 30"/>
                <a:gd name="T7" fmla="*/ 0 h 38"/>
                <a:gd name="T8" fmla="*/ 0 w 30"/>
                <a:gd name="T9" fmla="*/ 0 h 38"/>
                <a:gd name="T10" fmla="*/ 0 w 30"/>
                <a:gd name="T11" fmla="*/ 0 h 38"/>
                <a:gd name="T12" fmla="*/ 0 w 30"/>
                <a:gd name="T13" fmla="*/ 0 h 38"/>
                <a:gd name="T14" fmla="*/ 0 w 30"/>
                <a:gd name="T15" fmla="*/ 0 h 38"/>
                <a:gd name="T16" fmla="*/ 0 w 30"/>
                <a:gd name="T17" fmla="*/ 0 h 38"/>
                <a:gd name="T18" fmla="*/ 0 w 30"/>
                <a:gd name="T19" fmla="*/ 0 h 38"/>
                <a:gd name="T20" fmla="*/ 0 w 30"/>
                <a:gd name="T21" fmla="*/ 0 h 38"/>
                <a:gd name="T22" fmla="*/ 0 w 30"/>
                <a:gd name="T23" fmla="*/ 0 h 38"/>
                <a:gd name="T24" fmla="*/ 0 w 30"/>
                <a:gd name="T25" fmla="*/ 0 h 38"/>
                <a:gd name="T26" fmla="*/ 0 w 30"/>
                <a:gd name="T27" fmla="*/ 0 h 38"/>
                <a:gd name="T28" fmla="*/ 0 w 30"/>
                <a:gd name="T29" fmla="*/ 0 h 38"/>
                <a:gd name="T30" fmla="*/ 0 w 30"/>
                <a:gd name="T31" fmla="*/ 0 h 38"/>
                <a:gd name="T32" fmla="*/ 0 w 30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8">
                  <a:moveTo>
                    <a:pt x="29" y="17"/>
                  </a:moveTo>
                  <a:lnTo>
                    <a:pt x="30" y="23"/>
                  </a:lnTo>
                  <a:lnTo>
                    <a:pt x="28" y="28"/>
                  </a:lnTo>
                  <a:lnTo>
                    <a:pt x="24" y="34"/>
                  </a:lnTo>
                  <a:lnTo>
                    <a:pt x="20" y="38"/>
                  </a:lnTo>
                  <a:lnTo>
                    <a:pt x="14" y="38"/>
                  </a:lnTo>
                  <a:lnTo>
                    <a:pt x="9" y="35"/>
                  </a:lnTo>
                  <a:lnTo>
                    <a:pt x="5" y="31"/>
                  </a:lnTo>
                  <a:lnTo>
                    <a:pt x="2" y="26"/>
                  </a:lnTo>
                  <a:lnTo>
                    <a:pt x="1" y="20"/>
                  </a:lnTo>
                  <a:lnTo>
                    <a:pt x="0" y="13"/>
                  </a:lnTo>
                  <a:lnTo>
                    <a:pt x="0" y="6"/>
                  </a:lnTo>
                  <a:lnTo>
                    <a:pt x="0" y="0"/>
                  </a:lnTo>
                  <a:lnTo>
                    <a:pt x="8" y="2"/>
                  </a:lnTo>
                  <a:lnTo>
                    <a:pt x="16" y="4"/>
                  </a:lnTo>
                  <a:lnTo>
                    <a:pt x="23" y="10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60" name="Freeform 240"/>
            <p:cNvSpPr>
              <a:spLocks/>
            </p:cNvSpPr>
            <p:nvPr/>
          </p:nvSpPr>
          <p:spPr bwMode="auto">
            <a:xfrm>
              <a:off x="1641" y="1361"/>
              <a:ext cx="12" cy="15"/>
            </a:xfrm>
            <a:custGeom>
              <a:avLst/>
              <a:gdLst>
                <a:gd name="T0" fmla="*/ 0 w 43"/>
                <a:gd name="T1" fmla="*/ 0 h 44"/>
                <a:gd name="T2" fmla="*/ 0 w 43"/>
                <a:gd name="T3" fmla="*/ 0 h 44"/>
                <a:gd name="T4" fmla="*/ 0 w 43"/>
                <a:gd name="T5" fmla="*/ 0 h 44"/>
                <a:gd name="T6" fmla="*/ 0 w 43"/>
                <a:gd name="T7" fmla="*/ 0 h 44"/>
                <a:gd name="T8" fmla="*/ 0 w 43"/>
                <a:gd name="T9" fmla="*/ 0 h 44"/>
                <a:gd name="T10" fmla="*/ 0 w 43"/>
                <a:gd name="T11" fmla="*/ 0 h 44"/>
                <a:gd name="T12" fmla="*/ 0 w 43"/>
                <a:gd name="T13" fmla="*/ 0 h 44"/>
                <a:gd name="T14" fmla="*/ 0 w 43"/>
                <a:gd name="T15" fmla="*/ 0 h 44"/>
                <a:gd name="T16" fmla="*/ 0 w 43"/>
                <a:gd name="T17" fmla="*/ 0 h 44"/>
                <a:gd name="T18" fmla="*/ 0 w 43"/>
                <a:gd name="T19" fmla="*/ 0 h 44"/>
                <a:gd name="T20" fmla="*/ 0 w 43"/>
                <a:gd name="T21" fmla="*/ 0 h 44"/>
                <a:gd name="T22" fmla="*/ 0 w 43"/>
                <a:gd name="T23" fmla="*/ 0 h 44"/>
                <a:gd name="T24" fmla="*/ 0 w 43"/>
                <a:gd name="T25" fmla="*/ 0 h 44"/>
                <a:gd name="T26" fmla="*/ 0 w 43"/>
                <a:gd name="T27" fmla="*/ 0 h 44"/>
                <a:gd name="T28" fmla="*/ 0 w 43"/>
                <a:gd name="T29" fmla="*/ 0 h 44"/>
                <a:gd name="T30" fmla="*/ 0 w 43"/>
                <a:gd name="T31" fmla="*/ 0 h 44"/>
                <a:gd name="T32" fmla="*/ 0 w 43"/>
                <a:gd name="T33" fmla="*/ 0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44">
                  <a:moveTo>
                    <a:pt x="43" y="6"/>
                  </a:moveTo>
                  <a:lnTo>
                    <a:pt x="40" y="16"/>
                  </a:lnTo>
                  <a:lnTo>
                    <a:pt x="33" y="27"/>
                  </a:lnTo>
                  <a:lnTo>
                    <a:pt x="25" y="35"/>
                  </a:lnTo>
                  <a:lnTo>
                    <a:pt x="16" y="44"/>
                  </a:lnTo>
                  <a:lnTo>
                    <a:pt x="11" y="43"/>
                  </a:lnTo>
                  <a:lnTo>
                    <a:pt x="5" y="41"/>
                  </a:lnTo>
                  <a:lnTo>
                    <a:pt x="1" y="38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5" y="15"/>
                  </a:lnTo>
                  <a:lnTo>
                    <a:pt x="12" y="7"/>
                  </a:lnTo>
                  <a:lnTo>
                    <a:pt x="20" y="1"/>
                  </a:lnTo>
                  <a:lnTo>
                    <a:pt x="27" y="0"/>
                  </a:lnTo>
                  <a:lnTo>
                    <a:pt x="33" y="1"/>
                  </a:lnTo>
                  <a:lnTo>
                    <a:pt x="39" y="3"/>
                  </a:lnTo>
                  <a:lnTo>
                    <a:pt x="43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61" name="Freeform 241"/>
            <p:cNvSpPr>
              <a:spLocks/>
            </p:cNvSpPr>
            <p:nvPr/>
          </p:nvSpPr>
          <p:spPr bwMode="auto">
            <a:xfrm>
              <a:off x="1814" y="1362"/>
              <a:ext cx="6" cy="8"/>
            </a:xfrm>
            <a:custGeom>
              <a:avLst/>
              <a:gdLst>
                <a:gd name="T0" fmla="*/ 0 w 20"/>
                <a:gd name="T1" fmla="*/ 0 h 23"/>
                <a:gd name="T2" fmla="*/ 0 w 20"/>
                <a:gd name="T3" fmla="*/ 0 h 23"/>
                <a:gd name="T4" fmla="*/ 0 w 20"/>
                <a:gd name="T5" fmla="*/ 0 h 23"/>
                <a:gd name="T6" fmla="*/ 0 w 20"/>
                <a:gd name="T7" fmla="*/ 0 h 23"/>
                <a:gd name="T8" fmla="*/ 0 w 20"/>
                <a:gd name="T9" fmla="*/ 0 h 23"/>
                <a:gd name="T10" fmla="*/ 0 w 20"/>
                <a:gd name="T11" fmla="*/ 0 h 23"/>
                <a:gd name="T12" fmla="*/ 0 w 20"/>
                <a:gd name="T13" fmla="*/ 0 h 23"/>
                <a:gd name="T14" fmla="*/ 0 w 20"/>
                <a:gd name="T15" fmla="*/ 0 h 23"/>
                <a:gd name="T16" fmla="*/ 0 w 20"/>
                <a:gd name="T17" fmla="*/ 0 h 23"/>
                <a:gd name="T18" fmla="*/ 0 w 20"/>
                <a:gd name="T19" fmla="*/ 0 h 23"/>
                <a:gd name="T20" fmla="*/ 0 w 20"/>
                <a:gd name="T21" fmla="*/ 0 h 23"/>
                <a:gd name="T22" fmla="*/ 0 w 20"/>
                <a:gd name="T23" fmla="*/ 0 h 23"/>
                <a:gd name="T24" fmla="*/ 0 w 20"/>
                <a:gd name="T25" fmla="*/ 0 h 23"/>
                <a:gd name="T26" fmla="*/ 0 w 20"/>
                <a:gd name="T27" fmla="*/ 0 h 23"/>
                <a:gd name="T28" fmla="*/ 0 w 20"/>
                <a:gd name="T29" fmla="*/ 0 h 23"/>
                <a:gd name="T30" fmla="*/ 0 w 20"/>
                <a:gd name="T31" fmla="*/ 0 h 23"/>
                <a:gd name="T32" fmla="*/ 0 w 20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23">
                  <a:moveTo>
                    <a:pt x="20" y="11"/>
                  </a:moveTo>
                  <a:lnTo>
                    <a:pt x="20" y="16"/>
                  </a:lnTo>
                  <a:lnTo>
                    <a:pt x="17" y="19"/>
                  </a:lnTo>
                  <a:lnTo>
                    <a:pt x="15" y="22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5" y="22"/>
                  </a:lnTo>
                  <a:lnTo>
                    <a:pt x="2" y="21"/>
                  </a:lnTo>
                  <a:lnTo>
                    <a:pt x="1" y="17"/>
                  </a:lnTo>
                  <a:lnTo>
                    <a:pt x="0" y="12"/>
                  </a:lnTo>
                  <a:lnTo>
                    <a:pt x="1" y="8"/>
                  </a:lnTo>
                  <a:lnTo>
                    <a:pt x="4" y="4"/>
                  </a:lnTo>
                  <a:lnTo>
                    <a:pt x="6" y="0"/>
                  </a:lnTo>
                  <a:lnTo>
                    <a:pt x="9" y="2"/>
                  </a:lnTo>
                  <a:lnTo>
                    <a:pt x="14" y="4"/>
                  </a:lnTo>
                  <a:lnTo>
                    <a:pt x="17" y="8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62" name="Freeform 242"/>
            <p:cNvSpPr>
              <a:spLocks/>
            </p:cNvSpPr>
            <p:nvPr/>
          </p:nvSpPr>
          <p:spPr bwMode="auto">
            <a:xfrm>
              <a:off x="1566" y="1371"/>
              <a:ext cx="6" cy="10"/>
            </a:xfrm>
            <a:custGeom>
              <a:avLst/>
              <a:gdLst>
                <a:gd name="T0" fmla="*/ 0 w 21"/>
                <a:gd name="T1" fmla="*/ 0 h 29"/>
                <a:gd name="T2" fmla="*/ 0 w 21"/>
                <a:gd name="T3" fmla="*/ 0 h 29"/>
                <a:gd name="T4" fmla="*/ 0 w 21"/>
                <a:gd name="T5" fmla="*/ 0 h 29"/>
                <a:gd name="T6" fmla="*/ 0 w 21"/>
                <a:gd name="T7" fmla="*/ 0 h 29"/>
                <a:gd name="T8" fmla="*/ 0 w 21"/>
                <a:gd name="T9" fmla="*/ 0 h 29"/>
                <a:gd name="T10" fmla="*/ 0 w 21"/>
                <a:gd name="T11" fmla="*/ 0 h 29"/>
                <a:gd name="T12" fmla="*/ 0 w 21"/>
                <a:gd name="T13" fmla="*/ 0 h 29"/>
                <a:gd name="T14" fmla="*/ 0 w 21"/>
                <a:gd name="T15" fmla="*/ 0 h 29"/>
                <a:gd name="T16" fmla="*/ 0 w 21"/>
                <a:gd name="T17" fmla="*/ 0 h 29"/>
                <a:gd name="T18" fmla="*/ 0 w 21"/>
                <a:gd name="T19" fmla="*/ 0 h 29"/>
                <a:gd name="T20" fmla="*/ 0 w 21"/>
                <a:gd name="T21" fmla="*/ 0 h 29"/>
                <a:gd name="T22" fmla="*/ 0 w 21"/>
                <a:gd name="T23" fmla="*/ 0 h 29"/>
                <a:gd name="T24" fmla="*/ 0 w 21"/>
                <a:gd name="T25" fmla="*/ 0 h 29"/>
                <a:gd name="T26" fmla="*/ 0 w 21"/>
                <a:gd name="T27" fmla="*/ 0 h 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29">
                  <a:moveTo>
                    <a:pt x="21" y="27"/>
                  </a:moveTo>
                  <a:lnTo>
                    <a:pt x="18" y="29"/>
                  </a:lnTo>
                  <a:lnTo>
                    <a:pt x="14" y="29"/>
                  </a:lnTo>
                  <a:lnTo>
                    <a:pt x="10" y="29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0"/>
                  </a:lnTo>
                  <a:lnTo>
                    <a:pt x="8" y="4"/>
                  </a:lnTo>
                  <a:lnTo>
                    <a:pt x="15" y="11"/>
                  </a:lnTo>
                  <a:lnTo>
                    <a:pt x="20" y="19"/>
                  </a:lnTo>
                  <a:lnTo>
                    <a:pt x="21" y="2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63" name="Freeform 243"/>
            <p:cNvSpPr>
              <a:spLocks/>
            </p:cNvSpPr>
            <p:nvPr/>
          </p:nvSpPr>
          <p:spPr bwMode="auto">
            <a:xfrm>
              <a:off x="1878" y="1374"/>
              <a:ext cx="5" cy="8"/>
            </a:xfrm>
            <a:custGeom>
              <a:avLst/>
              <a:gdLst>
                <a:gd name="T0" fmla="*/ 0 w 19"/>
                <a:gd name="T1" fmla="*/ 0 h 24"/>
                <a:gd name="T2" fmla="*/ 0 w 19"/>
                <a:gd name="T3" fmla="*/ 0 h 24"/>
                <a:gd name="T4" fmla="*/ 0 w 19"/>
                <a:gd name="T5" fmla="*/ 0 h 24"/>
                <a:gd name="T6" fmla="*/ 0 w 19"/>
                <a:gd name="T7" fmla="*/ 0 h 24"/>
                <a:gd name="T8" fmla="*/ 0 w 19"/>
                <a:gd name="T9" fmla="*/ 0 h 24"/>
                <a:gd name="T10" fmla="*/ 0 w 19"/>
                <a:gd name="T11" fmla="*/ 0 h 24"/>
                <a:gd name="T12" fmla="*/ 0 w 19"/>
                <a:gd name="T13" fmla="*/ 0 h 24"/>
                <a:gd name="T14" fmla="*/ 0 w 19"/>
                <a:gd name="T15" fmla="*/ 0 h 24"/>
                <a:gd name="T16" fmla="*/ 0 w 19"/>
                <a:gd name="T17" fmla="*/ 0 h 24"/>
                <a:gd name="T18" fmla="*/ 0 w 19"/>
                <a:gd name="T19" fmla="*/ 0 h 24"/>
                <a:gd name="T20" fmla="*/ 0 w 19"/>
                <a:gd name="T21" fmla="*/ 0 h 24"/>
                <a:gd name="T22" fmla="*/ 0 w 19"/>
                <a:gd name="T23" fmla="*/ 0 h 24"/>
                <a:gd name="T24" fmla="*/ 0 w 19"/>
                <a:gd name="T25" fmla="*/ 0 h 24"/>
                <a:gd name="T26" fmla="*/ 0 w 19"/>
                <a:gd name="T27" fmla="*/ 0 h 24"/>
                <a:gd name="T28" fmla="*/ 0 w 19"/>
                <a:gd name="T29" fmla="*/ 0 h 24"/>
                <a:gd name="T30" fmla="*/ 0 w 19"/>
                <a:gd name="T31" fmla="*/ 0 h 24"/>
                <a:gd name="T32" fmla="*/ 0 w 19"/>
                <a:gd name="T33" fmla="*/ 0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24">
                  <a:moveTo>
                    <a:pt x="19" y="11"/>
                  </a:moveTo>
                  <a:lnTo>
                    <a:pt x="19" y="15"/>
                  </a:lnTo>
                  <a:lnTo>
                    <a:pt x="16" y="18"/>
                  </a:lnTo>
                  <a:lnTo>
                    <a:pt x="14" y="22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4" y="23"/>
                  </a:lnTo>
                  <a:lnTo>
                    <a:pt x="2" y="20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9"/>
                  </a:lnTo>
                  <a:lnTo>
                    <a:pt x="1" y="3"/>
                  </a:lnTo>
                  <a:lnTo>
                    <a:pt x="2" y="0"/>
                  </a:lnTo>
                  <a:lnTo>
                    <a:pt x="7" y="1"/>
                  </a:lnTo>
                  <a:lnTo>
                    <a:pt x="12" y="3"/>
                  </a:lnTo>
                  <a:lnTo>
                    <a:pt x="16" y="7"/>
                  </a:lnTo>
                  <a:lnTo>
                    <a:pt x="19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64" name="Freeform 244"/>
            <p:cNvSpPr>
              <a:spLocks/>
            </p:cNvSpPr>
            <p:nvPr/>
          </p:nvSpPr>
          <p:spPr bwMode="auto">
            <a:xfrm>
              <a:off x="1581" y="1377"/>
              <a:ext cx="8" cy="9"/>
            </a:xfrm>
            <a:custGeom>
              <a:avLst/>
              <a:gdLst>
                <a:gd name="T0" fmla="*/ 0 w 29"/>
                <a:gd name="T1" fmla="*/ 0 h 28"/>
                <a:gd name="T2" fmla="*/ 0 w 29"/>
                <a:gd name="T3" fmla="*/ 0 h 28"/>
                <a:gd name="T4" fmla="*/ 0 w 29"/>
                <a:gd name="T5" fmla="*/ 0 h 28"/>
                <a:gd name="T6" fmla="*/ 0 w 29"/>
                <a:gd name="T7" fmla="*/ 0 h 28"/>
                <a:gd name="T8" fmla="*/ 0 w 29"/>
                <a:gd name="T9" fmla="*/ 0 h 28"/>
                <a:gd name="T10" fmla="*/ 0 w 29"/>
                <a:gd name="T11" fmla="*/ 0 h 28"/>
                <a:gd name="T12" fmla="*/ 0 w 29"/>
                <a:gd name="T13" fmla="*/ 0 h 28"/>
                <a:gd name="T14" fmla="*/ 0 w 29"/>
                <a:gd name="T15" fmla="*/ 0 h 28"/>
                <a:gd name="T16" fmla="*/ 0 w 29"/>
                <a:gd name="T17" fmla="*/ 0 h 28"/>
                <a:gd name="T18" fmla="*/ 0 w 29"/>
                <a:gd name="T19" fmla="*/ 0 h 28"/>
                <a:gd name="T20" fmla="*/ 0 w 29"/>
                <a:gd name="T21" fmla="*/ 0 h 28"/>
                <a:gd name="T22" fmla="*/ 0 w 29"/>
                <a:gd name="T23" fmla="*/ 0 h 28"/>
                <a:gd name="T24" fmla="*/ 0 w 29"/>
                <a:gd name="T25" fmla="*/ 0 h 28"/>
                <a:gd name="T26" fmla="*/ 0 w 29"/>
                <a:gd name="T27" fmla="*/ 0 h 28"/>
                <a:gd name="T28" fmla="*/ 0 w 29"/>
                <a:gd name="T29" fmla="*/ 0 h 28"/>
                <a:gd name="T30" fmla="*/ 0 w 29"/>
                <a:gd name="T31" fmla="*/ 0 h 28"/>
                <a:gd name="T32" fmla="*/ 0 w 29"/>
                <a:gd name="T33" fmla="*/ 0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28">
                  <a:moveTo>
                    <a:pt x="29" y="16"/>
                  </a:moveTo>
                  <a:lnTo>
                    <a:pt x="29" y="20"/>
                  </a:lnTo>
                  <a:lnTo>
                    <a:pt x="27" y="24"/>
                  </a:lnTo>
                  <a:lnTo>
                    <a:pt x="24" y="26"/>
                  </a:lnTo>
                  <a:lnTo>
                    <a:pt x="20" y="27"/>
                  </a:lnTo>
                  <a:lnTo>
                    <a:pt x="14" y="28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3"/>
                  </a:lnTo>
                  <a:lnTo>
                    <a:pt x="7" y="0"/>
                  </a:lnTo>
                  <a:lnTo>
                    <a:pt x="14" y="2"/>
                  </a:lnTo>
                  <a:lnTo>
                    <a:pt x="20" y="5"/>
                  </a:lnTo>
                  <a:lnTo>
                    <a:pt x="26" y="10"/>
                  </a:lnTo>
                  <a:lnTo>
                    <a:pt x="2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65" name="Freeform 245"/>
            <p:cNvSpPr>
              <a:spLocks/>
            </p:cNvSpPr>
            <p:nvPr/>
          </p:nvSpPr>
          <p:spPr bwMode="auto">
            <a:xfrm>
              <a:off x="1723" y="1377"/>
              <a:ext cx="6" cy="9"/>
            </a:xfrm>
            <a:custGeom>
              <a:avLst/>
              <a:gdLst>
                <a:gd name="T0" fmla="*/ 0 w 23"/>
                <a:gd name="T1" fmla="*/ 0 h 26"/>
                <a:gd name="T2" fmla="*/ 0 w 23"/>
                <a:gd name="T3" fmla="*/ 0 h 26"/>
                <a:gd name="T4" fmla="*/ 0 w 23"/>
                <a:gd name="T5" fmla="*/ 0 h 26"/>
                <a:gd name="T6" fmla="*/ 0 w 23"/>
                <a:gd name="T7" fmla="*/ 0 h 26"/>
                <a:gd name="T8" fmla="*/ 0 w 23"/>
                <a:gd name="T9" fmla="*/ 0 h 26"/>
                <a:gd name="T10" fmla="*/ 0 w 23"/>
                <a:gd name="T11" fmla="*/ 0 h 26"/>
                <a:gd name="T12" fmla="*/ 0 w 23"/>
                <a:gd name="T13" fmla="*/ 0 h 26"/>
                <a:gd name="T14" fmla="*/ 0 w 23"/>
                <a:gd name="T15" fmla="*/ 0 h 26"/>
                <a:gd name="T16" fmla="*/ 0 w 23"/>
                <a:gd name="T17" fmla="*/ 0 h 26"/>
                <a:gd name="T18" fmla="*/ 0 w 23"/>
                <a:gd name="T19" fmla="*/ 0 h 26"/>
                <a:gd name="T20" fmla="*/ 0 w 23"/>
                <a:gd name="T21" fmla="*/ 0 h 26"/>
                <a:gd name="T22" fmla="*/ 0 w 23"/>
                <a:gd name="T23" fmla="*/ 0 h 26"/>
                <a:gd name="T24" fmla="*/ 0 w 23"/>
                <a:gd name="T25" fmla="*/ 0 h 26"/>
                <a:gd name="T26" fmla="*/ 0 w 23"/>
                <a:gd name="T27" fmla="*/ 0 h 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" h="26">
                  <a:moveTo>
                    <a:pt x="22" y="18"/>
                  </a:moveTo>
                  <a:lnTo>
                    <a:pt x="18" y="23"/>
                  </a:lnTo>
                  <a:lnTo>
                    <a:pt x="14" y="25"/>
                  </a:lnTo>
                  <a:lnTo>
                    <a:pt x="8" y="26"/>
                  </a:lnTo>
                  <a:lnTo>
                    <a:pt x="2" y="26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16"/>
                  </a:lnTo>
                  <a:lnTo>
                    <a:pt x="21" y="0"/>
                  </a:lnTo>
                  <a:lnTo>
                    <a:pt x="22" y="3"/>
                  </a:lnTo>
                  <a:lnTo>
                    <a:pt x="23" y="9"/>
                  </a:lnTo>
                  <a:lnTo>
                    <a:pt x="23" y="13"/>
                  </a:lnTo>
                  <a:lnTo>
                    <a:pt x="22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66" name="Freeform 246"/>
            <p:cNvSpPr>
              <a:spLocks/>
            </p:cNvSpPr>
            <p:nvPr/>
          </p:nvSpPr>
          <p:spPr bwMode="auto">
            <a:xfrm>
              <a:off x="1622" y="1382"/>
              <a:ext cx="8" cy="12"/>
            </a:xfrm>
            <a:custGeom>
              <a:avLst/>
              <a:gdLst>
                <a:gd name="T0" fmla="*/ 0 w 29"/>
                <a:gd name="T1" fmla="*/ 0 h 34"/>
                <a:gd name="T2" fmla="*/ 0 w 29"/>
                <a:gd name="T3" fmla="*/ 0 h 34"/>
                <a:gd name="T4" fmla="*/ 0 w 29"/>
                <a:gd name="T5" fmla="*/ 0 h 34"/>
                <a:gd name="T6" fmla="*/ 0 w 29"/>
                <a:gd name="T7" fmla="*/ 0 h 34"/>
                <a:gd name="T8" fmla="*/ 0 w 29"/>
                <a:gd name="T9" fmla="*/ 0 h 34"/>
                <a:gd name="T10" fmla="*/ 0 w 29"/>
                <a:gd name="T11" fmla="*/ 0 h 34"/>
                <a:gd name="T12" fmla="*/ 0 w 29"/>
                <a:gd name="T13" fmla="*/ 0 h 34"/>
                <a:gd name="T14" fmla="*/ 0 w 29"/>
                <a:gd name="T15" fmla="*/ 0 h 34"/>
                <a:gd name="T16" fmla="*/ 0 w 29"/>
                <a:gd name="T17" fmla="*/ 0 h 34"/>
                <a:gd name="T18" fmla="*/ 0 w 29"/>
                <a:gd name="T19" fmla="*/ 0 h 34"/>
                <a:gd name="T20" fmla="*/ 0 w 29"/>
                <a:gd name="T21" fmla="*/ 0 h 34"/>
                <a:gd name="T22" fmla="*/ 0 w 29"/>
                <a:gd name="T23" fmla="*/ 0 h 34"/>
                <a:gd name="T24" fmla="*/ 0 w 29"/>
                <a:gd name="T25" fmla="*/ 0 h 34"/>
                <a:gd name="T26" fmla="*/ 0 w 29"/>
                <a:gd name="T27" fmla="*/ 0 h 34"/>
                <a:gd name="T28" fmla="*/ 0 w 29"/>
                <a:gd name="T29" fmla="*/ 0 h 34"/>
                <a:gd name="T30" fmla="*/ 0 w 29"/>
                <a:gd name="T31" fmla="*/ 0 h 34"/>
                <a:gd name="T32" fmla="*/ 0 w 29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34">
                  <a:moveTo>
                    <a:pt x="29" y="15"/>
                  </a:moveTo>
                  <a:lnTo>
                    <a:pt x="29" y="19"/>
                  </a:lnTo>
                  <a:lnTo>
                    <a:pt x="28" y="25"/>
                  </a:lnTo>
                  <a:lnTo>
                    <a:pt x="25" y="30"/>
                  </a:lnTo>
                  <a:lnTo>
                    <a:pt x="23" y="34"/>
                  </a:lnTo>
                  <a:lnTo>
                    <a:pt x="17" y="31"/>
                  </a:lnTo>
                  <a:lnTo>
                    <a:pt x="10" y="27"/>
                  </a:lnTo>
                  <a:lnTo>
                    <a:pt x="6" y="24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0" y="9"/>
                  </a:lnTo>
                  <a:lnTo>
                    <a:pt x="1" y="3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8" y="4"/>
                  </a:lnTo>
                  <a:lnTo>
                    <a:pt x="24" y="8"/>
                  </a:lnTo>
                  <a:lnTo>
                    <a:pt x="29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67" name="Freeform 247"/>
            <p:cNvSpPr>
              <a:spLocks/>
            </p:cNvSpPr>
            <p:nvPr/>
          </p:nvSpPr>
          <p:spPr bwMode="auto">
            <a:xfrm>
              <a:off x="1903" y="1390"/>
              <a:ext cx="4" cy="5"/>
            </a:xfrm>
            <a:custGeom>
              <a:avLst/>
              <a:gdLst>
                <a:gd name="T0" fmla="*/ 0 w 19"/>
                <a:gd name="T1" fmla="*/ 0 h 15"/>
                <a:gd name="T2" fmla="*/ 0 w 19"/>
                <a:gd name="T3" fmla="*/ 0 h 15"/>
                <a:gd name="T4" fmla="*/ 0 w 19"/>
                <a:gd name="T5" fmla="*/ 0 h 15"/>
                <a:gd name="T6" fmla="*/ 0 w 19"/>
                <a:gd name="T7" fmla="*/ 0 h 15"/>
                <a:gd name="T8" fmla="*/ 0 w 19"/>
                <a:gd name="T9" fmla="*/ 0 h 15"/>
                <a:gd name="T10" fmla="*/ 0 w 19"/>
                <a:gd name="T11" fmla="*/ 0 h 15"/>
                <a:gd name="T12" fmla="*/ 0 w 19"/>
                <a:gd name="T13" fmla="*/ 0 h 15"/>
                <a:gd name="T14" fmla="*/ 0 w 19"/>
                <a:gd name="T15" fmla="*/ 0 h 15"/>
                <a:gd name="T16" fmla="*/ 0 w 19"/>
                <a:gd name="T17" fmla="*/ 0 h 15"/>
                <a:gd name="T18" fmla="*/ 0 w 19"/>
                <a:gd name="T19" fmla="*/ 0 h 15"/>
                <a:gd name="T20" fmla="*/ 0 w 19"/>
                <a:gd name="T21" fmla="*/ 0 h 15"/>
                <a:gd name="T22" fmla="*/ 0 w 19"/>
                <a:gd name="T23" fmla="*/ 0 h 15"/>
                <a:gd name="T24" fmla="*/ 0 w 19"/>
                <a:gd name="T25" fmla="*/ 0 h 15"/>
                <a:gd name="T26" fmla="*/ 0 w 19"/>
                <a:gd name="T27" fmla="*/ 0 h 15"/>
                <a:gd name="T28" fmla="*/ 0 w 19"/>
                <a:gd name="T29" fmla="*/ 0 h 15"/>
                <a:gd name="T30" fmla="*/ 0 w 19"/>
                <a:gd name="T31" fmla="*/ 0 h 15"/>
                <a:gd name="T32" fmla="*/ 0 w 19"/>
                <a:gd name="T33" fmla="*/ 0 h 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15">
                  <a:moveTo>
                    <a:pt x="19" y="6"/>
                  </a:moveTo>
                  <a:lnTo>
                    <a:pt x="19" y="9"/>
                  </a:lnTo>
                  <a:lnTo>
                    <a:pt x="19" y="11"/>
                  </a:lnTo>
                  <a:lnTo>
                    <a:pt x="18" y="14"/>
                  </a:lnTo>
                  <a:lnTo>
                    <a:pt x="15" y="15"/>
                  </a:lnTo>
                  <a:lnTo>
                    <a:pt x="11" y="15"/>
                  </a:lnTo>
                  <a:lnTo>
                    <a:pt x="6" y="14"/>
                  </a:lnTo>
                  <a:lnTo>
                    <a:pt x="3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7" y="2"/>
                  </a:lnTo>
                  <a:lnTo>
                    <a:pt x="19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68" name="Freeform 248"/>
            <p:cNvSpPr>
              <a:spLocks/>
            </p:cNvSpPr>
            <p:nvPr/>
          </p:nvSpPr>
          <p:spPr bwMode="auto">
            <a:xfrm>
              <a:off x="1862" y="1392"/>
              <a:ext cx="10" cy="7"/>
            </a:xfrm>
            <a:custGeom>
              <a:avLst/>
              <a:gdLst>
                <a:gd name="T0" fmla="*/ 0 w 39"/>
                <a:gd name="T1" fmla="*/ 0 h 23"/>
                <a:gd name="T2" fmla="*/ 0 w 39"/>
                <a:gd name="T3" fmla="*/ 0 h 23"/>
                <a:gd name="T4" fmla="*/ 0 w 39"/>
                <a:gd name="T5" fmla="*/ 0 h 23"/>
                <a:gd name="T6" fmla="*/ 0 w 39"/>
                <a:gd name="T7" fmla="*/ 0 h 23"/>
                <a:gd name="T8" fmla="*/ 0 w 39"/>
                <a:gd name="T9" fmla="*/ 0 h 23"/>
                <a:gd name="T10" fmla="*/ 0 w 39"/>
                <a:gd name="T11" fmla="*/ 0 h 23"/>
                <a:gd name="T12" fmla="*/ 0 w 39"/>
                <a:gd name="T13" fmla="*/ 0 h 23"/>
                <a:gd name="T14" fmla="*/ 0 w 39"/>
                <a:gd name="T15" fmla="*/ 0 h 23"/>
                <a:gd name="T16" fmla="*/ 0 w 39"/>
                <a:gd name="T17" fmla="*/ 0 h 23"/>
                <a:gd name="T18" fmla="*/ 0 w 39"/>
                <a:gd name="T19" fmla="*/ 0 h 23"/>
                <a:gd name="T20" fmla="*/ 0 w 39"/>
                <a:gd name="T21" fmla="*/ 0 h 23"/>
                <a:gd name="T22" fmla="*/ 0 w 39"/>
                <a:gd name="T23" fmla="*/ 0 h 23"/>
                <a:gd name="T24" fmla="*/ 0 w 39"/>
                <a:gd name="T25" fmla="*/ 0 h 23"/>
                <a:gd name="T26" fmla="*/ 0 w 39"/>
                <a:gd name="T27" fmla="*/ 0 h 23"/>
                <a:gd name="T28" fmla="*/ 0 w 39"/>
                <a:gd name="T29" fmla="*/ 0 h 23"/>
                <a:gd name="T30" fmla="*/ 0 w 39"/>
                <a:gd name="T31" fmla="*/ 0 h 23"/>
                <a:gd name="T32" fmla="*/ 0 w 39"/>
                <a:gd name="T33" fmla="*/ 0 h 23"/>
                <a:gd name="T34" fmla="*/ 0 w 39"/>
                <a:gd name="T35" fmla="*/ 0 h 23"/>
                <a:gd name="T36" fmla="*/ 0 w 39"/>
                <a:gd name="T37" fmla="*/ 0 h 23"/>
                <a:gd name="T38" fmla="*/ 0 w 39"/>
                <a:gd name="T39" fmla="*/ 0 h 23"/>
                <a:gd name="T40" fmla="*/ 0 w 39"/>
                <a:gd name="T41" fmla="*/ 0 h 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" h="23">
                  <a:moveTo>
                    <a:pt x="39" y="8"/>
                  </a:moveTo>
                  <a:lnTo>
                    <a:pt x="36" y="14"/>
                  </a:lnTo>
                  <a:lnTo>
                    <a:pt x="31" y="19"/>
                  </a:lnTo>
                  <a:lnTo>
                    <a:pt x="25" y="22"/>
                  </a:lnTo>
                  <a:lnTo>
                    <a:pt x="19" y="23"/>
                  </a:lnTo>
                  <a:lnTo>
                    <a:pt x="14" y="23"/>
                  </a:lnTo>
                  <a:lnTo>
                    <a:pt x="8" y="23"/>
                  </a:lnTo>
                  <a:lnTo>
                    <a:pt x="3" y="21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3" y="8"/>
                  </a:lnTo>
                  <a:lnTo>
                    <a:pt x="8" y="5"/>
                  </a:lnTo>
                  <a:lnTo>
                    <a:pt x="13" y="3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8" y="4"/>
                  </a:lnTo>
                  <a:lnTo>
                    <a:pt x="31" y="6"/>
                  </a:lnTo>
                  <a:lnTo>
                    <a:pt x="36" y="7"/>
                  </a:lnTo>
                  <a:lnTo>
                    <a:pt x="39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69" name="Freeform 249"/>
            <p:cNvSpPr>
              <a:spLocks/>
            </p:cNvSpPr>
            <p:nvPr/>
          </p:nvSpPr>
          <p:spPr bwMode="auto">
            <a:xfrm>
              <a:off x="1749" y="1394"/>
              <a:ext cx="10" cy="10"/>
            </a:xfrm>
            <a:custGeom>
              <a:avLst/>
              <a:gdLst>
                <a:gd name="T0" fmla="*/ 0 w 37"/>
                <a:gd name="T1" fmla="*/ 0 h 33"/>
                <a:gd name="T2" fmla="*/ 0 w 37"/>
                <a:gd name="T3" fmla="*/ 0 h 33"/>
                <a:gd name="T4" fmla="*/ 0 w 37"/>
                <a:gd name="T5" fmla="*/ 0 h 33"/>
                <a:gd name="T6" fmla="*/ 0 w 37"/>
                <a:gd name="T7" fmla="*/ 0 h 33"/>
                <a:gd name="T8" fmla="*/ 0 w 37"/>
                <a:gd name="T9" fmla="*/ 0 h 33"/>
                <a:gd name="T10" fmla="*/ 0 w 37"/>
                <a:gd name="T11" fmla="*/ 0 h 33"/>
                <a:gd name="T12" fmla="*/ 0 w 37"/>
                <a:gd name="T13" fmla="*/ 0 h 33"/>
                <a:gd name="T14" fmla="*/ 0 w 37"/>
                <a:gd name="T15" fmla="*/ 0 h 33"/>
                <a:gd name="T16" fmla="*/ 0 w 37"/>
                <a:gd name="T17" fmla="*/ 0 h 33"/>
                <a:gd name="T18" fmla="*/ 0 w 37"/>
                <a:gd name="T19" fmla="*/ 0 h 33"/>
                <a:gd name="T20" fmla="*/ 0 w 37"/>
                <a:gd name="T21" fmla="*/ 0 h 33"/>
                <a:gd name="T22" fmla="*/ 0 w 37"/>
                <a:gd name="T23" fmla="*/ 0 h 33"/>
                <a:gd name="T24" fmla="*/ 0 w 37"/>
                <a:gd name="T25" fmla="*/ 0 h 33"/>
                <a:gd name="T26" fmla="*/ 0 w 37"/>
                <a:gd name="T27" fmla="*/ 0 h 33"/>
                <a:gd name="T28" fmla="*/ 0 w 37"/>
                <a:gd name="T29" fmla="*/ 0 h 33"/>
                <a:gd name="T30" fmla="*/ 0 w 37"/>
                <a:gd name="T31" fmla="*/ 0 h 33"/>
                <a:gd name="T32" fmla="*/ 0 w 37"/>
                <a:gd name="T33" fmla="*/ 0 h 3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7" h="33">
                  <a:moveTo>
                    <a:pt x="37" y="7"/>
                  </a:moveTo>
                  <a:lnTo>
                    <a:pt x="37" y="15"/>
                  </a:lnTo>
                  <a:lnTo>
                    <a:pt x="35" y="21"/>
                  </a:lnTo>
                  <a:lnTo>
                    <a:pt x="30" y="28"/>
                  </a:lnTo>
                  <a:lnTo>
                    <a:pt x="24" y="33"/>
                  </a:lnTo>
                  <a:lnTo>
                    <a:pt x="19" y="30"/>
                  </a:lnTo>
                  <a:lnTo>
                    <a:pt x="13" y="28"/>
                  </a:lnTo>
                  <a:lnTo>
                    <a:pt x="6" y="24"/>
                  </a:lnTo>
                  <a:lnTo>
                    <a:pt x="0" y="23"/>
                  </a:lnTo>
                  <a:lnTo>
                    <a:pt x="4" y="19"/>
                  </a:lnTo>
                  <a:lnTo>
                    <a:pt x="8" y="14"/>
                  </a:lnTo>
                  <a:lnTo>
                    <a:pt x="13" y="8"/>
                  </a:lnTo>
                  <a:lnTo>
                    <a:pt x="19" y="5"/>
                  </a:lnTo>
                  <a:lnTo>
                    <a:pt x="23" y="1"/>
                  </a:lnTo>
                  <a:lnTo>
                    <a:pt x="28" y="0"/>
                  </a:lnTo>
                  <a:lnTo>
                    <a:pt x="33" y="3"/>
                  </a:lnTo>
                  <a:lnTo>
                    <a:pt x="37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70" name="Freeform 250"/>
            <p:cNvSpPr>
              <a:spLocks/>
            </p:cNvSpPr>
            <p:nvPr/>
          </p:nvSpPr>
          <p:spPr bwMode="auto">
            <a:xfrm>
              <a:off x="1881" y="1394"/>
              <a:ext cx="12" cy="8"/>
            </a:xfrm>
            <a:custGeom>
              <a:avLst/>
              <a:gdLst>
                <a:gd name="T0" fmla="*/ 0 w 42"/>
                <a:gd name="T1" fmla="*/ 0 h 26"/>
                <a:gd name="T2" fmla="*/ 0 w 42"/>
                <a:gd name="T3" fmla="*/ 0 h 26"/>
                <a:gd name="T4" fmla="*/ 0 w 42"/>
                <a:gd name="T5" fmla="*/ 0 h 26"/>
                <a:gd name="T6" fmla="*/ 0 w 42"/>
                <a:gd name="T7" fmla="*/ 0 h 26"/>
                <a:gd name="T8" fmla="*/ 0 w 42"/>
                <a:gd name="T9" fmla="*/ 0 h 26"/>
                <a:gd name="T10" fmla="*/ 0 w 42"/>
                <a:gd name="T11" fmla="*/ 0 h 26"/>
                <a:gd name="T12" fmla="*/ 0 w 42"/>
                <a:gd name="T13" fmla="*/ 0 h 26"/>
                <a:gd name="T14" fmla="*/ 0 w 42"/>
                <a:gd name="T15" fmla="*/ 0 h 26"/>
                <a:gd name="T16" fmla="*/ 0 w 42"/>
                <a:gd name="T17" fmla="*/ 0 h 26"/>
                <a:gd name="T18" fmla="*/ 0 w 42"/>
                <a:gd name="T19" fmla="*/ 0 h 26"/>
                <a:gd name="T20" fmla="*/ 0 w 42"/>
                <a:gd name="T21" fmla="*/ 0 h 26"/>
                <a:gd name="T22" fmla="*/ 0 w 42"/>
                <a:gd name="T23" fmla="*/ 0 h 26"/>
                <a:gd name="T24" fmla="*/ 0 w 42"/>
                <a:gd name="T25" fmla="*/ 0 h 26"/>
                <a:gd name="T26" fmla="*/ 0 w 42"/>
                <a:gd name="T27" fmla="*/ 0 h 26"/>
                <a:gd name="T28" fmla="*/ 0 w 42"/>
                <a:gd name="T29" fmla="*/ 0 h 26"/>
                <a:gd name="T30" fmla="*/ 0 w 42"/>
                <a:gd name="T31" fmla="*/ 0 h 26"/>
                <a:gd name="T32" fmla="*/ 0 w 42"/>
                <a:gd name="T33" fmla="*/ 0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2" h="26">
                  <a:moveTo>
                    <a:pt x="41" y="1"/>
                  </a:moveTo>
                  <a:lnTo>
                    <a:pt x="42" y="8"/>
                  </a:lnTo>
                  <a:lnTo>
                    <a:pt x="39" y="14"/>
                  </a:lnTo>
                  <a:lnTo>
                    <a:pt x="33" y="19"/>
                  </a:lnTo>
                  <a:lnTo>
                    <a:pt x="27" y="23"/>
                  </a:lnTo>
                  <a:lnTo>
                    <a:pt x="21" y="24"/>
                  </a:lnTo>
                  <a:lnTo>
                    <a:pt x="14" y="26"/>
                  </a:lnTo>
                  <a:lnTo>
                    <a:pt x="6" y="26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7" y="12"/>
                  </a:lnTo>
                  <a:lnTo>
                    <a:pt x="12" y="7"/>
                  </a:lnTo>
                  <a:lnTo>
                    <a:pt x="17" y="4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71" name="Freeform 251"/>
            <p:cNvSpPr>
              <a:spLocks/>
            </p:cNvSpPr>
            <p:nvPr/>
          </p:nvSpPr>
          <p:spPr bwMode="auto">
            <a:xfrm>
              <a:off x="1668" y="1397"/>
              <a:ext cx="8" cy="12"/>
            </a:xfrm>
            <a:custGeom>
              <a:avLst/>
              <a:gdLst>
                <a:gd name="T0" fmla="*/ 0 w 31"/>
                <a:gd name="T1" fmla="*/ 0 h 37"/>
                <a:gd name="T2" fmla="*/ 0 w 31"/>
                <a:gd name="T3" fmla="*/ 0 h 37"/>
                <a:gd name="T4" fmla="*/ 0 w 31"/>
                <a:gd name="T5" fmla="*/ 0 h 37"/>
                <a:gd name="T6" fmla="*/ 0 w 31"/>
                <a:gd name="T7" fmla="*/ 0 h 37"/>
                <a:gd name="T8" fmla="*/ 0 w 31"/>
                <a:gd name="T9" fmla="*/ 0 h 37"/>
                <a:gd name="T10" fmla="*/ 0 w 31"/>
                <a:gd name="T11" fmla="*/ 0 h 37"/>
                <a:gd name="T12" fmla="*/ 0 w 31"/>
                <a:gd name="T13" fmla="*/ 0 h 37"/>
                <a:gd name="T14" fmla="*/ 0 w 31"/>
                <a:gd name="T15" fmla="*/ 0 h 37"/>
                <a:gd name="T16" fmla="*/ 0 w 31"/>
                <a:gd name="T17" fmla="*/ 0 h 37"/>
                <a:gd name="T18" fmla="*/ 0 w 31"/>
                <a:gd name="T19" fmla="*/ 0 h 37"/>
                <a:gd name="T20" fmla="*/ 0 w 31"/>
                <a:gd name="T21" fmla="*/ 0 h 37"/>
                <a:gd name="T22" fmla="*/ 0 w 31"/>
                <a:gd name="T23" fmla="*/ 0 h 37"/>
                <a:gd name="T24" fmla="*/ 0 w 31"/>
                <a:gd name="T25" fmla="*/ 0 h 37"/>
                <a:gd name="T26" fmla="*/ 0 w 31"/>
                <a:gd name="T27" fmla="*/ 0 h 37"/>
                <a:gd name="T28" fmla="*/ 0 w 31"/>
                <a:gd name="T29" fmla="*/ 0 h 37"/>
                <a:gd name="T30" fmla="*/ 0 w 31"/>
                <a:gd name="T31" fmla="*/ 0 h 37"/>
                <a:gd name="T32" fmla="*/ 0 w 31"/>
                <a:gd name="T33" fmla="*/ 0 h 37"/>
                <a:gd name="T34" fmla="*/ 0 w 31"/>
                <a:gd name="T35" fmla="*/ 0 h 37"/>
                <a:gd name="T36" fmla="*/ 0 w 31"/>
                <a:gd name="T37" fmla="*/ 0 h 37"/>
                <a:gd name="T38" fmla="*/ 0 w 31"/>
                <a:gd name="T39" fmla="*/ 0 h 37"/>
                <a:gd name="T40" fmla="*/ 0 w 31"/>
                <a:gd name="T41" fmla="*/ 0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1" h="37">
                  <a:moveTo>
                    <a:pt x="30" y="10"/>
                  </a:moveTo>
                  <a:lnTo>
                    <a:pt x="31" y="15"/>
                  </a:lnTo>
                  <a:lnTo>
                    <a:pt x="31" y="22"/>
                  </a:lnTo>
                  <a:lnTo>
                    <a:pt x="30" y="28"/>
                  </a:lnTo>
                  <a:lnTo>
                    <a:pt x="28" y="34"/>
                  </a:lnTo>
                  <a:lnTo>
                    <a:pt x="23" y="36"/>
                  </a:lnTo>
                  <a:lnTo>
                    <a:pt x="17" y="37"/>
                  </a:lnTo>
                  <a:lnTo>
                    <a:pt x="12" y="36"/>
                  </a:lnTo>
                  <a:lnTo>
                    <a:pt x="7" y="37"/>
                  </a:lnTo>
                  <a:lnTo>
                    <a:pt x="4" y="30"/>
                  </a:lnTo>
                  <a:lnTo>
                    <a:pt x="1" y="24"/>
                  </a:lnTo>
                  <a:lnTo>
                    <a:pt x="0" y="15"/>
                  </a:lnTo>
                  <a:lnTo>
                    <a:pt x="0" y="7"/>
                  </a:lnTo>
                  <a:lnTo>
                    <a:pt x="1" y="5"/>
                  </a:lnTo>
                  <a:lnTo>
                    <a:pt x="4" y="3"/>
                  </a:lnTo>
                  <a:lnTo>
                    <a:pt x="7" y="2"/>
                  </a:lnTo>
                  <a:lnTo>
                    <a:pt x="9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27" y="5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72" name="Freeform 252"/>
            <p:cNvSpPr>
              <a:spLocks/>
            </p:cNvSpPr>
            <p:nvPr/>
          </p:nvSpPr>
          <p:spPr bwMode="auto">
            <a:xfrm>
              <a:off x="1891" y="1407"/>
              <a:ext cx="9" cy="15"/>
            </a:xfrm>
            <a:custGeom>
              <a:avLst/>
              <a:gdLst>
                <a:gd name="T0" fmla="*/ 0 w 31"/>
                <a:gd name="T1" fmla="*/ 0 h 46"/>
                <a:gd name="T2" fmla="*/ 0 w 31"/>
                <a:gd name="T3" fmla="*/ 0 h 46"/>
                <a:gd name="T4" fmla="*/ 0 w 31"/>
                <a:gd name="T5" fmla="*/ 0 h 46"/>
                <a:gd name="T6" fmla="*/ 0 w 31"/>
                <a:gd name="T7" fmla="*/ 0 h 46"/>
                <a:gd name="T8" fmla="*/ 0 w 31"/>
                <a:gd name="T9" fmla="*/ 0 h 46"/>
                <a:gd name="T10" fmla="*/ 0 w 31"/>
                <a:gd name="T11" fmla="*/ 0 h 46"/>
                <a:gd name="T12" fmla="*/ 0 w 31"/>
                <a:gd name="T13" fmla="*/ 0 h 46"/>
                <a:gd name="T14" fmla="*/ 0 w 31"/>
                <a:gd name="T15" fmla="*/ 0 h 46"/>
                <a:gd name="T16" fmla="*/ 0 w 31"/>
                <a:gd name="T17" fmla="*/ 0 h 46"/>
                <a:gd name="T18" fmla="*/ 0 w 31"/>
                <a:gd name="T19" fmla="*/ 0 h 46"/>
                <a:gd name="T20" fmla="*/ 0 w 31"/>
                <a:gd name="T21" fmla="*/ 0 h 46"/>
                <a:gd name="T22" fmla="*/ 0 w 31"/>
                <a:gd name="T23" fmla="*/ 0 h 46"/>
                <a:gd name="T24" fmla="*/ 0 w 31"/>
                <a:gd name="T25" fmla="*/ 0 h 4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46">
                  <a:moveTo>
                    <a:pt x="31" y="8"/>
                  </a:moveTo>
                  <a:lnTo>
                    <a:pt x="30" y="18"/>
                  </a:lnTo>
                  <a:lnTo>
                    <a:pt x="26" y="28"/>
                  </a:lnTo>
                  <a:lnTo>
                    <a:pt x="21" y="38"/>
                  </a:lnTo>
                  <a:lnTo>
                    <a:pt x="14" y="46"/>
                  </a:lnTo>
                  <a:lnTo>
                    <a:pt x="8" y="38"/>
                  </a:lnTo>
                  <a:lnTo>
                    <a:pt x="3" y="27"/>
                  </a:lnTo>
                  <a:lnTo>
                    <a:pt x="0" y="17"/>
                  </a:lnTo>
                  <a:lnTo>
                    <a:pt x="1" y="5"/>
                  </a:lnTo>
                  <a:lnTo>
                    <a:pt x="8" y="1"/>
                  </a:lnTo>
                  <a:lnTo>
                    <a:pt x="16" y="0"/>
                  </a:lnTo>
                  <a:lnTo>
                    <a:pt x="25" y="2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73" name="Freeform 253"/>
            <p:cNvSpPr>
              <a:spLocks/>
            </p:cNvSpPr>
            <p:nvPr/>
          </p:nvSpPr>
          <p:spPr bwMode="auto">
            <a:xfrm>
              <a:off x="1715" y="1407"/>
              <a:ext cx="9" cy="14"/>
            </a:xfrm>
            <a:custGeom>
              <a:avLst/>
              <a:gdLst>
                <a:gd name="T0" fmla="*/ 0 w 36"/>
                <a:gd name="T1" fmla="*/ 0 h 41"/>
                <a:gd name="T2" fmla="*/ 0 w 36"/>
                <a:gd name="T3" fmla="*/ 0 h 41"/>
                <a:gd name="T4" fmla="*/ 0 w 36"/>
                <a:gd name="T5" fmla="*/ 0 h 41"/>
                <a:gd name="T6" fmla="*/ 0 w 36"/>
                <a:gd name="T7" fmla="*/ 0 h 41"/>
                <a:gd name="T8" fmla="*/ 0 w 36"/>
                <a:gd name="T9" fmla="*/ 0 h 41"/>
                <a:gd name="T10" fmla="*/ 0 w 36"/>
                <a:gd name="T11" fmla="*/ 0 h 41"/>
                <a:gd name="T12" fmla="*/ 0 w 36"/>
                <a:gd name="T13" fmla="*/ 0 h 41"/>
                <a:gd name="T14" fmla="*/ 0 w 36"/>
                <a:gd name="T15" fmla="*/ 0 h 41"/>
                <a:gd name="T16" fmla="*/ 0 w 36"/>
                <a:gd name="T17" fmla="*/ 0 h 41"/>
                <a:gd name="T18" fmla="*/ 0 w 36"/>
                <a:gd name="T19" fmla="*/ 0 h 41"/>
                <a:gd name="T20" fmla="*/ 0 w 36"/>
                <a:gd name="T21" fmla="*/ 0 h 41"/>
                <a:gd name="T22" fmla="*/ 0 w 36"/>
                <a:gd name="T23" fmla="*/ 0 h 41"/>
                <a:gd name="T24" fmla="*/ 0 w 36"/>
                <a:gd name="T25" fmla="*/ 0 h 41"/>
                <a:gd name="T26" fmla="*/ 0 w 36"/>
                <a:gd name="T27" fmla="*/ 0 h 41"/>
                <a:gd name="T28" fmla="*/ 0 w 36"/>
                <a:gd name="T29" fmla="*/ 0 h 41"/>
                <a:gd name="T30" fmla="*/ 0 w 36"/>
                <a:gd name="T31" fmla="*/ 0 h 41"/>
                <a:gd name="T32" fmla="*/ 0 w 36"/>
                <a:gd name="T33" fmla="*/ 0 h 41"/>
                <a:gd name="T34" fmla="*/ 0 w 36"/>
                <a:gd name="T35" fmla="*/ 0 h 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6" h="41">
                  <a:moveTo>
                    <a:pt x="36" y="14"/>
                  </a:moveTo>
                  <a:lnTo>
                    <a:pt x="36" y="22"/>
                  </a:lnTo>
                  <a:lnTo>
                    <a:pt x="32" y="27"/>
                  </a:lnTo>
                  <a:lnTo>
                    <a:pt x="28" y="33"/>
                  </a:lnTo>
                  <a:lnTo>
                    <a:pt x="21" y="38"/>
                  </a:lnTo>
                  <a:lnTo>
                    <a:pt x="17" y="39"/>
                  </a:lnTo>
                  <a:lnTo>
                    <a:pt x="14" y="40"/>
                  </a:lnTo>
                  <a:lnTo>
                    <a:pt x="10" y="41"/>
                  </a:lnTo>
                  <a:lnTo>
                    <a:pt x="7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1" y="18"/>
                  </a:lnTo>
                  <a:lnTo>
                    <a:pt x="9" y="0"/>
                  </a:lnTo>
                  <a:lnTo>
                    <a:pt x="17" y="1"/>
                  </a:lnTo>
                  <a:lnTo>
                    <a:pt x="24" y="3"/>
                  </a:lnTo>
                  <a:lnTo>
                    <a:pt x="31" y="8"/>
                  </a:lnTo>
                  <a:lnTo>
                    <a:pt x="36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74" name="Freeform 254"/>
            <p:cNvSpPr>
              <a:spLocks/>
            </p:cNvSpPr>
            <p:nvPr/>
          </p:nvSpPr>
          <p:spPr bwMode="auto">
            <a:xfrm>
              <a:off x="1652" y="1415"/>
              <a:ext cx="49" cy="182"/>
            </a:xfrm>
            <a:custGeom>
              <a:avLst/>
              <a:gdLst>
                <a:gd name="T0" fmla="*/ 0 w 187"/>
                <a:gd name="T1" fmla="*/ 0 h 548"/>
                <a:gd name="T2" fmla="*/ 0 w 187"/>
                <a:gd name="T3" fmla="*/ 0 h 548"/>
                <a:gd name="T4" fmla="*/ 0 w 187"/>
                <a:gd name="T5" fmla="*/ 0 h 548"/>
                <a:gd name="T6" fmla="*/ 0 w 187"/>
                <a:gd name="T7" fmla="*/ 0 h 548"/>
                <a:gd name="T8" fmla="*/ 0 w 187"/>
                <a:gd name="T9" fmla="*/ 0 h 548"/>
                <a:gd name="T10" fmla="*/ 0 w 187"/>
                <a:gd name="T11" fmla="*/ 0 h 548"/>
                <a:gd name="T12" fmla="*/ 0 w 187"/>
                <a:gd name="T13" fmla="*/ 0 h 548"/>
                <a:gd name="T14" fmla="*/ 0 w 187"/>
                <a:gd name="T15" fmla="*/ 0 h 548"/>
                <a:gd name="T16" fmla="*/ 0 w 187"/>
                <a:gd name="T17" fmla="*/ 0 h 548"/>
                <a:gd name="T18" fmla="*/ 0 w 187"/>
                <a:gd name="T19" fmla="*/ 0 h 548"/>
                <a:gd name="T20" fmla="*/ 0 w 187"/>
                <a:gd name="T21" fmla="*/ 0 h 548"/>
                <a:gd name="T22" fmla="*/ 0 w 187"/>
                <a:gd name="T23" fmla="*/ 0 h 548"/>
                <a:gd name="T24" fmla="*/ 0 w 187"/>
                <a:gd name="T25" fmla="*/ 0 h 548"/>
                <a:gd name="T26" fmla="*/ 0 w 187"/>
                <a:gd name="T27" fmla="*/ 0 h 548"/>
                <a:gd name="T28" fmla="*/ 0 w 187"/>
                <a:gd name="T29" fmla="*/ 0 h 548"/>
                <a:gd name="T30" fmla="*/ 0 w 187"/>
                <a:gd name="T31" fmla="*/ 0 h 548"/>
                <a:gd name="T32" fmla="*/ 0 w 187"/>
                <a:gd name="T33" fmla="*/ 0 h 548"/>
                <a:gd name="T34" fmla="*/ 0 w 187"/>
                <a:gd name="T35" fmla="*/ 0 h 548"/>
                <a:gd name="T36" fmla="*/ 0 w 187"/>
                <a:gd name="T37" fmla="*/ 0 h 548"/>
                <a:gd name="T38" fmla="*/ 0 w 187"/>
                <a:gd name="T39" fmla="*/ 0 h 548"/>
                <a:gd name="T40" fmla="*/ 0 w 187"/>
                <a:gd name="T41" fmla="*/ 0 h 548"/>
                <a:gd name="T42" fmla="*/ 0 w 187"/>
                <a:gd name="T43" fmla="*/ 0 h 548"/>
                <a:gd name="T44" fmla="*/ 0 w 187"/>
                <a:gd name="T45" fmla="*/ 0 h 548"/>
                <a:gd name="T46" fmla="*/ 0 w 187"/>
                <a:gd name="T47" fmla="*/ 0 h 548"/>
                <a:gd name="T48" fmla="*/ 0 w 187"/>
                <a:gd name="T49" fmla="*/ 0 h 548"/>
                <a:gd name="T50" fmla="*/ 0 w 187"/>
                <a:gd name="T51" fmla="*/ 0 h 548"/>
                <a:gd name="T52" fmla="*/ 0 w 187"/>
                <a:gd name="T53" fmla="*/ 0 h 548"/>
                <a:gd name="T54" fmla="*/ 0 w 187"/>
                <a:gd name="T55" fmla="*/ 0 h 548"/>
                <a:gd name="T56" fmla="*/ 0 w 187"/>
                <a:gd name="T57" fmla="*/ 0 h 548"/>
                <a:gd name="T58" fmla="*/ 0 w 187"/>
                <a:gd name="T59" fmla="*/ 0 h 548"/>
                <a:gd name="T60" fmla="*/ 0 w 187"/>
                <a:gd name="T61" fmla="*/ 0 h 548"/>
                <a:gd name="T62" fmla="*/ 0 w 187"/>
                <a:gd name="T63" fmla="*/ 0 h 548"/>
                <a:gd name="T64" fmla="*/ 0 w 187"/>
                <a:gd name="T65" fmla="*/ 0 h 548"/>
                <a:gd name="T66" fmla="*/ 0 w 187"/>
                <a:gd name="T67" fmla="*/ 0 h 548"/>
                <a:gd name="T68" fmla="*/ 0 w 187"/>
                <a:gd name="T69" fmla="*/ 0 h 548"/>
                <a:gd name="T70" fmla="*/ 0 w 187"/>
                <a:gd name="T71" fmla="*/ 0 h 548"/>
                <a:gd name="T72" fmla="*/ 0 w 187"/>
                <a:gd name="T73" fmla="*/ 0 h 548"/>
                <a:gd name="T74" fmla="*/ 0 w 187"/>
                <a:gd name="T75" fmla="*/ 0 h 548"/>
                <a:gd name="T76" fmla="*/ 0 w 187"/>
                <a:gd name="T77" fmla="*/ 0 h 548"/>
                <a:gd name="T78" fmla="*/ 0 w 187"/>
                <a:gd name="T79" fmla="*/ 0 h 548"/>
                <a:gd name="T80" fmla="*/ 0 w 187"/>
                <a:gd name="T81" fmla="*/ 0 h 548"/>
                <a:gd name="T82" fmla="*/ 0 w 187"/>
                <a:gd name="T83" fmla="*/ 0 h 548"/>
                <a:gd name="T84" fmla="*/ 0 w 187"/>
                <a:gd name="T85" fmla="*/ 0 h 548"/>
                <a:gd name="T86" fmla="*/ 0 w 187"/>
                <a:gd name="T87" fmla="*/ 0 h 548"/>
                <a:gd name="T88" fmla="*/ 0 w 187"/>
                <a:gd name="T89" fmla="*/ 0 h 548"/>
                <a:gd name="T90" fmla="*/ 0 w 187"/>
                <a:gd name="T91" fmla="*/ 0 h 548"/>
                <a:gd name="T92" fmla="*/ 0 w 187"/>
                <a:gd name="T93" fmla="*/ 0 h 548"/>
                <a:gd name="T94" fmla="*/ 0 w 187"/>
                <a:gd name="T95" fmla="*/ 0 h 548"/>
                <a:gd name="T96" fmla="*/ 0 w 187"/>
                <a:gd name="T97" fmla="*/ 0 h 548"/>
                <a:gd name="T98" fmla="*/ 0 w 187"/>
                <a:gd name="T99" fmla="*/ 0 h 548"/>
                <a:gd name="T100" fmla="*/ 0 w 187"/>
                <a:gd name="T101" fmla="*/ 0 h 548"/>
                <a:gd name="T102" fmla="*/ 0 w 187"/>
                <a:gd name="T103" fmla="*/ 0 h 548"/>
                <a:gd name="T104" fmla="*/ 0 w 187"/>
                <a:gd name="T105" fmla="*/ 0 h 54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7" h="548">
                  <a:moveTo>
                    <a:pt x="26" y="64"/>
                  </a:moveTo>
                  <a:lnTo>
                    <a:pt x="33" y="83"/>
                  </a:lnTo>
                  <a:lnTo>
                    <a:pt x="40" y="101"/>
                  </a:lnTo>
                  <a:lnTo>
                    <a:pt x="47" y="121"/>
                  </a:lnTo>
                  <a:lnTo>
                    <a:pt x="53" y="139"/>
                  </a:lnTo>
                  <a:lnTo>
                    <a:pt x="58" y="159"/>
                  </a:lnTo>
                  <a:lnTo>
                    <a:pt x="63" y="177"/>
                  </a:lnTo>
                  <a:lnTo>
                    <a:pt x="67" y="198"/>
                  </a:lnTo>
                  <a:lnTo>
                    <a:pt x="70" y="217"/>
                  </a:lnTo>
                  <a:lnTo>
                    <a:pt x="71" y="222"/>
                  </a:lnTo>
                  <a:lnTo>
                    <a:pt x="74" y="226"/>
                  </a:lnTo>
                  <a:lnTo>
                    <a:pt x="75" y="230"/>
                  </a:lnTo>
                  <a:lnTo>
                    <a:pt x="77" y="234"/>
                  </a:lnTo>
                  <a:lnTo>
                    <a:pt x="84" y="208"/>
                  </a:lnTo>
                  <a:lnTo>
                    <a:pt x="91" y="183"/>
                  </a:lnTo>
                  <a:lnTo>
                    <a:pt x="97" y="156"/>
                  </a:lnTo>
                  <a:lnTo>
                    <a:pt x="101" y="130"/>
                  </a:lnTo>
                  <a:lnTo>
                    <a:pt x="107" y="103"/>
                  </a:lnTo>
                  <a:lnTo>
                    <a:pt x="113" y="78"/>
                  </a:lnTo>
                  <a:lnTo>
                    <a:pt x="121" y="53"/>
                  </a:lnTo>
                  <a:lnTo>
                    <a:pt x="129" y="27"/>
                  </a:lnTo>
                  <a:lnTo>
                    <a:pt x="126" y="56"/>
                  </a:lnTo>
                  <a:lnTo>
                    <a:pt x="120" y="85"/>
                  </a:lnTo>
                  <a:lnTo>
                    <a:pt x="115" y="114"/>
                  </a:lnTo>
                  <a:lnTo>
                    <a:pt x="115" y="143"/>
                  </a:lnTo>
                  <a:lnTo>
                    <a:pt x="121" y="138"/>
                  </a:lnTo>
                  <a:lnTo>
                    <a:pt x="126" y="132"/>
                  </a:lnTo>
                  <a:lnTo>
                    <a:pt x="131" y="126"/>
                  </a:lnTo>
                  <a:lnTo>
                    <a:pt x="136" y="121"/>
                  </a:lnTo>
                  <a:lnTo>
                    <a:pt x="141" y="115"/>
                  </a:lnTo>
                  <a:lnTo>
                    <a:pt x="145" y="109"/>
                  </a:lnTo>
                  <a:lnTo>
                    <a:pt x="151" y="103"/>
                  </a:lnTo>
                  <a:lnTo>
                    <a:pt x="156" y="98"/>
                  </a:lnTo>
                  <a:lnTo>
                    <a:pt x="151" y="115"/>
                  </a:lnTo>
                  <a:lnTo>
                    <a:pt x="143" y="132"/>
                  </a:lnTo>
                  <a:lnTo>
                    <a:pt x="133" y="147"/>
                  </a:lnTo>
                  <a:lnTo>
                    <a:pt x="122" y="162"/>
                  </a:lnTo>
                  <a:lnTo>
                    <a:pt x="113" y="178"/>
                  </a:lnTo>
                  <a:lnTo>
                    <a:pt x="104" y="194"/>
                  </a:lnTo>
                  <a:lnTo>
                    <a:pt x="98" y="212"/>
                  </a:lnTo>
                  <a:lnTo>
                    <a:pt x="96" y="230"/>
                  </a:lnTo>
                  <a:lnTo>
                    <a:pt x="92" y="249"/>
                  </a:lnTo>
                  <a:lnTo>
                    <a:pt x="92" y="267"/>
                  </a:lnTo>
                  <a:lnTo>
                    <a:pt x="96" y="284"/>
                  </a:lnTo>
                  <a:lnTo>
                    <a:pt x="100" y="300"/>
                  </a:lnTo>
                  <a:lnTo>
                    <a:pt x="107" y="317"/>
                  </a:lnTo>
                  <a:lnTo>
                    <a:pt x="114" y="333"/>
                  </a:lnTo>
                  <a:lnTo>
                    <a:pt x="121" y="348"/>
                  </a:lnTo>
                  <a:lnTo>
                    <a:pt x="128" y="364"/>
                  </a:lnTo>
                  <a:lnTo>
                    <a:pt x="150" y="458"/>
                  </a:lnTo>
                  <a:lnTo>
                    <a:pt x="154" y="470"/>
                  </a:lnTo>
                  <a:lnTo>
                    <a:pt x="159" y="480"/>
                  </a:lnTo>
                  <a:lnTo>
                    <a:pt x="164" y="492"/>
                  </a:lnTo>
                  <a:lnTo>
                    <a:pt x="169" y="503"/>
                  </a:lnTo>
                  <a:lnTo>
                    <a:pt x="174" y="513"/>
                  </a:lnTo>
                  <a:lnTo>
                    <a:pt x="179" y="525"/>
                  </a:lnTo>
                  <a:lnTo>
                    <a:pt x="183" y="537"/>
                  </a:lnTo>
                  <a:lnTo>
                    <a:pt x="187" y="548"/>
                  </a:lnTo>
                  <a:lnTo>
                    <a:pt x="168" y="532"/>
                  </a:lnTo>
                  <a:lnTo>
                    <a:pt x="156" y="512"/>
                  </a:lnTo>
                  <a:lnTo>
                    <a:pt x="146" y="490"/>
                  </a:lnTo>
                  <a:lnTo>
                    <a:pt x="139" y="469"/>
                  </a:lnTo>
                  <a:lnTo>
                    <a:pt x="134" y="444"/>
                  </a:lnTo>
                  <a:lnTo>
                    <a:pt x="128" y="421"/>
                  </a:lnTo>
                  <a:lnTo>
                    <a:pt x="120" y="399"/>
                  </a:lnTo>
                  <a:lnTo>
                    <a:pt x="109" y="379"/>
                  </a:lnTo>
                  <a:lnTo>
                    <a:pt x="93" y="365"/>
                  </a:lnTo>
                  <a:lnTo>
                    <a:pt x="80" y="350"/>
                  </a:lnTo>
                  <a:lnTo>
                    <a:pt x="67" y="334"/>
                  </a:lnTo>
                  <a:lnTo>
                    <a:pt x="55" y="318"/>
                  </a:lnTo>
                  <a:lnTo>
                    <a:pt x="45" y="302"/>
                  </a:lnTo>
                  <a:lnTo>
                    <a:pt x="32" y="285"/>
                  </a:lnTo>
                  <a:lnTo>
                    <a:pt x="20" y="270"/>
                  </a:lnTo>
                  <a:lnTo>
                    <a:pt x="5" y="255"/>
                  </a:lnTo>
                  <a:lnTo>
                    <a:pt x="2" y="250"/>
                  </a:lnTo>
                  <a:lnTo>
                    <a:pt x="1" y="243"/>
                  </a:lnTo>
                  <a:lnTo>
                    <a:pt x="1" y="237"/>
                  </a:lnTo>
                  <a:lnTo>
                    <a:pt x="0" y="230"/>
                  </a:lnTo>
                  <a:lnTo>
                    <a:pt x="2" y="242"/>
                  </a:lnTo>
                  <a:lnTo>
                    <a:pt x="7" y="252"/>
                  </a:lnTo>
                  <a:lnTo>
                    <a:pt x="13" y="261"/>
                  </a:lnTo>
                  <a:lnTo>
                    <a:pt x="21" y="269"/>
                  </a:lnTo>
                  <a:lnTo>
                    <a:pt x="29" y="277"/>
                  </a:lnTo>
                  <a:lnTo>
                    <a:pt x="38" y="284"/>
                  </a:lnTo>
                  <a:lnTo>
                    <a:pt x="48" y="290"/>
                  </a:lnTo>
                  <a:lnTo>
                    <a:pt x="58" y="295"/>
                  </a:lnTo>
                  <a:lnTo>
                    <a:pt x="93" y="337"/>
                  </a:lnTo>
                  <a:lnTo>
                    <a:pt x="89" y="321"/>
                  </a:lnTo>
                  <a:lnTo>
                    <a:pt x="82" y="305"/>
                  </a:lnTo>
                  <a:lnTo>
                    <a:pt x="74" y="290"/>
                  </a:lnTo>
                  <a:lnTo>
                    <a:pt x="68" y="274"/>
                  </a:lnTo>
                  <a:lnTo>
                    <a:pt x="61" y="249"/>
                  </a:lnTo>
                  <a:lnTo>
                    <a:pt x="56" y="222"/>
                  </a:lnTo>
                  <a:lnTo>
                    <a:pt x="52" y="197"/>
                  </a:lnTo>
                  <a:lnTo>
                    <a:pt x="48" y="170"/>
                  </a:lnTo>
                  <a:lnTo>
                    <a:pt x="43" y="149"/>
                  </a:lnTo>
                  <a:lnTo>
                    <a:pt x="37" y="129"/>
                  </a:lnTo>
                  <a:lnTo>
                    <a:pt x="31" y="107"/>
                  </a:lnTo>
                  <a:lnTo>
                    <a:pt x="25" y="86"/>
                  </a:lnTo>
                  <a:lnTo>
                    <a:pt x="20" y="65"/>
                  </a:lnTo>
                  <a:lnTo>
                    <a:pt x="15" y="44"/>
                  </a:lnTo>
                  <a:lnTo>
                    <a:pt x="10" y="22"/>
                  </a:lnTo>
                  <a:lnTo>
                    <a:pt x="8" y="0"/>
                  </a:lnTo>
                  <a:lnTo>
                    <a:pt x="15" y="16"/>
                  </a:lnTo>
                  <a:lnTo>
                    <a:pt x="18" y="32"/>
                  </a:lnTo>
                  <a:lnTo>
                    <a:pt x="22" y="48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75" name="Freeform 255"/>
            <p:cNvSpPr>
              <a:spLocks/>
            </p:cNvSpPr>
            <p:nvPr/>
          </p:nvSpPr>
          <p:spPr bwMode="auto">
            <a:xfrm>
              <a:off x="1869" y="1423"/>
              <a:ext cx="8" cy="8"/>
            </a:xfrm>
            <a:custGeom>
              <a:avLst/>
              <a:gdLst>
                <a:gd name="T0" fmla="*/ 0 w 31"/>
                <a:gd name="T1" fmla="*/ 0 h 23"/>
                <a:gd name="T2" fmla="*/ 0 w 31"/>
                <a:gd name="T3" fmla="*/ 0 h 23"/>
                <a:gd name="T4" fmla="*/ 0 w 31"/>
                <a:gd name="T5" fmla="*/ 0 h 23"/>
                <a:gd name="T6" fmla="*/ 0 w 31"/>
                <a:gd name="T7" fmla="*/ 0 h 23"/>
                <a:gd name="T8" fmla="*/ 0 w 31"/>
                <a:gd name="T9" fmla="*/ 0 h 23"/>
                <a:gd name="T10" fmla="*/ 0 w 31"/>
                <a:gd name="T11" fmla="*/ 0 h 23"/>
                <a:gd name="T12" fmla="*/ 0 w 31"/>
                <a:gd name="T13" fmla="*/ 0 h 23"/>
                <a:gd name="T14" fmla="*/ 0 w 31"/>
                <a:gd name="T15" fmla="*/ 0 h 23"/>
                <a:gd name="T16" fmla="*/ 0 w 31"/>
                <a:gd name="T17" fmla="*/ 0 h 23"/>
                <a:gd name="T18" fmla="*/ 0 w 31"/>
                <a:gd name="T19" fmla="*/ 0 h 23"/>
                <a:gd name="T20" fmla="*/ 0 w 31"/>
                <a:gd name="T21" fmla="*/ 0 h 23"/>
                <a:gd name="T22" fmla="*/ 0 w 31"/>
                <a:gd name="T23" fmla="*/ 0 h 23"/>
                <a:gd name="T24" fmla="*/ 0 w 31"/>
                <a:gd name="T25" fmla="*/ 0 h 23"/>
                <a:gd name="T26" fmla="*/ 0 w 31"/>
                <a:gd name="T27" fmla="*/ 0 h 23"/>
                <a:gd name="T28" fmla="*/ 0 w 31"/>
                <a:gd name="T29" fmla="*/ 0 h 23"/>
                <a:gd name="T30" fmla="*/ 0 w 31"/>
                <a:gd name="T31" fmla="*/ 0 h 23"/>
                <a:gd name="T32" fmla="*/ 0 w 31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23">
                  <a:moveTo>
                    <a:pt x="31" y="6"/>
                  </a:moveTo>
                  <a:lnTo>
                    <a:pt x="29" y="10"/>
                  </a:lnTo>
                  <a:lnTo>
                    <a:pt x="27" y="15"/>
                  </a:lnTo>
                  <a:lnTo>
                    <a:pt x="23" y="20"/>
                  </a:lnTo>
                  <a:lnTo>
                    <a:pt x="18" y="22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3" y="21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8"/>
                  </a:lnTo>
                  <a:lnTo>
                    <a:pt x="5" y="5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2"/>
                  </a:lnTo>
                  <a:lnTo>
                    <a:pt x="31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76" name="Freeform 256"/>
            <p:cNvSpPr>
              <a:spLocks/>
            </p:cNvSpPr>
            <p:nvPr/>
          </p:nvSpPr>
          <p:spPr bwMode="auto">
            <a:xfrm>
              <a:off x="1904" y="1425"/>
              <a:ext cx="7" cy="10"/>
            </a:xfrm>
            <a:custGeom>
              <a:avLst/>
              <a:gdLst>
                <a:gd name="T0" fmla="*/ 0 w 26"/>
                <a:gd name="T1" fmla="*/ 0 h 32"/>
                <a:gd name="T2" fmla="*/ 0 w 26"/>
                <a:gd name="T3" fmla="*/ 0 h 32"/>
                <a:gd name="T4" fmla="*/ 0 w 26"/>
                <a:gd name="T5" fmla="*/ 0 h 32"/>
                <a:gd name="T6" fmla="*/ 0 w 26"/>
                <a:gd name="T7" fmla="*/ 0 h 32"/>
                <a:gd name="T8" fmla="*/ 0 w 26"/>
                <a:gd name="T9" fmla="*/ 0 h 32"/>
                <a:gd name="T10" fmla="*/ 0 w 26"/>
                <a:gd name="T11" fmla="*/ 0 h 32"/>
                <a:gd name="T12" fmla="*/ 0 w 26"/>
                <a:gd name="T13" fmla="*/ 0 h 32"/>
                <a:gd name="T14" fmla="*/ 0 w 26"/>
                <a:gd name="T15" fmla="*/ 0 h 32"/>
                <a:gd name="T16" fmla="*/ 0 w 26"/>
                <a:gd name="T17" fmla="*/ 0 h 32"/>
                <a:gd name="T18" fmla="*/ 0 w 26"/>
                <a:gd name="T19" fmla="*/ 0 h 32"/>
                <a:gd name="T20" fmla="*/ 0 w 26"/>
                <a:gd name="T21" fmla="*/ 0 h 32"/>
                <a:gd name="T22" fmla="*/ 0 w 26"/>
                <a:gd name="T23" fmla="*/ 0 h 32"/>
                <a:gd name="T24" fmla="*/ 0 w 26"/>
                <a:gd name="T25" fmla="*/ 0 h 32"/>
                <a:gd name="T26" fmla="*/ 0 w 26"/>
                <a:gd name="T27" fmla="*/ 0 h 32"/>
                <a:gd name="T28" fmla="*/ 0 w 26"/>
                <a:gd name="T29" fmla="*/ 0 h 32"/>
                <a:gd name="T30" fmla="*/ 0 w 26"/>
                <a:gd name="T31" fmla="*/ 0 h 32"/>
                <a:gd name="T32" fmla="*/ 0 w 26"/>
                <a:gd name="T33" fmla="*/ 0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32">
                  <a:moveTo>
                    <a:pt x="26" y="8"/>
                  </a:moveTo>
                  <a:lnTo>
                    <a:pt x="26" y="15"/>
                  </a:lnTo>
                  <a:lnTo>
                    <a:pt x="23" y="21"/>
                  </a:lnTo>
                  <a:lnTo>
                    <a:pt x="19" y="26"/>
                  </a:lnTo>
                  <a:lnTo>
                    <a:pt x="13" y="31"/>
                  </a:lnTo>
                  <a:lnTo>
                    <a:pt x="8" y="32"/>
                  </a:lnTo>
                  <a:lnTo>
                    <a:pt x="5" y="30"/>
                  </a:lnTo>
                  <a:lnTo>
                    <a:pt x="2" y="26"/>
                  </a:lnTo>
                  <a:lnTo>
                    <a:pt x="0" y="21"/>
                  </a:lnTo>
                  <a:lnTo>
                    <a:pt x="2" y="16"/>
                  </a:lnTo>
                  <a:lnTo>
                    <a:pt x="3" y="9"/>
                  </a:lnTo>
                  <a:lnTo>
                    <a:pt x="5" y="4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1"/>
                  </a:lnTo>
                  <a:lnTo>
                    <a:pt x="23" y="4"/>
                  </a:lnTo>
                  <a:lnTo>
                    <a:pt x="26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77" name="Freeform 257"/>
            <p:cNvSpPr>
              <a:spLocks/>
            </p:cNvSpPr>
            <p:nvPr/>
          </p:nvSpPr>
          <p:spPr bwMode="auto">
            <a:xfrm>
              <a:off x="1917" y="1435"/>
              <a:ext cx="9" cy="7"/>
            </a:xfrm>
            <a:custGeom>
              <a:avLst/>
              <a:gdLst>
                <a:gd name="T0" fmla="*/ 0 w 33"/>
                <a:gd name="T1" fmla="*/ 0 h 23"/>
                <a:gd name="T2" fmla="*/ 0 w 33"/>
                <a:gd name="T3" fmla="*/ 0 h 23"/>
                <a:gd name="T4" fmla="*/ 0 w 33"/>
                <a:gd name="T5" fmla="*/ 0 h 23"/>
                <a:gd name="T6" fmla="*/ 0 w 33"/>
                <a:gd name="T7" fmla="*/ 0 h 23"/>
                <a:gd name="T8" fmla="*/ 0 w 33"/>
                <a:gd name="T9" fmla="*/ 0 h 23"/>
                <a:gd name="T10" fmla="*/ 0 w 33"/>
                <a:gd name="T11" fmla="*/ 0 h 23"/>
                <a:gd name="T12" fmla="*/ 0 w 33"/>
                <a:gd name="T13" fmla="*/ 0 h 23"/>
                <a:gd name="T14" fmla="*/ 0 w 33"/>
                <a:gd name="T15" fmla="*/ 0 h 23"/>
                <a:gd name="T16" fmla="*/ 0 w 33"/>
                <a:gd name="T17" fmla="*/ 0 h 23"/>
                <a:gd name="T18" fmla="*/ 0 w 33"/>
                <a:gd name="T19" fmla="*/ 0 h 23"/>
                <a:gd name="T20" fmla="*/ 0 w 33"/>
                <a:gd name="T21" fmla="*/ 0 h 23"/>
                <a:gd name="T22" fmla="*/ 0 w 33"/>
                <a:gd name="T23" fmla="*/ 0 h 23"/>
                <a:gd name="T24" fmla="*/ 0 w 33"/>
                <a:gd name="T25" fmla="*/ 0 h 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" h="23">
                  <a:moveTo>
                    <a:pt x="33" y="2"/>
                  </a:moveTo>
                  <a:lnTo>
                    <a:pt x="31" y="8"/>
                  </a:lnTo>
                  <a:lnTo>
                    <a:pt x="28" y="13"/>
                  </a:lnTo>
                  <a:lnTo>
                    <a:pt x="23" y="18"/>
                  </a:lnTo>
                  <a:lnTo>
                    <a:pt x="17" y="23"/>
                  </a:lnTo>
                  <a:lnTo>
                    <a:pt x="11" y="23"/>
                  </a:lnTo>
                  <a:lnTo>
                    <a:pt x="7" y="19"/>
                  </a:lnTo>
                  <a:lnTo>
                    <a:pt x="3" y="14"/>
                  </a:lnTo>
                  <a:lnTo>
                    <a:pt x="0" y="10"/>
                  </a:lnTo>
                  <a:lnTo>
                    <a:pt x="8" y="6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33" y="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78" name="Freeform 258"/>
            <p:cNvSpPr>
              <a:spLocks/>
            </p:cNvSpPr>
            <p:nvPr/>
          </p:nvSpPr>
          <p:spPr bwMode="auto">
            <a:xfrm>
              <a:off x="1886" y="1436"/>
              <a:ext cx="4" cy="4"/>
            </a:xfrm>
            <a:custGeom>
              <a:avLst/>
              <a:gdLst>
                <a:gd name="T0" fmla="*/ 0 w 15"/>
                <a:gd name="T1" fmla="*/ 0 h 13"/>
                <a:gd name="T2" fmla="*/ 0 w 15"/>
                <a:gd name="T3" fmla="*/ 0 h 13"/>
                <a:gd name="T4" fmla="*/ 0 w 15"/>
                <a:gd name="T5" fmla="*/ 0 h 13"/>
                <a:gd name="T6" fmla="*/ 0 w 15"/>
                <a:gd name="T7" fmla="*/ 0 h 13"/>
                <a:gd name="T8" fmla="*/ 0 w 15"/>
                <a:gd name="T9" fmla="*/ 0 h 13"/>
                <a:gd name="T10" fmla="*/ 0 w 15"/>
                <a:gd name="T11" fmla="*/ 0 h 13"/>
                <a:gd name="T12" fmla="*/ 0 w 15"/>
                <a:gd name="T13" fmla="*/ 0 h 13"/>
                <a:gd name="T14" fmla="*/ 0 w 15"/>
                <a:gd name="T15" fmla="*/ 0 h 13"/>
                <a:gd name="T16" fmla="*/ 0 w 15"/>
                <a:gd name="T17" fmla="*/ 0 h 13"/>
                <a:gd name="T18" fmla="*/ 0 w 15"/>
                <a:gd name="T19" fmla="*/ 0 h 13"/>
                <a:gd name="T20" fmla="*/ 0 w 15"/>
                <a:gd name="T21" fmla="*/ 0 h 13"/>
                <a:gd name="T22" fmla="*/ 0 w 15"/>
                <a:gd name="T23" fmla="*/ 0 h 13"/>
                <a:gd name="T24" fmla="*/ 0 w 15"/>
                <a:gd name="T25" fmla="*/ 0 h 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5" h="13">
                  <a:moveTo>
                    <a:pt x="14" y="1"/>
                  </a:moveTo>
                  <a:lnTo>
                    <a:pt x="15" y="5"/>
                  </a:lnTo>
                  <a:lnTo>
                    <a:pt x="14" y="7"/>
                  </a:lnTo>
                  <a:lnTo>
                    <a:pt x="13" y="10"/>
                  </a:lnTo>
                  <a:lnTo>
                    <a:pt x="13" y="13"/>
                  </a:lnTo>
                  <a:lnTo>
                    <a:pt x="9" y="13"/>
                  </a:lnTo>
                  <a:lnTo>
                    <a:pt x="7" y="10"/>
                  </a:lnTo>
                  <a:lnTo>
                    <a:pt x="4" y="9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1"/>
                  </a:lnTo>
                  <a:lnTo>
                    <a:pt x="10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79" name="Freeform 259"/>
            <p:cNvSpPr>
              <a:spLocks/>
            </p:cNvSpPr>
            <p:nvPr/>
          </p:nvSpPr>
          <p:spPr bwMode="auto">
            <a:xfrm>
              <a:off x="1888" y="1443"/>
              <a:ext cx="12" cy="12"/>
            </a:xfrm>
            <a:custGeom>
              <a:avLst/>
              <a:gdLst>
                <a:gd name="T0" fmla="*/ 0 w 43"/>
                <a:gd name="T1" fmla="*/ 0 h 36"/>
                <a:gd name="T2" fmla="*/ 0 w 43"/>
                <a:gd name="T3" fmla="*/ 0 h 36"/>
                <a:gd name="T4" fmla="*/ 0 w 43"/>
                <a:gd name="T5" fmla="*/ 0 h 36"/>
                <a:gd name="T6" fmla="*/ 0 w 43"/>
                <a:gd name="T7" fmla="*/ 0 h 36"/>
                <a:gd name="T8" fmla="*/ 0 w 43"/>
                <a:gd name="T9" fmla="*/ 0 h 36"/>
                <a:gd name="T10" fmla="*/ 0 w 43"/>
                <a:gd name="T11" fmla="*/ 0 h 36"/>
                <a:gd name="T12" fmla="*/ 0 w 43"/>
                <a:gd name="T13" fmla="*/ 0 h 36"/>
                <a:gd name="T14" fmla="*/ 0 w 43"/>
                <a:gd name="T15" fmla="*/ 0 h 36"/>
                <a:gd name="T16" fmla="*/ 0 w 43"/>
                <a:gd name="T17" fmla="*/ 0 h 36"/>
                <a:gd name="T18" fmla="*/ 0 w 43"/>
                <a:gd name="T19" fmla="*/ 0 h 36"/>
                <a:gd name="T20" fmla="*/ 0 w 43"/>
                <a:gd name="T21" fmla="*/ 0 h 36"/>
                <a:gd name="T22" fmla="*/ 0 w 43"/>
                <a:gd name="T23" fmla="*/ 0 h 36"/>
                <a:gd name="T24" fmla="*/ 0 w 43"/>
                <a:gd name="T25" fmla="*/ 0 h 36"/>
                <a:gd name="T26" fmla="*/ 0 w 43"/>
                <a:gd name="T27" fmla="*/ 0 h 36"/>
                <a:gd name="T28" fmla="*/ 0 w 43"/>
                <a:gd name="T29" fmla="*/ 0 h 36"/>
                <a:gd name="T30" fmla="*/ 0 w 43"/>
                <a:gd name="T31" fmla="*/ 0 h 36"/>
                <a:gd name="T32" fmla="*/ 0 w 43"/>
                <a:gd name="T33" fmla="*/ 0 h 36"/>
                <a:gd name="T34" fmla="*/ 0 w 43"/>
                <a:gd name="T35" fmla="*/ 0 h 36"/>
                <a:gd name="T36" fmla="*/ 0 w 43"/>
                <a:gd name="T37" fmla="*/ 0 h 36"/>
                <a:gd name="T38" fmla="*/ 0 w 43"/>
                <a:gd name="T39" fmla="*/ 0 h 36"/>
                <a:gd name="T40" fmla="*/ 0 w 43"/>
                <a:gd name="T41" fmla="*/ 0 h 36"/>
                <a:gd name="T42" fmla="*/ 0 w 43"/>
                <a:gd name="T43" fmla="*/ 0 h 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3" h="36">
                  <a:moveTo>
                    <a:pt x="43" y="3"/>
                  </a:moveTo>
                  <a:lnTo>
                    <a:pt x="42" y="12"/>
                  </a:lnTo>
                  <a:lnTo>
                    <a:pt x="39" y="17"/>
                  </a:lnTo>
                  <a:lnTo>
                    <a:pt x="35" y="23"/>
                  </a:lnTo>
                  <a:lnTo>
                    <a:pt x="29" y="29"/>
                  </a:lnTo>
                  <a:lnTo>
                    <a:pt x="23" y="32"/>
                  </a:lnTo>
                  <a:lnTo>
                    <a:pt x="18" y="35"/>
                  </a:lnTo>
                  <a:lnTo>
                    <a:pt x="11" y="36"/>
                  </a:lnTo>
                  <a:lnTo>
                    <a:pt x="4" y="35"/>
                  </a:lnTo>
                  <a:lnTo>
                    <a:pt x="1" y="32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0" y="14"/>
                  </a:lnTo>
                  <a:lnTo>
                    <a:pt x="13" y="9"/>
                  </a:lnTo>
                  <a:lnTo>
                    <a:pt x="18" y="6"/>
                  </a:lnTo>
                  <a:lnTo>
                    <a:pt x="23" y="2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39" y="0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80" name="Freeform 260"/>
            <p:cNvSpPr>
              <a:spLocks/>
            </p:cNvSpPr>
            <p:nvPr/>
          </p:nvSpPr>
          <p:spPr bwMode="auto">
            <a:xfrm>
              <a:off x="1909" y="1445"/>
              <a:ext cx="6" cy="13"/>
            </a:xfrm>
            <a:custGeom>
              <a:avLst/>
              <a:gdLst>
                <a:gd name="T0" fmla="*/ 0 w 23"/>
                <a:gd name="T1" fmla="*/ 0 h 39"/>
                <a:gd name="T2" fmla="*/ 0 w 23"/>
                <a:gd name="T3" fmla="*/ 0 h 39"/>
                <a:gd name="T4" fmla="*/ 0 w 23"/>
                <a:gd name="T5" fmla="*/ 0 h 39"/>
                <a:gd name="T6" fmla="*/ 0 w 23"/>
                <a:gd name="T7" fmla="*/ 0 h 39"/>
                <a:gd name="T8" fmla="*/ 0 w 23"/>
                <a:gd name="T9" fmla="*/ 0 h 39"/>
                <a:gd name="T10" fmla="*/ 0 w 23"/>
                <a:gd name="T11" fmla="*/ 0 h 39"/>
                <a:gd name="T12" fmla="*/ 0 w 23"/>
                <a:gd name="T13" fmla="*/ 0 h 39"/>
                <a:gd name="T14" fmla="*/ 0 w 23"/>
                <a:gd name="T15" fmla="*/ 0 h 39"/>
                <a:gd name="T16" fmla="*/ 0 w 23"/>
                <a:gd name="T17" fmla="*/ 0 h 39"/>
                <a:gd name="T18" fmla="*/ 0 w 23"/>
                <a:gd name="T19" fmla="*/ 0 h 39"/>
                <a:gd name="T20" fmla="*/ 0 w 23"/>
                <a:gd name="T21" fmla="*/ 0 h 39"/>
                <a:gd name="T22" fmla="*/ 0 w 23"/>
                <a:gd name="T23" fmla="*/ 0 h 39"/>
                <a:gd name="T24" fmla="*/ 0 w 23"/>
                <a:gd name="T25" fmla="*/ 0 h 3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" h="39">
                  <a:moveTo>
                    <a:pt x="23" y="18"/>
                  </a:moveTo>
                  <a:lnTo>
                    <a:pt x="23" y="24"/>
                  </a:lnTo>
                  <a:lnTo>
                    <a:pt x="21" y="30"/>
                  </a:lnTo>
                  <a:lnTo>
                    <a:pt x="16" y="36"/>
                  </a:lnTo>
                  <a:lnTo>
                    <a:pt x="10" y="39"/>
                  </a:lnTo>
                  <a:lnTo>
                    <a:pt x="0" y="34"/>
                  </a:lnTo>
                  <a:lnTo>
                    <a:pt x="0" y="24"/>
                  </a:lnTo>
                  <a:lnTo>
                    <a:pt x="2" y="13"/>
                  </a:lnTo>
                  <a:lnTo>
                    <a:pt x="2" y="0"/>
                  </a:lnTo>
                  <a:lnTo>
                    <a:pt x="9" y="2"/>
                  </a:lnTo>
                  <a:lnTo>
                    <a:pt x="15" y="7"/>
                  </a:lnTo>
                  <a:lnTo>
                    <a:pt x="19" y="11"/>
                  </a:lnTo>
                  <a:lnTo>
                    <a:pt x="23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81" name="Freeform 261"/>
            <p:cNvSpPr>
              <a:spLocks/>
            </p:cNvSpPr>
            <p:nvPr/>
          </p:nvSpPr>
          <p:spPr bwMode="auto">
            <a:xfrm>
              <a:off x="1630" y="1449"/>
              <a:ext cx="12" cy="10"/>
            </a:xfrm>
            <a:custGeom>
              <a:avLst/>
              <a:gdLst>
                <a:gd name="T0" fmla="*/ 0 w 45"/>
                <a:gd name="T1" fmla="*/ 0 h 31"/>
                <a:gd name="T2" fmla="*/ 0 w 45"/>
                <a:gd name="T3" fmla="*/ 0 h 31"/>
                <a:gd name="T4" fmla="*/ 0 w 45"/>
                <a:gd name="T5" fmla="*/ 0 h 31"/>
                <a:gd name="T6" fmla="*/ 0 w 45"/>
                <a:gd name="T7" fmla="*/ 0 h 31"/>
                <a:gd name="T8" fmla="*/ 0 w 45"/>
                <a:gd name="T9" fmla="*/ 0 h 31"/>
                <a:gd name="T10" fmla="*/ 0 w 45"/>
                <a:gd name="T11" fmla="*/ 0 h 31"/>
                <a:gd name="T12" fmla="*/ 0 w 45"/>
                <a:gd name="T13" fmla="*/ 0 h 31"/>
                <a:gd name="T14" fmla="*/ 0 w 45"/>
                <a:gd name="T15" fmla="*/ 0 h 31"/>
                <a:gd name="T16" fmla="*/ 0 w 45"/>
                <a:gd name="T17" fmla="*/ 0 h 31"/>
                <a:gd name="T18" fmla="*/ 0 w 45"/>
                <a:gd name="T19" fmla="*/ 0 h 31"/>
                <a:gd name="T20" fmla="*/ 0 w 45"/>
                <a:gd name="T21" fmla="*/ 0 h 31"/>
                <a:gd name="T22" fmla="*/ 0 w 45"/>
                <a:gd name="T23" fmla="*/ 0 h 31"/>
                <a:gd name="T24" fmla="*/ 0 w 45"/>
                <a:gd name="T25" fmla="*/ 0 h 31"/>
                <a:gd name="T26" fmla="*/ 0 w 45"/>
                <a:gd name="T27" fmla="*/ 0 h 31"/>
                <a:gd name="T28" fmla="*/ 0 w 45"/>
                <a:gd name="T29" fmla="*/ 0 h 31"/>
                <a:gd name="T30" fmla="*/ 0 w 45"/>
                <a:gd name="T31" fmla="*/ 0 h 31"/>
                <a:gd name="T32" fmla="*/ 0 w 45"/>
                <a:gd name="T33" fmla="*/ 0 h 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31">
                  <a:moveTo>
                    <a:pt x="45" y="9"/>
                  </a:moveTo>
                  <a:lnTo>
                    <a:pt x="39" y="16"/>
                  </a:lnTo>
                  <a:lnTo>
                    <a:pt x="32" y="23"/>
                  </a:lnTo>
                  <a:lnTo>
                    <a:pt x="23" y="29"/>
                  </a:lnTo>
                  <a:lnTo>
                    <a:pt x="14" y="31"/>
                  </a:lnTo>
                  <a:lnTo>
                    <a:pt x="9" y="30"/>
                  </a:lnTo>
                  <a:lnTo>
                    <a:pt x="6" y="29"/>
                  </a:lnTo>
                  <a:lnTo>
                    <a:pt x="2" y="27"/>
                  </a:lnTo>
                  <a:lnTo>
                    <a:pt x="0" y="22"/>
                  </a:lnTo>
                  <a:lnTo>
                    <a:pt x="0" y="15"/>
                  </a:lnTo>
                  <a:lnTo>
                    <a:pt x="3" y="11"/>
                  </a:lnTo>
                  <a:lnTo>
                    <a:pt x="8" y="6"/>
                  </a:lnTo>
                  <a:lnTo>
                    <a:pt x="14" y="3"/>
                  </a:lnTo>
                  <a:lnTo>
                    <a:pt x="22" y="0"/>
                  </a:lnTo>
                  <a:lnTo>
                    <a:pt x="30" y="3"/>
                  </a:lnTo>
                  <a:lnTo>
                    <a:pt x="37" y="7"/>
                  </a:lnTo>
                  <a:lnTo>
                    <a:pt x="45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82" name="Freeform 262"/>
            <p:cNvSpPr>
              <a:spLocks/>
            </p:cNvSpPr>
            <p:nvPr/>
          </p:nvSpPr>
          <p:spPr bwMode="auto">
            <a:xfrm>
              <a:off x="1735" y="1451"/>
              <a:ext cx="9" cy="9"/>
            </a:xfrm>
            <a:custGeom>
              <a:avLst/>
              <a:gdLst>
                <a:gd name="T0" fmla="*/ 0 w 32"/>
                <a:gd name="T1" fmla="*/ 0 h 27"/>
                <a:gd name="T2" fmla="*/ 0 w 32"/>
                <a:gd name="T3" fmla="*/ 0 h 27"/>
                <a:gd name="T4" fmla="*/ 0 w 32"/>
                <a:gd name="T5" fmla="*/ 0 h 27"/>
                <a:gd name="T6" fmla="*/ 0 w 32"/>
                <a:gd name="T7" fmla="*/ 0 h 27"/>
                <a:gd name="T8" fmla="*/ 0 w 32"/>
                <a:gd name="T9" fmla="*/ 0 h 27"/>
                <a:gd name="T10" fmla="*/ 0 w 32"/>
                <a:gd name="T11" fmla="*/ 0 h 27"/>
                <a:gd name="T12" fmla="*/ 0 w 32"/>
                <a:gd name="T13" fmla="*/ 0 h 27"/>
                <a:gd name="T14" fmla="*/ 0 w 32"/>
                <a:gd name="T15" fmla="*/ 0 h 27"/>
                <a:gd name="T16" fmla="*/ 0 w 32"/>
                <a:gd name="T17" fmla="*/ 0 h 27"/>
                <a:gd name="T18" fmla="*/ 0 w 32"/>
                <a:gd name="T19" fmla="*/ 0 h 27"/>
                <a:gd name="T20" fmla="*/ 0 w 32"/>
                <a:gd name="T21" fmla="*/ 0 h 27"/>
                <a:gd name="T22" fmla="*/ 0 w 32"/>
                <a:gd name="T23" fmla="*/ 0 h 27"/>
                <a:gd name="T24" fmla="*/ 0 w 32"/>
                <a:gd name="T25" fmla="*/ 0 h 27"/>
                <a:gd name="T26" fmla="*/ 0 w 32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2" h="27">
                  <a:moveTo>
                    <a:pt x="32" y="11"/>
                  </a:moveTo>
                  <a:lnTo>
                    <a:pt x="32" y="16"/>
                  </a:lnTo>
                  <a:lnTo>
                    <a:pt x="29" y="20"/>
                  </a:lnTo>
                  <a:lnTo>
                    <a:pt x="23" y="23"/>
                  </a:lnTo>
                  <a:lnTo>
                    <a:pt x="18" y="26"/>
                  </a:lnTo>
                  <a:lnTo>
                    <a:pt x="11" y="27"/>
                  </a:lnTo>
                  <a:lnTo>
                    <a:pt x="6" y="24"/>
                  </a:lnTo>
                  <a:lnTo>
                    <a:pt x="1" y="21"/>
                  </a:lnTo>
                  <a:lnTo>
                    <a:pt x="0" y="15"/>
                  </a:lnTo>
                  <a:lnTo>
                    <a:pt x="0" y="0"/>
                  </a:lnTo>
                  <a:lnTo>
                    <a:pt x="9" y="1"/>
                  </a:lnTo>
                  <a:lnTo>
                    <a:pt x="18" y="1"/>
                  </a:lnTo>
                  <a:lnTo>
                    <a:pt x="26" y="4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83" name="Freeform 263"/>
            <p:cNvSpPr>
              <a:spLocks/>
            </p:cNvSpPr>
            <p:nvPr/>
          </p:nvSpPr>
          <p:spPr bwMode="auto">
            <a:xfrm>
              <a:off x="1615" y="1458"/>
              <a:ext cx="7" cy="18"/>
            </a:xfrm>
            <a:custGeom>
              <a:avLst/>
              <a:gdLst>
                <a:gd name="T0" fmla="*/ 0 w 30"/>
                <a:gd name="T1" fmla="*/ 0 h 56"/>
                <a:gd name="T2" fmla="*/ 0 w 30"/>
                <a:gd name="T3" fmla="*/ 0 h 56"/>
                <a:gd name="T4" fmla="*/ 0 w 30"/>
                <a:gd name="T5" fmla="*/ 0 h 56"/>
                <a:gd name="T6" fmla="*/ 0 w 30"/>
                <a:gd name="T7" fmla="*/ 0 h 56"/>
                <a:gd name="T8" fmla="*/ 0 w 30"/>
                <a:gd name="T9" fmla="*/ 0 h 56"/>
                <a:gd name="T10" fmla="*/ 0 w 30"/>
                <a:gd name="T11" fmla="*/ 0 h 56"/>
                <a:gd name="T12" fmla="*/ 0 w 30"/>
                <a:gd name="T13" fmla="*/ 0 h 56"/>
                <a:gd name="T14" fmla="*/ 0 w 30"/>
                <a:gd name="T15" fmla="*/ 0 h 56"/>
                <a:gd name="T16" fmla="*/ 0 w 30"/>
                <a:gd name="T17" fmla="*/ 0 h 56"/>
                <a:gd name="T18" fmla="*/ 0 w 30"/>
                <a:gd name="T19" fmla="*/ 0 h 56"/>
                <a:gd name="T20" fmla="*/ 0 w 30"/>
                <a:gd name="T21" fmla="*/ 0 h 56"/>
                <a:gd name="T22" fmla="*/ 0 w 30"/>
                <a:gd name="T23" fmla="*/ 0 h 56"/>
                <a:gd name="T24" fmla="*/ 0 w 30"/>
                <a:gd name="T25" fmla="*/ 0 h 56"/>
                <a:gd name="T26" fmla="*/ 0 w 30"/>
                <a:gd name="T27" fmla="*/ 0 h 56"/>
                <a:gd name="T28" fmla="*/ 0 w 30"/>
                <a:gd name="T29" fmla="*/ 0 h 56"/>
                <a:gd name="T30" fmla="*/ 0 w 30"/>
                <a:gd name="T31" fmla="*/ 0 h 56"/>
                <a:gd name="T32" fmla="*/ 0 w 30"/>
                <a:gd name="T33" fmla="*/ 0 h 56"/>
                <a:gd name="T34" fmla="*/ 0 w 30"/>
                <a:gd name="T35" fmla="*/ 0 h 56"/>
                <a:gd name="T36" fmla="*/ 0 w 30"/>
                <a:gd name="T37" fmla="*/ 0 h 56"/>
                <a:gd name="T38" fmla="*/ 0 w 30"/>
                <a:gd name="T39" fmla="*/ 0 h 56"/>
                <a:gd name="T40" fmla="*/ 0 w 30"/>
                <a:gd name="T41" fmla="*/ 0 h 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0" h="56">
                  <a:moveTo>
                    <a:pt x="30" y="4"/>
                  </a:moveTo>
                  <a:lnTo>
                    <a:pt x="30" y="17"/>
                  </a:lnTo>
                  <a:lnTo>
                    <a:pt x="28" y="30"/>
                  </a:lnTo>
                  <a:lnTo>
                    <a:pt x="26" y="41"/>
                  </a:lnTo>
                  <a:lnTo>
                    <a:pt x="22" y="54"/>
                  </a:lnTo>
                  <a:lnTo>
                    <a:pt x="20" y="56"/>
                  </a:lnTo>
                  <a:lnTo>
                    <a:pt x="16" y="56"/>
                  </a:lnTo>
                  <a:lnTo>
                    <a:pt x="13" y="56"/>
                  </a:lnTo>
                  <a:lnTo>
                    <a:pt x="8" y="55"/>
                  </a:lnTo>
                  <a:lnTo>
                    <a:pt x="4" y="49"/>
                  </a:lnTo>
                  <a:lnTo>
                    <a:pt x="1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3" y="19"/>
                  </a:lnTo>
                  <a:lnTo>
                    <a:pt x="5" y="11"/>
                  </a:lnTo>
                  <a:lnTo>
                    <a:pt x="9" y="4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8" y="1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84" name="Freeform 264"/>
            <p:cNvSpPr>
              <a:spLocks/>
            </p:cNvSpPr>
            <p:nvPr/>
          </p:nvSpPr>
          <p:spPr bwMode="auto">
            <a:xfrm>
              <a:off x="1697" y="1465"/>
              <a:ext cx="28" cy="99"/>
            </a:xfrm>
            <a:custGeom>
              <a:avLst/>
              <a:gdLst>
                <a:gd name="T0" fmla="*/ 0 w 108"/>
                <a:gd name="T1" fmla="*/ 0 h 297"/>
                <a:gd name="T2" fmla="*/ 0 w 108"/>
                <a:gd name="T3" fmla="*/ 0 h 297"/>
                <a:gd name="T4" fmla="*/ 0 w 108"/>
                <a:gd name="T5" fmla="*/ 0 h 297"/>
                <a:gd name="T6" fmla="*/ 0 w 108"/>
                <a:gd name="T7" fmla="*/ 0 h 297"/>
                <a:gd name="T8" fmla="*/ 0 w 108"/>
                <a:gd name="T9" fmla="*/ 0 h 297"/>
                <a:gd name="T10" fmla="*/ 0 w 108"/>
                <a:gd name="T11" fmla="*/ 0 h 297"/>
                <a:gd name="T12" fmla="*/ 0 w 108"/>
                <a:gd name="T13" fmla="*/ 0 h 297"/>
                <a:gd name="T14" fmla="*/ 0 w 108"/>
                <a:gd name="T15" fmla="*/ 0 h 297"/>
                <a:gd name="T16" fmla="*/ 0 w 108"/>
                <a:gd name="T17" fmla="*/ 0 h 297"/>
                <a:gd name="T18" fmla="*/ 0 w 108"/>
                <a:gd name="T19" fmla="*/ 0 h 297"/>
                <a:gd name="T20" fmla="*/ 0 w 108"/>
                <a:gd name="T21" fmla="*/ 0 h 297"/>
                <a:gd name="T22" fmla="*/ 0 w 108"/>
                <a:gd name="T23" fmla="*/ 0 h 297"/>
                <a:gd name="T24" fmla="*/ 0 w 108"/>
                <a:gd name="T25" fmla="*/ 0 h 297"/>
                <a:gd name="T26" fmla="*/ 0 w 108"/>
                <a:gd name="T27" fmla="*/ 0 h 297"/>
                <a:gd name="T28" fmla="*/ 0 w 108"/>
                <a:gd name="T29" fmla="*/ 0 h 297"/>
                <a:gd name="T30" fmla="*/ 0 w 108"/>
                <a:gd name="T31" fmla="*/ 0 h 297"/>
                <a:gd name="T32" fmla="*/ 0 w 108"/>
                <a:gd name="T33" fmla="*/ 0 h 297"/>
                <a:gd name="T34" fmla="*/ 0 w 108"/>
                <a:gd name="T35" fmla="*/ 0 h 297"/>
                <a:gd name="T36" fmla="*/ 0 w 108"/>
                <a:gd name="T37" fmla="*/ 0 h 297"/>
                <a:gd name="T38" fmla="*/ 0 w 108"/>
                <a:gd name="T39" fmla="*/ 0 h 297"/>
                <a:gd name="T40" fmla="*/ 0 w 108"/>
                <a:gd name="T41" fmla="*/ 0 h 297"/>
                <a:gd name="T42" fmla="*/ 0 w 108"/>
                <a:gd name="T43" fmla="*/ 0 h 297"/>
                <a:gd name="T44" fmla="*/ 0 w 108"/>
                <a:gd name="T45" fmla="*/ 0 h 297"/>
                <a:gd name="T46" fmla="*/ 0 w 108"/>
                <a:gd name="T47" fmla="*/ 0 h 297"/>
                <a:gd name="T48" fmla="*/ 0 w 108"/>
                <a:gd name="T49" fmla="*/ 0 h 297"/>
                <a:gd name="T50" fmla="*/ 0 w 108"/>
                <a:gd name="T51" fmla="*/ 0 h 297"/>
                <a:gd name="T52" fmla="*/ 0 w 108"/>
                <a:gd name="T53" fmla="*/ 0 h 297"/>
                <a:gd name="T54" fmla="*/ 0 w 108"/>
                <a:gd name="T55" fmla="*/ 0 h 297"/>
                <a:gd name="T56" fmla="*/ 0 w 108"/>
                <a:gd name="T57" fmla="*/ 0 h 297"/>
                <a:gd name="T58" fmla="*/ 0 w 108"/>
                <a:gd name="T59" fmla="*/ 0 h 297"/>
                <a:gd name="T60" fmla="*/ 0 w 108"/>
                <a:gd name="T61" fmla="*/ 0 h 297"/>
                <a:gd name="T62" fmla="*/ 0 w 108"/>
                <a:gd name="T63" fmla="*/ 0 h 297"/>
                <a:gd name="T64" fmla="*/ 0 w 108"/>
                <a:gd name="T65" fmla="*/ 0 h 297"/>
                <a:gd name="T66" fmla="*/ 0 w 108"/>
                <a:gd name="T67" fmla="*/ 0 h 29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08" h="297">
                  <a:moveTo>
                    <a:pt x="44" y="179"/>
                  </a:moveTo>
                  <a:lnTo>
                    <a:pt x="50" y="171"/>
                  </a:lnTo>
                  <a:lnTo>
                    <a:pt x="57" y="162"/>
                  </a:lnTo>
                  <a:lnTo>
                    <a:pt x="65" y="153"/>
                  </a:lnTo>
                  <a:lnTo>
                    <a:pt x="72" y="144"/>
                  </a:lnTo>
                  <a:lnTo>
                    <a:pt x="80" y="136"/>
                  </a:lnTo>
                  <a:lnTo>
                    <a:pt x="90" y="128"/>
                  </a:lnTo>
                  <a:lnTo>
                    <a:pt x="99" y="120"/>
                  </a:lnTo>
                  <a:lnTo>
                    <a:pt x="108" y="114"/>
                  </a:lnTo>
                  <a:lnTo>
                    <a:pt x="100" y="131"/>
                  </a:lnTo>
                  <a:lnTo>
                    <a:pt x="90" y="146"/>
                  </a:lnTo>
                  <a:lnTo>
                    <a:pt x="76" y="161"/>
                  </a:lnTo>
                  <a:lnTo>
                    <a:pt x="62" y="175"/>
                  </a:lnTo>
                  <a:lnTo>
                    <a:pt x="48" y="189"/>
                  </a:lnTo>
                  <a:lnTo>
                    <a:pt x="37" y="204"/>
                  </a:lnTo>
                  <a:lnTo>
                    <a:pt x="29" y="221"/>
                  </a:lnTo>
                  <a:lnTo>
                    <a:pt x="24" y="239"/>
                  </a:lnTo>
                  <a:lnTo>
                    <a:pt x="19" y="254"/>
                  </a:lnTo>
                  <a:lnTo>
                    <a:pt x="14" y="269"/>
                  </a:lnTo>
                  <a:lnTo>
                    <a:pt x="7" y="283"/>
                  </a:lnTo>
                  <a:lnTo>
                    <a:pt x="0" y="297"/>
                  </a:lnTo>
                  <a:lnTo>
                    <a:pt x="7" y="264"/>
                  </a:lnTo>
                  <a:lnTo>
                    <a:pt x="12" y="229"/>
                  </a:lnTo>
                  <a:lnTo>
                    <a:pt x="18" y="194"/>
                  </a:lnTo>
                  <a:lnTo>
                    <a:pt x="24" y="160"/>
                  </a:lnTo>
                  <a:lnTo>
                    <a:pt x="30" y="125"/>
                  </a:lnTo>
                  <a:lnTo>
                    <a:pt x="35" y="90"/>
                  </a:lnTo>
                  <a:lnTo>
                    <a:pt x="41" y="54"/>
                  </a:lnTo>
                  <a:lnTo>
                    <a:pt x="47" y="19"/>
                  </a:lnTo>
                  <a:lnTo>
                    <a:pt x="53" y="0"/>
                  </a:lnTo>
                  <a:lnTo>
                    <a:pt x="52" y="46"/>
                  </a:lnTo>
                  <a:lnTo>
                    <a:pt x="50" y="91"/>
                  </a:lnTo>
                  <a:lnTo>
                    <a:pt x="48" y="136"/>
                  </a:lnTo>
                  <a:lnTo>
                    <a:pt x="44" y="17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85" name="Freeform 265"/>
            <p:cNvSpPr>
              <a:spLocks/>
            </p:cNvSpPr>
            <p:nvPr/>
          </p:nvSpPr>
          <p:spPr bwMode="auto">
            <a:xfrm>
              <a:off x="1888" y="1466"/>
              <a:ext cx="6" cy="8"/>
            </a:xfrm>
            <a:custGeom>
              <a:avLst/>
              <a:gdLst>
                <a:gd name="T0" fmla="*/ 0 w 21"/>
                <a:gd name="T1" fmla="*/ 0 h 25"/>
                <a:gd name="T2" fmla="*/ 0 w 21"/>
                <a:gd name="T3" fmla="*/ 0 h 25"/>
                <a:gd name="T4" fmla="*/ 0 w 21"/>
                <a:gd name="T5" fmla="*/ 0 h 25"/>
                <a:gd name="T6" fmla="*/ 0 w 21"/>
                <a:gd name="T7" fmla="*/ 0 h 25"/>
                <a:gd name="T8" fmla="*/ 0 w 21"/>
                <a:gd name="T9" fmla="*/ 0 h 25"/>
                <a:gd name="T10" fmla="*/ 0 w 21"/>
                <a:gd name="T11" fmla="*/ 0 h 25"/>
                <a:gd name="T12" fmla="*/ 0 w 21"/>
                <a:gd name="T13" fmla="*/ 0 h 25"/>
                <a:gd name="T14" fmla="*/ 0 w 21"/>
                <a:gd name="T15" fmla="*/ 0 h 25"/>
                <a:gd name="T16" fmla="*/ 0 w 21"/>
                <a:gd name="T17" fmla="*/ 0 h 25"/>
                <a:gd name="T18" fmla="*/ 0 w 21"/>
                <a:gd name="T19" fmla="*/ 0 h 25"/>
                <a:gd name="T20" fmla="*/ 0 w 21"/>
                <a:gd name="T21" fmla="*/ 0 h 25"/>
                <a:gd name="T22" fmla="*/ 0 w 21"/>
                <a:gd name="T23" fmla="*/ 0 h 25"/>
                <a:gd name="T24" fmla="*/ 0 w 21"/>
                <a:gd name="T25" fmla="*/ 0 h 25"/>
                <a:gd name="T26" fmla="*/ 0 w 21"/>
                <a:gd name="T27" fmla="*/ 0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25">
                  <a:moveTo>
                    <a:pt x="21" y="12"/>
                  </a:moveTo>
                  <a:lnTo>
                    <a:pt x="21" y="16"/>
                  </a:lnTo>
                  <a:lnTo>
                    <a:pt x="20" y="20"/>
                  </a:lnTo>
                  <a:lnTo>
                    <a:pt x="17" y="23"/>
                  </a:lnTo>
                  <a:lnTo>
                    <a:pt x="13" y="25"/>
                  </a:lnTo>
                  <a:lnTo>
                    <a:pt x="9" y="25"/>
                  </a:lnTo>
                  <a:lnTo>
                    <a:pt x="5" y="23"/>
                  </a:lnTo>
                  <a:lnTo>
                    <a:pt x="3" y="2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6" y="1"/>
                  </a:lnTo>
                  <a:lnTo>
                    <a:pt x="12" y="4"/>
                  </a:lnTo>
                  <a:lnTo>
                    <a:pt x="17" y="7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86" name="Freeform 266"/>
            <p:cNvSpPr>
              <a:spLocks/>
            </p:cNvSpPr>
            <p:nvPr/>
          </p:nvSpPr>
          <p:spPr bwMode="auto">
            <a:xfrm>
              <a:off x="1629" y="1467"/>
              <a:ext cx="7" cy="13"/>
            </a:xfrm>
            <a:custGeom>
              <a:avLst/>
              <a:gdLst>
                <a:gd name="T0" fmla="*/ 0 w 24"/>
                <a:gd name="T1" fmla="*/ 0 h 42"/>
                <a:gd name="T2" fmla="*/ 0 w 24"/>
                <a:gd name="T3" fmla="*/ 0 h 42"/>
                <a:gd name="T4" fmla="*/ 0 w 24"/>
                <a:gd name="T5" fmla="*/ 0 h 42"/>
                <a:gd name="T6" fmla="*/ 0 w 24"/>
                <a:gd name="T7" fmla="*/ 0 h 42"/>
                <a:gd name="T8" fmla="*/ 0 w 24"/>
                <a:gd name="T9" fmla="*/ 0 h 42"/>
                <a:gd name="T10" fmla="*/ 0 w 24"/>
                <a:gd name="T11" fmla="*/ 0 h 42"/>
                <a:gd name="T12" fmla="*/ 0 w 24"/>
                <a:gd name="T13" fmla="*/ 0 h 42"/>
                <a:gd name="T14" fmla="*/ 0 w 24"/>
                <a:gd name="T15" fmla="*/ 0 h 42"/>
                <a:gd name="T16" fmla="*/ 0 w 24"/>
                <a:gd name="T17" fmla="*/ 0 h 42"/>
                <a:gd name="T18" fmla="*/ 0 w 24"/>
                <a:gd name="T19" fmla="*/ 0 h 42"/>
                <a:gd name="T20" fmla="*/ 0 w 24"/>
                <a:gd name="T21" fmla="*/ 0 h 42"/>
                <a:gd name="T22" fmla="*/ 0 w 24"/>
                <a:gd name="T23" fmla="*/ 0 h 42"/>
                <a:gd name="T24" fmla="*/ 0 w 24"/>
                <a:gd name="T25" fmla="*/ 0 h 42"/>
                <a:gd name="T26" fmla="*/ 0 w 24"/>
                <a:gd name="T27" fmla="*/ 0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42">
                  <a:moveTo>
                    <a:pt x="24" y="14"/>
                  </a:moveTo>
                  <a:lnTo>
                    <a:pt x="20" y="42"/>
                  </a:lnTo>
                  <a:lnTo>
                    <a:pt x="15" y="41"/>
                  </a:lnTo>
                  <a:lnTo>
                    <a:pt x="9" y="38"/>
                  </a:lnTo>
                  <a:lnTo>
                    <a:pt x="4" y="35"/>
                  </a:lnTo>
                  <a:lnTo>
                    <a:pt x="1" y="29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2" y="7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6" y="5"/>
                  </a:lnTo>
                  <a:lnTo>
                    <a:pt x="20" y="10"/>
                  </a:lnTo>
                  <a:lnTo>
                    <a:pt x="24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87" name="Freeform 267"/>
            <p:cNvSpPr>
              <a:spLocks/>
            </p:cNvSpPr>
            <p:nvPr/>
          </p:nvSpPr>
          <p:spPr bwMode="auto">
            <a:xfrm>
              <a:off x="1832" y="1467"/>
              <a:ext cx="11" cy="9"/>
            </a:xfrm>
            <a:custGeom>
              <a:avLst/>
              <a:gdLst>
                <a:gd name="T0" fmla="*/ 0 w 41"/>
                <a:gd name="T1" fmla="*/ 0 h 26"/>
                <a:gd name="T2" fmla="*/ 0 w 41"/>
                <a:gd name="T3" fmla="*/ 0 h 26"/>
                <a:gd name="T4" fmla="*/ 0 w 41"/>
                <a:gd name="T5" fmla="*/ 0 h 26"/>
                <a:gd name="T6" fmla="*/ 0 w 41"/>
                <a:gd name="T7" fmla="*/ 0 h 26"/>
                <a:gd name="T8" fmla="*/ 0 w 41"/>
                <a:gd name="T9" fmla="*/ 0 h 26"/>
                <a:gd name="T10" fmla="*/ 0 w 41"/>
                <a:gd name="T11" fmla="*/ 0 h 26"/>
                <a:gd name="T12" fmla="*/ 0 w 41"/>
                <a:gd name="T13" fmla="*/ 0 h 26"/>
                <a:gd name="T14" fmla="*/ 0 w 41"/>
                <a:gd name="T15" fmla="*/ 0 h 26"/>
                <a:gd name="T16" fmla="*/ 0 w 41"/>
                <a:gd name="T17" fmla="*/ 0 h 26"/>
                <a:gd name="T18" fmla="*/ 0 w 41"/>
                <a:gd name="T19" fmla="*/ 0 h 26"/>
                <a:gd name="T20" fmla="*/ 0 w 41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1" h="26">
                  <a:moveTo>
                    <a:pt x="40" y="21"/>
                  </a:moveTo>
                  <a:lnTo>
                    <a:pt x="35" y="25"/>
                  </a:lnTo>
                  <a:lnTo>
                    <a:pt x="31" y="26"/>
                  </a:lnTo>
                  <a:lnTo>
                    <a:pt x="25" y="25"/>
                  </a:lnTo>
                  <a:lnTo>
                    <a:pt x="19" y="23"/>
                  </a:lnTo>
                  <a:lnTo>
                    <a:pt x="0" y="8"/>
                  </a:lnTo>
                  <a:lnTo>
                    <a:pt x="37" y="0"/>
                  </a:lnTo>
                  <a:lnTo>
                    <a:pt x="39" y="4"/>
                  </a:lnTo>
                  <a:lnTo>
                    <a:pt x="41" y="10"/>
                  </a:lnTo>
                  <a:lnTo>
                    <a:pt x="41" y="16"/>
                  </a:lnTo>
                  <a:lnTo>
                    <a:pt x="40" y="2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88" name="Freeform 268"/>
            <p:cNvSpPr>
              <a:spLocks/>
            </p:cNvSpPr>
            <p:nvPr/>
          </p:nvSpPr>
          <p:spPr bwMode="auto">
            <a:xfrm>
              <a:off x="1904" y="1468"/>
              <a:ext cx="4" cy="4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0 w 15"/>
                <a:gd name="T5" fmla="*/ 0 h 11"/>
                <a:gd name="T6" fmla="*/ 0 w 15"/>
                <a:gd name="T7" fmla="*/ 0 h 11"/>
                <a:gd name="T8" fmla="*/ 0 w 15"/>
                <a:gd name="T9" fmla="*/ 0 h 11"/>
                <a:gd name="T10" fmla="*/ 0 w 15"/>
                <a:gd name="T11" fmla="*/ 0 h 11"/>
                <a:gd name="T12" fmla="*/ 0 w 15"/>
                <a:gd name="T13" fmla="*/ 0 h 11"/>
                <a:gd name="T14" fmla="*/ 0 w 15"/>
                <a:gd name="T15" fmla="*/ 0 h 11"/>
                <a:gd name="T16" fmla="*/ 0 w 15"/>
                <a:gd name="T17" fmla="*/ 0 h 11"/>
                <a:gd name="T18" fmla="*/ 0 w 15"/>
                <a:gd name="T19" fmla="*/ 0 h 11"/>
                <a:gd name="T20" fmla="*/ 0 w 15"/>
                <a:gd name="T21" fmla="*/ 0 h 11"/>
                <a:gd name="T22" fmla="*/ 0 w 15"/>
                <a:gd name="T23" fmla="*/ 0 h 11"/>
                <a:gd name="T24" fmla="*/ 0 w 15"/>
                <a:gd name="T25" fmla="*/ 0 h 11"/>
                <a:gd name="T26" fmla="*/ 0 w 15"/>
                <a:gd name="T27" fmla="*/ 0 h 11"/>
                <a:gd name="T28" fmla="*/ 0 w 15"/>
                <a:gd name="T29" fmla="*/ 0 h 11"/>
                <a:gd name="T30" fmla="*/ 0 w 15"/>
                <a:gd name="T31" fmla="*/ 0 h 11"/>
                <a:gd name="T32" fmla="*/ 0 w 15"/>
                <a:gd name="T33" fmla="*/ 0 h 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5" h="11">
                  <a:moveTo>
                    <a:pt x="15" y="4"/>
                  </a:moveTo>
                  <a:lnTo>
                    <a:pt x="14" y="8"/>
                  </a:lnTo>
                  <a:lnTo>
                    <a:pt x="13" y="9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1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89" name="Freeform 269"/>
            <p:cNvSpPr>
              <a:spLocks/>
            </p:cNvSpPr>
            <p:nvPr/>
          </p:nvSpPr>
          <p:spPr bwMode="auto">
            <a:xfrm>
              <a:off x="1648" y="1472"/>
              <a:ext cx="4" cy="7"/>
            </a:xfrm>
            <a:custGeom>
              <a:avLst/>
              <a:gdLst>
                <a:gd name="T0" fmla="*/ 0 w 18"/>
                <a:gd name="T1" fmla="*/ 0 h 23"/>
                <a:gd name="T2" fmla="*/ 0 w 18"/>
                <a:gd name="T3" fmla="*/ 0 h 23"/>
                <a:gd name="T4" fmla="*/ 0 w 18"/>
                <a:gd name="T5" fmla="*/ 0 h 23"/>
                <a:gd name="T6" fmla="*/ 0 w 18"/>
                <a:gd name="T7" fmla="*/ 0 h 23"/>
                <a:gd name="T8" fmla="*/ 0 w 18"/>
                <a:gd name="T9" fmla="*/ 0 h 23"/>
                <a:gd name="T10" fmla="*/ 0 w 18"/>
                <a:gd name="T11" fmla="*/ 0 h 23"/>
                <a:gd name="T12" fmla="*/ 0 w 18"/>
                <a:gd name="T13" fmla="*/ 0 h 23"/>
                <a:gd name="T14" fmla="*/ 0 w 18"/>
                <a:gd name="T15" fmla="*/ 0 h 23"/>
                <a:gd name="T16" fmla="*/ 0 w 18"/>
                <a:gd name="T17" fmla="*/ 0 h 23"/>
                <a:gd name="T18" fmla="*/ 0 w 18"/>
                <a:gd name="T19" fmla="*/ 0 h 23"/>
                <a:gd name="T20" fmla="*/ 0 w 18"/>
                <a:gd name="T21" fmla="*/ 0 h 23"/>
                <a:gd name="T22" fmla="*/ 0 w 18"/>
                <a:gd name="T23" fmla="*/ 0 h 23"/>
                <a:gd name="T24" fmla="*/ 0 w 18"/>
                <a:gd name="T25" fmla="*/ 0 h 23"/>
                <a:gd name="T26" fmla="*/ 0 w 18"/>
                <a:gd name="T27" fmla="*/ 0 h 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3">
                  <a:moveTo>
                    <a:pt x="18" y="11"/>
                  </a:moveTo>
                  <a:lnTo>
                    <a:pt x="17" y="15"/>
                  </a:lnTo>
                  <a:lnTo>
                    <a:pt x="16" y="19"/>
                  </a:lnTo>
                  <a:lnTo>
                    <a:pt x="14" y="21"/>
                  </a:lnTo>
                  <a:lnTo>
                    <a:pt x="10" y="23"/>
                  </a:lnTo>
                  <a:lnTo>
                    <a:pt x="7" y="22"/>
                  </a:lnTo>
                  <a:lnTo>
                    <a:pt x="3" y="20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6" y="0"/>
                  </a:lnTo>
                  <a:lnTo>
                    <a:pt x="9" y="3"/>
                  </a:lnTo>
                  <a:lnTo>
                    <a:pt x="14" y="4"/>
                  </a:lnTo>
                  <a:lnTo>
                    <a:pt x="16" y="7"/>
                  </a:lnTo>
                  <a:lnTo>
                    <a:pt x="18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90" name="Freeform 270"/>
            <p:cNvSpPr>
              <a:spLocks/>
            </p:cNvSpPr>
            <p:nvPr/>
          </p:nvSpPr>
          <p:spPr bwMode="auto">
            <a:xfrm>
              <a:off x="1791" y="1472"/>
              <a:ext cx="5" cy="6"/>
            </a:xfrm>
            <a:custGeom>
              <a:avLst/>
              <a:gdLst>
                <a:gd name="T0" fmla="*/ 0 w 20"/>
                <a:gd name="T1" fmla="*/ 0 h 20"/>
                <a:gd name="T2" fmla="*/ 0 w 20"/>
                <a:gd name="T3" fmla="*/ 0 h 20"/>
                <a:gd name="T4" fmla="*/ 0 w 20"/>
                <a:gd name="T5" fmla="*/ 0 h 20"/>
                <a:gd name="T6" fmla="*/ 0 w 20"/>
                <a:gd name="T7" fmla="*/ 0 h 20"/>
                <a:gd name="T8" fmla="*/ 0 w 20"/>
                <a:gd name="T9" fmla="*/ 0 h 20"/>
                <a:gd name="T10" fmla="*/ 0 w 20"/>
                <a:gd name="T11" fmla="*/ 0 h 20"/>
                <a:gd name="T12" fmla="*/ 0 w 20"/>
                <a:gd name="T13" fmla="*/ 0 h 20"/>
                <a:gd name="T14" fmla="*/ 0 w 20"/>
                <a:gd name="T15" fmla="*/ 0 h 20"/>
                <a:gd name="T16" fmla="*/ 0 w 20"/>
                <a:gd name="T17" fmla="*/ 0 h 20"/>
                <a:gd name="T18" fmla="*/ 0 w 20"/>
                <a:gd name="T19" fmla="*/ 0 h 20"/>
                <a:gd name="T20" fmla="*/ 0 w 20"/>
                <a:gd name="T21" fmla="*/ 0 h 20"/>
                <a:gd name="T22" fmla="*/ 0 w 20"/>
                <a:gd name="T23" fmla="*/ 0 h 20"/>
                <a:gd name="T24" fmla="*/ 0 w 20"/>
                <a:gd name="T25" fmla="*/ 0 h 20"/>
                <a:gd name="T26" fmla="*/ 0 w 20"/>
                <a:gd name="T27" fmla="*/ 0 h 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" h="20">
                  <a:moveTo>
                    <a:pt x="20" y="14"/>
                  </a:moveTo>
                  <a:lnTo>
                    <a:pt x="17" y="18"/>
                  </a:lnTo>
                  <a:lnTo>
                    <a:pt x="15" y="19"/>
                  </a:lnTo>
                  <a:lnTo>
                    <a:pt x="12" y="20"/>
                  </a:lnTo>
                  <a:lnTo>
                    <a:pt x="7" y="20"/>
                  </a:lnTo>
                  <a:lnTo>
                    <a:pt x="3" y="19"/>
                  </a:lnTo>
                  <a:lnTo>
                    <a:pt x="1" y="17"/>
                  </a:lnTo>
                  <a:lnTo>
                    <a:pt x="0" y="13"/>
                  </a:lnTo>
                  <a:lnTo>
                    <a:pt x="1" y="8"/>
                  </a:lnTo>
                  <a:lnTo>
                    <a:pt x="9" y="0"/>
                  </a:lnTo>
                  <a:lnTo>
                    <a:pt x="14" y="3"/>
                  </a:lnTo>
                  <a:lnTo>
                    <a:pt x="17" y="6"/>
                  </a:lnTo>
                  <a:lnTo>
                    <a:pt x="20" y="10"/>
                  </a:lnTo>
                  <a:lnTo>
                    <a:pt x="20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91" name="Freeform 271"/>
            <p:cNvSpPr>
              <a:spLocks/>
            </p:cNvSpPr>
            <p:nvPr/>
          </p:nvSpPr>
          <p:spPr bwMode="auto">
            <a:xfrm>
              <a:off x="1733" y="1477"/>
              <a:ext cx="7" cy="8"/>
            </a:xfrm>
            <a:custGeom>
              <a:avLst/>
              <a:gdLst>
                <a:gd name="T0" fmla="*/ 0 w 28"/>
                <a:gd name="T1" fmla="*/ 0 h 25"/>
                <a:gd name="T2" fmla="*/ 0 w 28"/>
                <a:gd name="T3" fmla="*/ 0 h 25"/>
                <a:gd name="T4" fmla="*/ 0 w 28"/>
                <a:gd name="T5" fmla="*/ 0 h 25"/>
                <a:gd name="T6" fmla="*/ 0 w 28"/>
                <a:gd name="T7" fmla="*/ 0 h 25"/>
                <a:gd name="T8" fmla="*/ 0 w 28"/>
                <a:gd name="T9" fmla="*/ 0 h 25"/>
                <a:gd name="T10" fmla="*/ 0 w 28"/>
                <a:gd name="T11" fmla="*/ 0 h 25"/>
                <a:gd name="T12" fmla="*/ 0 w 28"/>
                <a:gd name="T13" fmla="*/ 0 h 25"/>
                <a:gd name="T14" fmla="*/ 0 w 28"/>
                <a:gd name="T15" fmla="*/ 0 h 25"/>
                <a:gd name="T16" fmla="*/ 0 w 28"/>
                <a:gd name="T17" fmla="*/ 0 h 25"/>
                <a:gd name="T18" fmla="*/ 0 w 28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" h="25">
                  <a:moveTo>
                    <a:pt x="28" y="15"/>
                  </a:moveTo>
                  <a:lnTo>
                    <a:pt x="23" y="20"/>
                  </a:lnTo>
                  <a:lnTo>
                    <a:pt x="16" y="21"/>
                  </a:lnTo>
                  <a:lnTo>
                    <a:pt x="8" y="22"/>
                  </a:lnTo>
                  <a:lnTo>
                    <a:pt x="0" y="25"/>
                  </a:lnTo>
                  <a:lnTo>
                    <a:pt x="1" y="0"/>
                  </a:lnTo>
                  <a:lnTo>
                    <a:pt x="9" y="2"/>
                  </a:lnTo>
                  <a:lnTo>
                    <a:pt x="16" y="4"/>
                  </a:lnTo>
                  <a:lnTo>
                    <a:pt x="23" y="10"/>
                  </a:lnTo>
                  <a:lnTo>
                    <a:pt x="28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92" name="Freeform 272"/>
            <p:cNvSpPr>
              <a:spLocks/>
            </p:cNvSpPr>
            <p:nvPr/>
          </p:nvSpPr>
          <p:spPr bwMode="auto">
            <a:xfrm>
              <a:off x="1598" y="1478"/>
              <a:ext cx="6" cy="14"/>
            </a:xfrm>
            <a:custGeom>
              <a:avLst/>
              <a:gdLst>
                <a:gd name="T0" fmla="*/ 0 w 22"/>
                <a:gd name="T1" fmla="*/ 0 h 41"/>
                <a:gd name="T2" fmla="*/ 0 w 22"/>
                <a:gd name="T3" fmla="*/ 0 h 41"/>
                <a:gd name="T4" fmla="*/ 0 w 22"/>
                <a:gd name="T5" fmla="*/ 0 h 41"/>
                <a:gd name="T6" fmla="*/ 0 w 22"/>
                <a:gd name="T7" fmla="*/ 0 h 41"/>
                <a:gd name="T8" fmla="*/ 0 w 22"/>
                <a:gd name="T9" fmla="*/ 0 h 41"/>
                <a:gd name="T10" fmla="*/ 0 w 22"/>
                <a:gd name="T11" fmla="*/ 0 h 41"/>
                <a:gd name="T12" fmla="*/ 0 w 22"/>
                <a:gd name="T13" fmla="*/ 0 h 41"/>
                <a:gd name="T14" fmla="*/ 0 w 22"/>
                <a:gd name="T15" fmla="*/ 0 h 41"/>
                <a:gd name="T16" fmla="*/ 0 w 22"/>
                <a:gd name="T17" fmla="*/ 0 h 41"/>
                <a:gd name="T18" fmla="*/ 0 w 22"/>
                <a:gd name="T19" fmla="*/ 0 h 41"/>
                <a:gd name="T20" fmla="*/ 0 w 22"/>
                <a:gd name="T21" fmla="*/ 0 h 41"/>
                <a:gd name="T22" fmla="*/ 0 w 22"/>
                <a:gd name="T23" fmla="*/ 0 h 41"/>
                <a:gd name="T24" fmla="*/ 0 w 22"/>
                <a:gd name="T25" fmla="*/ 0 h 41"/>
                <a:gd name="T26" fmla="*/ 0 w 22"/>
                <a:gd name="T27" fmla="*/ 0 h 4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41">
                  <a:moveTo>
                    <a:pt x="22" y="1"/>
                  </a:moveTo>
                  <a:lnTo>
                    <a:pt x="20" y="12"/>
                  </a:lnTo>
                  <a:lnTo>
                    <a:pt x="22" y="23"/>
                  </a:lnTo>
                  <a:lnTo>
                    <a:pt x="19" y="33"/>
                  </a:lnTo>
                  <a:lnTo>
                    <a:pt x="13" y="41"/>
                  </a:lnTo>
                  <a:lnTo>
                    <a:pt x="9" y="41"/>
                  </a:lnTo>
                  <a:lnTo>
                    <a:pt x="7" y="38"/>
                  </a:lnTo>
                  <a:lnTo>
                    <a:pt x="4" y="34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1" y="7"/>
                  </a:lnTo>
                  <a:lnTo>
                    <a:pt x="3" y="0"/>
                  </a:lnTo>
                  <a:lnTo>
                    <a:pt x="22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93" name="Freeform 273"/>
            <p:cNvSpPr>
              <a:spLocks/>
            </p:cNvSpPr>
            <p:nvPr/>
          </p:nvSpPr>
          <p:spPr bwMode="auto">
            <a:xfrm>
              <a:off x="1808" y="1480"/>
              <a:ext cx="9" cy="10"/>
            </a:xfrm>
            <a:custGeom>
              <a:avLst/>
              <a:gdLst>
                <a:gd name="T0" fmla="*/ 0 w 34"/>
                <a:gd name="T1" fmla="*/ 0 h 26"/>
                <a:gd name="T2" fmla="*/ 0 w 34"/>
                <a:gd name="T3" fmla="*/ 0 h 26"/>
                <a:gd name="T4" fmla="*/ 0 w 34"/>
                <a:gd name="T5" fmla="*/ 0 h 26"/>
                <a:gd name="T6" fmla="*/ 0 w 34"/>
                <a:gd name="T7" fmla="*/ 0 h 26"/>
                <a:gd name="T8" fmla="*/ 0 w 34"/>
                <a:gd name="T9" fmla="*/ 0 h 26"/>
                <a:gd name="T10" fmla="*/ 0 w 34"/>
                <a:gd name="T11" fmla="*/ 0 h 26"/>
                <a:gd name="T12" fmla="*/ 0 w 34"/>
                <a:gd name="T13" fmla="*/ 0 h 26"/>
                <a:gd name="T14" fmla="*/ 0 w 34"/>
                <a:gd name="T15" fmla="*/ 0 h 26"/>
                <a:gd name="T16" fmla="*/ 0 w 34"/>
                <a:gd name="T17" fmla="*/ 0 h 26"/>
                <a:gd name="T18" fmla="*/ 0 w 34"/>
                <a:gd name="T19" fmla="*/ 0 h 26"/>
                <a:gd name="T20" fmla="*/ 0 w 34"/>
                <a:gd name="T21" fmla="*/ 0 h 26"/>
                <a:gd name="T22" fmla="*/ 0 w 34"/>
                <a:gd name="T23" fmla="*/ 0 h 26"/>
                <a:gd name="T24" fmla="*/ 0 w 34"/>
                <a:gd name="T25" fmla="*/ 0 h 26"/>
                <a:gd name="T26" fmla="*/ 0 w 34"/>
                <a:gd name="T27" fmla="*/ 0 h 26"/>
                <a:gd name="T28" fmla="*/ 0 w 34"/>
                <a:gd name="T29" fmla="*/ 0 h 26"/>
                <a:gd name="T30" fmla="*/ 0 w 34"/>
                <a:gd name="T31" fmla="*/ 0 h 26"/>
                <a:gd name="T32" fmla="*/ 0 w 34"/>
                <a:gd name="T33" fmla="*/ 0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" h="26">
                  <a:moveTo>
                    <a:pt x="34" y="4"/>
                  </a:moveTo>
                  <a:lnTo>
                    <a:pt x="33" y="10"/>
                  </a:lnTo>
                  <a:lnTo>
                    <a:pt x="30" y="16"/>
                  </a:lnTo>
                  <a:lnTo>
                    <a:pt x="25" y="21"/>
                  </a:lnTo>
                  <a:lnTo>
                    <a:pt x="19" y="25"/>
                  </a:lnTo>
                  <a:lnTo>
                    <a:pt x="13" y="25"/>
                  </a:lnTo>
                  <a:lnTo>
                    <a:pt x="9" y="26"/>
                  </a:lnTo>
                  <a:lnTo>
                    <a:pt x="4" y="25"/>
                  </a:lnTo>
                  <a:lnTo>
                    <a:pt x="0" y="23"/>
                  </a:lnTo>
                  <a:lnTo>
                    <a:pt x="3" y="15"/>
                  </a:lnTo>
                  <a:lnTo>
                    <a:pt x="10" y="8"/>
                  </a:lnTo>
                  <a:lnTo>
                    <a:pt x="18" y="3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3" y="2"/>
                  </a:lnTo>
                  <a:lnTo>
                    <a:pt x="34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94" name="Freeform 274"/>
            <p:cNvSpPr>
              <a:spLocks/>
            </p:cNvSpPr>
            <p:nvPr/>
          </p:nvSpPr>
          <p:spPr bwMode="auto">
            <a:xfrm>
              <a:off x="1615" y="1485"/>
              <a:ext cx="13" cy="9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0 h 26"/>
                <a:gd name="T6" fmla="*/ 0 w 50"/>
                <a:gd name="T7" fmla="*/ 0 h 26"/>
                <a:gd name="T8" fmla="*/ 0 w 50"/>
                <a:gd name="T9" fmla="*/ 0 h 26"/>
                <a:gd name="T10" fmla="*/ 0 w 50"/>
                <a:gd name="T11" fmla="*/ 0 h 26"/>
                <a:gd name="T12" fmla="*/ 0 w 50"/>
                <a:gd name="T13" fmla="*/ 0 h 26"/>
                <a:gd name="T14" fmla="*/ 0 w 50"/>
                <a:gd name="T15" fmla="*/ 0 h 26"/>
                <a:gd name="T16" fmla="*/ 0 w 50"/>
                <a:gd name="T17" fmla="*/ 0 h 26"/>
                <a:gd name="T18" fmla="*/ 0 w 50"/>
                <a:gd name="T19" fmla="*/ 0 h 26"/>
                <a:gd name="T20" fmla="*/ 0 w 50"/>
                <a:gd name="T21" fmla="*/ 0 h 26"/>
                <a:gd name="T22" fmla="*/ 0 w 50"/>
                <a:gd name="T23" fmla="*/ 0 h 26"/>
                <a:gd name="T24" fmla="*/ 0 w 50"/>
                <a:gd name="T25" fmla="*/ 0 h 26"/>
                <a:gd name="T26" fmla="*/ 0 w 50"/>
                <a:gd name="T27" fmla="*/ 0 h 26"/>
                <a:gd name="T28" fmla="*/ 0 w 50"/>
                <a:gd name="T29" fmla="*/ 0 h 26"/>
                <a:gd name="T30" fmla="*/ 0 w 50"/>
                <a:gd name="T31" fmla="*/ 0 h 26"/>
                <a:gd name="T32" fmla="*/ 0 w 50"/>
                <a:gd name="T33" fmla="*/ 0 h 26"/>
                <a:gd name="T34" fmla="*/ 0 w 50"/>
                <a:gd name="T35" fmla="*/ 0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26">
                  <a:moveTo>
                    <a:pt x="50" y="7"/>
                  </a:moveTo>
                  <a:lnTo>
                    <a:pt x="48" y="12"/>
                  </a:lnTo>
                  <a:lnTo>
                    <a:pt x="44" y="17"/>
                  </a:lnTo>
                  <a:lnTo>
                    <a:pt x="40" y="22"/>
                  </a:lnTo>
                  <a:lnTo>
                    <a:pt x="34" y="24"/>
                  </a:lnTo>
                  <a:lnTo>
                    <a:pt x="27" y="25"/>
                  </a:lnTo>
                  <a:lnTo>
                    <a:pt x="21" y="26"/>
                  </a:lnTo>
                  <a:lnTo>
                    <a:pt x="14" y="25"/>
                  </a:lnTo>
                  <a:lnTo>
                    <a:pt x="8" y="23"/>
                  </a:lnTo>
                  <a:lnTo>
                    <a:pt x="0" y="11"/>
                  </a:lnTo>
                  <a:lnTo>
                    <a:pt x="8" y="7"/>
                  </a:lnTo>
                  <a:lnTo>
                    <a:pt x="15" y="3"/>
                  </a:lnTo>
                  <a:lnTo>
                    <a:pt x="23" y="0"/>
                  </a:lnTo>
                  <a:lnTo>
                    <a:pt x="33" y="0"/>
                  </a:lnTo>
                  <a:lnTo>
                    <a:pt x="36" y="3"/>
                  </a:lnTo>
                  <a:lnTo>
                    <a:pt x="41" y="5"/>
                  </a:lnTo>
                  <a:lnTo>
                    <a:pt x="45" y="7"/>
                  </a:lnTo>
                  <a:lnTo>
                    <a:pt x="50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95" name="Freeform 275"/>
            <p:cNvSpPr>
              <a:spLocks/>
            </p:cNvSpPr>
            <p:nvPr/>
          </p:nvSpPr>
          <p:spPr bwMode="auto">
            <a:xfrm>
              <a:off x="1824" y="1492"/>
              <a:ext cx="11" cy="19"/>
            </a:xfrm>
            <a:custGeom>
              <a:avLst/>
              <a:gdLst>
                <a:gd name="T0" fmla="*/ 0 w 40"/>
                <a:gd name="T1" fmla="*/ 0 h 59"/>
                <a:gd name="T2" fmla="*/ 0 w 40"/>
                <a:gd name="T3" fmla="*/ 0 h 59"/>
                <a:gd name="T4" fmla="*/ 0 w 40"/>
                <a:gd name="T5" fmla="*/ 0 h 59"/>
                <a:gd name="T6" fmla="*/ 0 w 40"/>
                <a:gd name="T7" fmla="*/ 0 h 59"/>
                <a:gd name="T8" fmla="*/ 0 w 40"/>
                <a:gd name="T9" fmla="*/ 0 h 59"/>
                <a:gd name="T10" fmla="*/ 0 w 40"/>
                <a:gd name="T11" fmla="*/ 0 h 59"/>
                <a:gd name="T12" fmla="*/ 0 w 40"/>
                <a:gd name="T13" fmla="*/ 0 h 59"/>
                <a:gd name="T14" fmla="*/ 0 w 40"/>
                <a:gd name="T15" fmla="*/ 0 h 59"/>
                <a:gd name="T16" fmla="*/ 0 w 40"/>
                <a:gd name="T17" fmla="*/ 0 h 59"/>
                <a:gd name="T18" fmla="*/ 0 w 40"/>
                <a:gd name="T19" fmla="*/ 0 h 59"/>
                <a:gd name="T20" fmla="*/ 0 w 40"/>
                <a:gd name="T21" fmla="*/ 0 h 59"/>
                <a:gd name="T22" fmla="*/ 0 w 40"/>
                <a:gd name="T23" fmla="*/ 0 h 59"/>
                <a:gd name="T24" fmla="*/ 0 w 40"/>
                <a:gd name="T25" fmla="*/ 0 h 59"/>
                <a:gd name="T26" fmla="*/ 0 w 40"/>
                <a:gd name="T27" fmla="*/ 0 h 59"/>
                <a:gd name="T28" fmla="*/ 0 w 40"/>
                <a:gd name="T29" fmla="*/ 0 h 59"/>
                <a:gd name="T30" fmla="*/ 0 w 40"/>
                <a:gd name="T31" fmla="*/ 0 h 59"/>
                <a:gd name="T32" fmla="*/ 0 w 40"/>
                <a:gd name="T33" fmla="*/ 0 h 59"/>
                <a:gd name="T34" fmla="*/ 0 w 40"/>
                <a:gd name="T35" fmla="*/ 0 h 59"/>
                <a:gd name="T36" fmla="*/ 0 w 40"/>
                <a:gd name="T37" fmla="*/ 0 h 59"/>
                <a:gd name="T38" fmla="*/ 0 w 40"/>
                <a:gd name="T39" fmla="*/ 0 h 59"/>
                <a:gd name="T40" fmla="*/ 0 w 40"/>
                <a:gd name="T41" fmla="*/ 0 h 5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0" h="59">
                  <a:moveTo>
                    <a:pt x="40" y="33"/>
                  </a:moveTo>
                  <a:lnTo>
                    <a:pt x="40" y="39"/>
                  </a:lnTo>
                  <a:lnTo>
                    <a:pt x="39" y="46"/>
                  </a:lnTo>
                  <a:lnTo>
                    <a:pt x="36" y="53"/>
                  </a:lnTo>
                  <a:lnTo>
                    <a:pt x="32" y="59"/>
                  </a:lnTo>
                  <a:lnTo>
                    <a:pt x="28" y="58"/>
                  </a:lnTo>
                  <a:lnTo>
                    <a:pt x="23" y="56"/>
                  </a:lnTo>
                  <a:lnTo>
                    <a:pt x="19" y="54"/>
                  </a:lnTo>
                  <a:lnTo>
                    <a:pt x="13" y="54"/>
                  </a:lnTo>
                  <a:lnTo>
                    <a:pt x="14" y="41"/>
                  </a:lnTo>
                  <a:lnTo>
                    <a:pt x="12" y="27"/>
                  </a:lnTo>
                  <a:lnTo>
                    <a:pt x="6" y="13"/>
                  </a:lnTo>
                  <a:lnTo>
                    <a:pt x="0" y="0"/>
                  </a:lnTo>
                  <a:lnTo>
                    <a:pt x="7" y="1"/>
                  </a:lnTo>
                  <a:lnTo>
                    <a:pt x="13" y="5"/>
                  </a:lnTo>
                  <a:lnTo>
                    <a:pt x="20" y="7"/>
                  </a:lnTo>
                  <a:lnTo>
                    <a:pt x="25" y="11"/>
                  </a:lnTo>
                  <a:lnTo>
                    <a:pt x="31" y="15"/>
                  </a:lnTo>
                  <a:lnTo>
                    <a:pt x="35" y="21"/>
                  </a:lnTo>
                  <a:lnTo>
                    <a:pt x="38" y="27"/>
                  </a:lnTo>
                  <a:lnTo>
                    <a:pt x="40" y="3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96" name="Freeform 276"/>
            <p:cNvSpPr>
              <a:spLocks/>
            </p:cNvSpPr>
            <p:nvPr/>
          </p:nvSpPr>
          <p:spPr bwMode="auto">
            <a:xfrm>
              <a:off x="1689" y="1493"/>
              <a:ext cx="6" cy="17"/>
            </a:xfrm>
            <a:custGeom>
              <a:avLst/>
              <a:gdLst>
                <a:gd name="T0" fmla="*/ 0 w 25"/>
                <a:gd name="T1" fmla="*/ 0 h 52"/>
                <a:gd name="T2" fmla="*/ 0 w 25"/>
                <a:gd name="T3" fmla="*/ 0 h 52"/>
                <a:gd name="T4" fmla="*/ 0 w 25"/>
                <a:gd name="T5" fmla="*/ 0 h 52"/>
                <a:gd name="T6" fmla="*/ 0 w 25"/>
                <a:gd name="T7" fmla="*/ 0 h 52"/>
                <a:gd name="T8" fmla="*/ 0 w 25"/>
                <a:gd name="T9" fmla="*/ 0 h 52"/>
                <a:gd name="T10" fmla="*/ 0 w 25"/>
                <a:gd name="T11" fmla="*/ 0 h 52"/>
                <a:gd name="T12" fmla="*/ 0 w 25"/>
                <a:gd name="T13" fmla="*/ 0 h 52"/>
                <a:gd name="T14" fmla="*/ 0 w 25"/>
                <a:gd name="T15" fmla="*/ 0 h 52"/>
                <a:gd name="T16" fmla="*/ 0 w 25"/>
                <a:gd name="T17" fmla="*/ 0 h 52"/>
                <a:gd name="T18" fmla="*/ 0 w 25"/>
                <a:gd name="T19" fmla="*/ 0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" h="52">
                  <a:moveTo>
                    <a:pt x="25" y="28"/>
                  </a:moveTo>
                  <a:lnTo>
                    <a:pt x="15" y="52"/>
                  </a:lnTo>
                  <a:lnTo>
                    <a:pt x="5" y="43"/>
                  </a:lnTo>
                  <a:lnTo>
                    <a:pt x="1" y="29"/>
                  </a:lnTo>
                  <a:lnTo>
                    <a:pt x="0" y="15"/>
                  </a:lnTo>
                  <a:lnTo>
                    <a:pt x="1" y="0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0" y="19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97" name="Freeform 277"/>
            <p:cNvSpPr>
              <a:spLocks/>
            </p:cNvSpPr>
            <p:nvPr/>
          </p:nvSpPr>
          <p:spPr bwMode="auto">
            <a:xfrm>
              <a:off x="1589" y="1495"/>
              <a:ext cx="7" cy="12"/>
            </a:xfrm>
            <a:custGeom>
              <a:avLst/>
              <a:gdLst>
                <a:gd name="T0" fmla="*/ 0 w 27"/>
                <a:gd name="T1" fmla="*/ 0 h 34"/>
                <a:gd name="T2" fmla="*/ 0 w 27"/>
                <a:gd name="T3" fmla="*/ 0 h 34"/>
                <a:gd name="T4" fmla="*/ 0 w 27"/>
                <a:gd name="T5" fmla="*/ 0 h 34"/>
                <a:gd name="T6" fmla="*/ 0 w 27"/>
                <a:gd name="T7" fmla="*/ 0 h 34"/>
                <a:gd name="T8" fmla="*/ 0 w 27"/>
                <a:gd name="T9" fmla="*/ 0 h 34"/>
                <a:gd name="T10" fmla="*/ 0 w 27"/>
                <a:gd name="T11" fmla="*/ 0 h 34"/>
                <a:gd name="T12" fmla="*/ 0 w 27"/>
                <a:gd name="T13" fmla="*/ 0 h 34"/>
                <a:gd name="T14" fmla="*/ 0 w 27"/>
                <a:gd name="T15" fmla="*/ 0 h 34"/>
                <a:gd name="T16" fmla="*/ 0 w 27"/>
                <a:gd name="T17" fmla="*/ 0 h 34"/>
                <a:gd name="T18" fmla="*/ 0 w 27"/>
                <a:gd name="T19" fmla="*/ 0 h 34"/>
                <a:gd name="T20" fmla="*/ 0 w 27"/>
                <a:gd name="T21" fmla="*/ 0 h 34"/>
                <a:gd name="T22" fmla="*/ 0 w 27"/>
                <a:gd name="T23" fmla="*/ 0 h 34"/>
                <a:gd name="T24" fmla="*/ 0 w 27"/>
                <a:gd name="T25" fmla="*/ 0 h 34"/>
                <a:gd name="T26" fmla="*/ 0 w 27"/>
                <a:gd name="T27" fmla="*/ 0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7" h="34">
                  <a:moveTo>
                    <a:pt x="27" y="7"/>
                  </a:moveTo>
                  <a:lnTo>
                    <a:pt x="24" y="15"/>
                  </a:lnTo>
                  <a:lnTo>
                    <a:pt x="21" y="23"/>
                  </a:lnTo>
                  <a:lnTo>
                    <a:pt x="16" y="30"/>
                  </a:lnTo>
                  <a:lnTo>
                    <a:pt x="8" y="34"/>
                  </a:lnTo>
                  <a:lnTo>
                    <a:pt x="5" y="34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1" y="18"/>
                  </a:lnTo>
                  <a:lnTo>
                    <a:pt x="4" y="12"/>
                  </a:lnTo>
                  <a:lnTo>
                    <a:pt x="6" y="5"/>
                  </a:lnTo>
                  <a:lnTo>
                    <a:pt x="8" y="0"/>
                  </a:lnTo>
                  <a:lnTo>
                    <a:pt x="27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98" name="Freeform 278"/>
            <p:cNvSpPr>
              <a:spLocks/>
            </p:cNvSpPr>
            <p:nvPr/>
          </p:nvSpPr>
          <p:spPr bwMode="auto">
            <a:xfrm>
              <a:off x="1626" y="1495"/>
              <a:ext cx="7" cy="12"/>
            </a:xfrm>
            <a:custGeom>
              <a:avLst/>
              <a:gdLst>
                <a:gd name="T0" fmla="*/ 0 w 30"/>
                <a:gd name="T1" fmla="*/ 0 h 32"/>
                <a:gd name="T2" fmla="*/ 0 w 30"/>
                <a:gd name="T3" fmla="*/ 0 h 32"/>
                <a:gd name="T4" fmla="*/ 0 w 30"/>
                <a:gd name="T5" fmla="*/ 0 h 32"/>
                <a:gd name="T6" fmla="*/ 0 w 30"/>
                <a:gd name="T7" fmla="*/ 0 h 32"/>
                <a:gd name="T8" fmla="*/ 0 w 30"/>
                <a:gd name="T9" fmla="*/ 0 h 32"/>
                <a:gd name="T10" fmla="*/ 0 w 30"/>
                <a:gd name="T11" fmla="*/ 0 h 32"/>
                <a:gd name="T12" fmla="*/ 0 w 30"/>
                <a:gd name="T13" fmla="*/ 0 h 32"/>
                <a:gd name="T14" fmla="*/ 0 w 30"/>
                <a:gd name="T15" fmla="*/ 0 h 32"/>
                <a:gd name="T16" fmla="*/ 0 w 30"/>
                <a:gd name="T17" fmla="*/ 0 h 32"/>
                <a:gd name="T18" fmla="*/ 0 w 30"/>
                <a:gd name="T19" fmla="*/ 0 h 32"/>
                <a:gd name="T20" fmla="*/ 0 w 30"/>
                <a:gd name="T21" fmla="*/ 0 h 32"/>
                <a:gd name="T22" fmla="*/ 0 w 30"/>
                <a:gd name="T23" fmla="*/ 0 h 32"/>
                <a:gd name="T24" fmla="*/ 0 w 30"/>
                <a:gd name="T25" fmla="*/ 0 h 32"/>
                <a:gd name="T26" fmla="*/ 0 w 30"/>
                <a:gd name="T27" fmla="*/ 0 h 32"/>
                <a:gd name="T28" fmla="*/ 0 w 30"/>
                <a:gd name="T29" fmla="*/ 0 h 32"/>
                <a:gd name="T30" fmla="*/ 0 w 30"/>
                <a:gd name="T31" fmla="*/ 0 h 32"/>
                <a:gd name="T32" fmla="*/ 0 w 30"/>
                <a:gd name="T33" fmla="*/ 0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2">
                  <a:moveTo>
                    <a:pt x="29" y="16"/>
                  </a:moveTo>
                  <a:lnTo>
                    <a:pt x="30" y="21"/>
                  </a:lnTo>
                  <a:lnTo>
                    <a:pt x="28" y="25"/>
                  </a:lnTo>
                  <a:lnTo>
                    <a:pt x="24" y="29"/>
                  </a:lnTo>
                  <a:lnTo>
                    <a:pt x="19" y="31"/>
                  </a:lnTo>
                  <a:lnTo>
                    <a:pt x="14" y="32"/>
                  </a:lnTo>
                  <a:lnTo>
                    <a:pt x="8" y="31"/>
                  </a:lnTo>
                  <a:lnTo>
                    <a:pt x="3" y="28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1" y="10"/>
                  </a:lnTo>
                  <a:lnTo>
                    <a:pt x="2" y="6"/>
                  </a:lnTo>
                  <a:lnTo>
                    <a:pt x="4" y="0"/>
                  </a:lnTo>
                  <a:lnTo>
                    <a:pt x="11" y="2"/>
                  </a:lnTo>
                  <a:lnTo>
                    <a:pt x="18" y="6"/>
                  </a:lnTo>
                  <a:lnTo>
                    <a:pt x="24" y="9"/>
                  </a:lnTo>
                  <a:lnTo>
                    <a:pt x="2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399" name="Freeform 279"/>
            <p:cNvSpPr>
              <a:spLocks/>
            </p:cNvSpPr>
            <p:nvPr/>
          </p:nvSpPr>
          <p:spPr bwMode="auto">
            <a:xfrm>
              <a:off x="1600" y="1502"/>
              <a:ext cx="6" cy="10"/>
            </a:xfrm>
            <a:custGeom>
              <a:avLst/>
              <a:gdLst>
                <a:gd name="T0" fmla="*/ 0 w 24"/>
                <a:gd name="T1" fmla="*/ 0 h 31"/>
                <a:gd name="T2" fmla="*/ 0 w 24"/>
                <a:gd name="T3" fmla="*/ 0 h 31"/>
                <a:gd name="T4" fmla="*/ 0 w 24"/>
                <a:gd name="T5" fmla="*/ 0 h 31"/>
                <a:gd name="T6" fmla="*/ 0 w 24"/>
                <a:gd name="T7" fmla="*/ 0 h 31"/>
                <a:gd name="T8" fmla="*/ 0 w 24"/>
                <a:gd name="T9" fmla="*/ 0 h 31"/>
                <a:gd name="T10" fmla="*/ 0 w 24"/>
                <a:gd name="T11" fmla="*/ 0 h 31"/>
                <a:gd name="T12" fmla="*/ 0 w 24"/>
                <a:gd name="T13" fmla="*/ 0 h 31"/>
                <a:gd name="T14" fmla="*/ 0 w 24"/>
                <a:gd name="T15" fmla="*/ 0 h 31"/>
                <a:gd name="T16" fmla="*/ 0 w 24"/>
                <a:gd name="T17" fmla="*/ 0 h 31"/>
                <a:gd name="T18" fmla="*/ 0 w 24"/>
                <a:gd name="T19" fmla="*/ 0 h 31"/>
                <a:gd name="T20" fmla="*/ 0 w 24"/>
                <a:gd name="T21" fmla="*/ 0 h 31"/>
                <a:gd name="T22" fmla="*/ 0 w 24"/>
                <a:gd name="T23" fmla="*/ 0 h 31"/>
                <a:gd name="T24" fmla="*/ 0 w 24"/>
                <a:gd name="T25" fmla="*/ 0 h 31"/>
                <a:gd name="T26" fmla="*/ 0 w 24"/>
                <a:gd name="T27" fmla="*/ 0 h 3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31">
                  <a:moveTo>
                    <a:pt x="23" y="14"/>
                  </a:moveTo>
                  <a:lnTo>
                    <a:pt x="24" y="19"/>
                  </a:lnTo>
                  <a:lnTo>
                    <a:pt x="24" y="23"/>
                  </a:lnTo>
                  <a:lnTo>
                    <a:pt x="24" y="28"/>
                  </a:lnTo>
                  <a:lnTo>
                    <a:pt x="22" y="31"/>
                  </a:lnTo>
                  <a:lnTo>
                    <a:pt x="17" y="30"/>
                  </a:lnTo>
                  <a:lnTo>
                    <a:pt x="12" y="28"/>
                  </a:lnTo>
                  <a:lnTo>
                    <a:pt x="8" y="23"/>
                  </a:lnTo>
                  <a:lnTo>
                    <a:pt x="5" y="19"/>
                  </a:lnTo>
                  <a:lnTo>
                    <a:pt x="0" y="0"/>
                  </a:lnTo>
                  <a:lnTo>
                    <a:pt x="7" y="2"/>
                  </a:lnTo>
                  <a:lnTo>
                    <a:pt x="14" y="4"/>
                  </a:lnTo>
                  <a:lnTo>
                    <a:pt x="19" y="8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00" name="Freeform 280"/>
            <p:cNvSpPr>
              <a:spLocks/>
            </p:cNvSpPr>
            <p:nvPr/>
          </p:nvSpPr>
          <p:spPr bwMode="auto">
            <a:xfrm>
              <a:off x="1623" y="1511"/>
              <a:ext cx="6" cy="4"/>
            </a:xfrm>
            <a:custGeom>
              <a:avLst/>
              <a:gdLst>
                <a:gd name="T0" fmla="*/ 0 w 25"/>
                <a:gd name="T1" fmla="*/ 0 h 14"/>
                <a:gd name="T2" fmla="*/ 0 w 25"/>
                <a:gd name="T3" fmla="*/ 0 h 14"/>
                <a:gd name="T4" fmla="*/ 0 w 25"/>
                <a:gd name="T5" fmla="*/ 0 h 14"/>
                <a:gd name="T6" fmla="*/ 0 w 25"/>
                <a:gd name="T7" fmla="*/ 0 h 14"/>
                <a:gd name="T8" fmla="*/ 0 w 25"/>
                <a:gd name="T9" fmla="*/ 0 h 14"/>
                <a:gd name="T10" fmla="*/ 0 w 25"/>
                <a:gd name="T11" fmla="*/ 0 h 14"/>
                <a:gd name="T12" fmla="*/ 0 w 25"/>
                <a:gd name="T13" fmla="*/ 0 h 14"/>
                <a:gd name="T14" fmla="*/ 0 w 25"/>
                <a:gd name="T15" fmla="*/ 0 h 14"/>
                <a:gd name="T16" fmla="*/ 0 w 25"/>
                <a:gd name="T17" fmla="*/ 0 h 14"/>
                <a:gd name="T18" fmla="*/ 0 w 25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" h="14">
                  <a:moveTo>
                    <a:pt x="25" y="14"/>
                  </a:moveTo>
                  <a:lnTo>
                    <a:pt x="19" y="14"/>
                  </a:lnTo>
                  <a:lnTo>
                    <a:pt x="12" y="14"/>
                  </a:lnTo>
                  <a:lnTo>
                    <a:pt x="5" y="13"/>
                  </a:lnTo>
                  <a:lnTo>
                    <a:pt x="0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14" y="5"/>
                  </a:lnTo>
                  <a:lnTo>
                    <a:pt x="20" y="8"/>
                  </a:lnTo>
                  <a:lnTo>
                    <a:pt x="25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01" name="Freeform 281"/>
            <p:cNvSpPr>
              <a:spLocks/>
            </p:cNvSpPr>
            <p:nvPr/>
          </p:nvSpPr>
          <p:spPr bwMode="auto">
            <a:xfrm>
              <a:off x="1810" y="1511"/>
              <a:ext cx="8" cy="17"/>
            </a:xfrm>
            <a:custGeom>
              <a:avLst/>
              <a:gdLst>
                <a:gd name="T0" fmla="*/ 0 w 31"/>
                <a:gd name="T1" fmla="*/ 0 h 51"/>
                <a:gd name="T2" fmla="*/ 0 w 31"/>
                <a:gd name="T3" fmla="*/ 0 h 51"/>
                <a:gd name="T4" fmla="*/ 0 w 31"/>
                <a:gd name="T5" fmla="*/ 0 h 51"/>
                <a:gd name="T6" fmla="*/ 0 w 31"/>
                <a:gd name="T7" fmla="*/ 0 h 51"/>
                <a:gd name="T8" fmla="*/ 0 w 31"/>
                <a:gd name="T9" fmla="*/ 0 h 51"/>
                <a:gd name="T10" fmla="*/ 0 w 31"/>
                <a:gd name="T11" fmla="*/ 0 h 51"/>
                <a:gd name="T12" fmla="*/ 0 w 31"/>
                <a:gd name="T13" fmla="*/ 0 h 51"/>
                <a:gd name="T14" fmla="*/ 0 w 31"/>
                <a:gd name="T15" fmla="*/ 0 h 51"/>
                <a:gd name="T16" fmla="*/ 0 w 31"/>
                <a:gd name="T17" fmla="*/ 0 h 51"/>
                <a:gd name="T18" fmla="*/ 0 w 31"/>
                <a:gd name="T19" fmla="*/ 0 h 51"/>
                <a:gd name="T20" fmla="*/ 0 w 31"/>
                <a:gd name="T21" fmla="*/ 0 h 51"/>
                <a:gd name="T22" fmla="*/ 0 w 31"/>
                <a:gd name="T23" fmla="*/ 0 h 51"/>
                <a:gd name="T24" fmla="*/ 0 w 31"/>
                <a:gd name="T25" fmla="*/ 0 h 51"/>
                <a:gd name="T26" fmla="*/ 0 w 31"/>
                <a:gd name="T27" fmla="*/ 0 h 51"/>
                <a:gd name="T28" fmla="*/ 0 w 31"/>
                <a:gd name="T29" fmla="*/ 0 h 51"/>
                <a:gd name="T30" fmla="*/ 0 w 31"/>
                <a:gd name="T31" fmla="*/ 0 h 51"/>
                <a:gd name="T32" fmla="*/ 0 w 31"/>
                <a:gd name="T33" fmla="*/ 0 h 5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51">
                  <a:moveTo>
                    <a:pt x="31" y="14"/>
                  </a:moveTo>
                  <a:lnTo>
                    <a:pt x="29" y="24"/>
                  </a:lnTo>
                  <a:lnTo>
                    <a:pt x="24" y="32"/>
                  </a:lnTo>
                  <a:lnTo>
                    <a:pt x="18" y="41"/>
                  </a:lnTo>
                  <a:lnTo>
                    <a:pt x="12" y="51"/>
                  </a:lnTo>
                  <a:lnTo>
                    <a:pt x="8" y="50"/>
                  </a:lnTo>
                  <a:lnTo>
                    <a:pt x="4" y="47"/>
                  </a:lnTo>
                  <a:lnTo>
                    <a:pt x="1" y="45"/>
                  </a:lnTo>
                  <a:lnTo>
                    <a:pt x="0" y="40"/>
                  </a:lnTo>
                  <a:lnTo>
                    <a:pt x="2" y="30"/>
                  </a:lnTo>
                  <a:lnTo>
                    <a:pt x="6" y="20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22" y="2"/>
                  </a:lnTo>
                  <a:lnTo>
                    <a:pt x="26" y="5"/>
                  </a:lnTo>
                  <a:lnTo>
                    <a:pt x="29" y="9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02" name="Freeform 282"/>
            <p:cNvSpPr>
              <a:spLocks/>
            </p:cNvSpPr>
            <p:nvPr/>
          </p:nvSpPr>
          <p:spPr bwMode="auto">
            <a:xfrm>
              <a:off x="1586" y="1513"/>
              <a:ext cx="8" cy="10"/>
            </a:xfrm>
            <a:custGeom>
              <a:avLst/>
              <a:gdLst>
                <a:gd name="T0" fmla="*/ 0 w 28"/>
                <a:gd name="T1" fmla="*/ 0 h 30"/>
                <a:gd name="T2" fmla="*/ 0 w 28"/>
                <a:gd name="T3" fmla="*/ 0 h 30"/>
                <a:gd name="T4" fmla="*/ 0 w 28"/>
                <a:gd name="T5" fmla="*/ 0 h 30"/>
                <a:gd name="T6" fmla="*/ 0 w 28"/>
                <a:gd name="T7" fmla="*/ 0 h 30"/>
                <a:gd name="T8" fmla="*/ 0 w 28"/>
                <a:gd name="T9" fmla="*/ 0 h 30"/>
                <a:gd name="T10" fmla="*/ 0 w 28"/>
                <a:gd name="T11" fmla="*/ 0 h 30"/>
                <a:gd name="T12" fmla="*/ 0 w 28"/>
                <a:gd name="T13" fmla="*/ 0 h 30"/>
                <a:gd name="T14" fmla="*/ 0 w 28"/>
                <a:gd name="T15" fmla="*/ 0 h 30"/>
                <a:gd name="T16" fmla="*/ 0 w 28"/>
                <a:gd name="T17" fmla="*/ 0 h 30"/>
                <a:gd name="T18" fmla="*/ 0 w 28"/>
                <a:gd name="T19" fmla="*/ 0 h 30"/>
                <a:gd name="T20" fmla="*/ 0 w 28"/>
                <a:gd name="T21" fmla="*/ 0 h 30"/>
                <a:gd name="T22" fmla="*/ 0 w 28"/>
                <a:gd name="T23" fmla="*/ 0 h 30"/>
                <a:gd name="T24" fmla="*/ 0 w 28"/>
                <a:gd name="T25" fmla="*/ 0 h 30"/>
                <a:gd name="T26" fmla="*/ 0 w 28"/>
                <a:gd name="T27" fmla="*/ 0 h 30"/>
                <a:gd name="T28" fmla="*/ 0 w 28"/>
                <a:gd name="T29" fmla="*/ 0 h 30"/>
                <a:gd name="T30" fmla="*/ 0 w 28"/>
                <a:gd name="T31" fmla="*/ 0 h 30"/>
                <a:gd name="T32" fmla="*/ 0 w 28"/>
                <a:gd name="T33" fmla="*/ 0 h 30"/>
                <a:gd name="T34" fmla="*/ 0 w 28"/>
                <a:gd name="T35" fmla="*/ 0 h 3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" h="30">
                  <a:moveTo>
                    <a:pt x="28" y="11"/>
                  </a:moveTo>
                  <a:lnTo>
                    <a:pt x="28" y="15"/>
                  </a:lnTo>
                  <a:lnTo>
                    <a:pt x="28" y="17"/>
                  </a:lnTo>
                  <a:lnTo>
                    <a:pt x="25" y="20"/>
                  </a:lnTo>
                  <a:lnTo>
                    <a:pt x="23" y="24"/>
                  </a:lnTo>
                  <a:lnTo>
                    <a:pt x="19" y="27"/>
                  </a:lnTo>
                  <a:lnTo>
                    <a:pt x="16" y="28"/>
                  </a:lnTo>
                  <a:lnTo>
                    <a:pt x="11" y="30"/>
                  </a:lnTo>
                  <a:lnTo>
                    <a:pt x="7" y="28"/>
                  </a:lnTo>
                  <a:lnTo>
                    <a:pt x="3" y="24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0"/>
                  </a:lnTo>
                  <a:lnTo>
                    <a:pt x="10" y="1"/>
                  </a:lnTo>
                  <a:lnTo>
                    <a:pt x="17" y="3"/>
                  </a:lnTo>
                  <a:lnTo>
                    <a:pt x="23" y="7"/>
                  </a:lnTo>
                  <a:lnTo>
                    <a:pt x="28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03" name="Freeform 283"/>
            <p:cNvSpPr>
              <a:spLocks/>
            </p:cNvSpPr>
            <p:nvPr/>
          </p:nvSpPr>
          <p:spPr bwMode="auto">
            <a:xfrm>
              <a:off x="1578" y="1518"/>
              <a:ext cx="4" cy="10"/>
            </a:xfrm>
            <a:custGeom>
              <a:avLst/>
              <a:gdLst>
                <a:gd name="T0" fmla="*/ 0 w 16"/>
                <a:gd name="T1" fmla="*/ 0 h 29"/>
                <a:gd name="T2" fmla="*/ 0 w 16"/>
                <a:gd name="T3" fmla="*/ 0 h 29"/>
                <a:gd name="T4" fmla="*/ 0 w 16"/>
                <a:gd name="T5" fmla="*/ 0 h 29"/>
                <a:gd name="T6" fmla="*/ 0 w 16"/>
                <a:gd name="T7" fmla="*/ 0 h 29"/>
                <a:gd name="T8" fmla="*/ 0 w 16"/>
                <a:gd name="T9" fmla="*/ 0 h 29"/>
                <a:gd name="T10" fmla="*/ 0 w 16"/>
                <a:gd name="T11" fmla="*/ 0 h 29"/>
                <a:gd name="T12" fmla="*/ 0 w 16"/>
                <a:gd name="T13" fmla="*/ 0 h 29"/>
                <a:gd name="T14" fmla="*/ 0 w 16"/>
                <a:gd name="T15" fmla="*/ 0 h 29"/>
                <a:gd name="T16" fmla="*/ 0 w 16"/>
                <a:gd name="T17" fmla="*/ 0 h 29"/>
                <a:gd name="T18" fmla="*/ 0 w 16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29">
                  <a:moveTo>
                    <a:pt x="16" y="7"/>
                  </a:moveTo>
                  <a:lnTo>
                    <a:pt x="13" y="29"/>
                  </a:lnTo>
                  <a:lnTo>
                    <a:pt x="8" y="23"/>
                  </a:lnTo>
                  <a:lnTo>
                    <a:pt x="3" y="17"/>
                  </a:lnTo>
                  <a:lnTo>
                    <a:pt x="1" y="10"/>
                  </a:lnTo>
                  <a:lnTo>
                    <a:pt x="0" y="3"/>
                  </a:lnTo>
                  <a:lnTo>
                    <a:pt x="3" y="1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04" name="Freeform 284"/>
            <p:cNvSpPr>
              <a:spLocks/>
            </p:cNvSpPr>
            <p:nvPr/>
          </p:nvSpPr>
          <p:spPr bwMode="auto">
            <a:xfrm>
              <a:off x="1647" y="1521"/>
              <a:ext cx="4" cy="6"/>
            </a:xfrm>
            <a:custGeom>
              <a:avLst/>
              <a:gdLst>
                <a:gd name="T0" fmla="*/ 0 w 15"/>
                <a:gd name="T1" fmla="*/ 0 h 17"/>
                <a:gd name="T2" fmla="*/ 0 w 15"/>
                <a:gd name="T3" fmla="*/ 0 h 17"/>
                <a:gd name="T4" fmla="*/ 0 w 15"/>
                <a:gd name="T5" fmla="*/ 0 h 17"/>
                <a:gd name="T6" fmla="*/ 0 w 15"/>
                <a:gd name="T7" fmla="*/ 0 h 17"/>
                <a:gd name="T8" fmla="*/ 0 w 15"/>
                <a:gd name="T9" fmla="*/ 0 h 17"/>
                <a:gd name="T10" fmla="*/ 0 w 15"/>
                <a:gd name="T11" fmla="*/ 0 h 17"/>
                <a:gd name="T12" fmla="*/ 0 w 15"/>
                <a:gd name="T13" fmla="*/ 0 h 17"/>
                <a:gd name="T14" fmla="*/ 0 w 15"/>
                <a:gd name="T15" fmla="*/ 0 h 17"/>
                <a:gd name="T16" fmla="*/ 0 w 15"/>
                <a:gd name="T17" fmla="*/ 0 h 17"/>
                <a:gd name="T18" fmla="*/ 0 w 15"/>
                <a:gd name="T19" fmla="*/ 0 h 17"/>
                <a:gd name="T20" fmla="*/ 0 w 15"/>
                <a:gd name="T21" fmla="*/ 0 h 17"/>
                <a:gd name="T22" fmla="*/ 0 w 15"/>
                <a:gd name="T23" fmla="*/ 0 h 17"/>
                <a:gd name="T24" fmla="*/ 0 w 15"/>
                <a:gd name="T25" fmla="*/ 0 h 17"/>
                <a:gd name="T26" fmla="*/ 0 w 15"/>
                <a:gd name="T27" fmla="*/ 0 h 1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" h="17">
                  <a:moveTo>
                    <a:pt x="15" y="9"/>
                  </a:moveTo>
                  <a:lnTo>
                    <a:pt x="14" y="13"/>
                  </a:lnTo>
                  <a:lnTo>
                    <a:pt x="12" y="15"/>
                  </a:lnTo>
                  <a:lnTo>
                    <a:pt x="9" y="16"/>
                  </a:lnTo>
                  <a:lnTo>
                    <a:pt x="7" y="17"/>
                  </a:lnTo>
                  <a:lnTo>
                    <a:pt x="4" y="17"/>
                  </a:lnTo>
                  <a:lnTo>
                    <a:pt x="3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0" y="0"/>
                  </a:lnTo>
                  <a:lnTo>
                    <a:pt x="4" y="1"/>
                  </a:lnTo>
                  <a:lnTo>
                    <a:pt x="8" y="3"/>
                  </a:lnTo>
                  <a:lnTo>
                    <a:pt x="11" y="6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05" name="Freeform 285"/>
            <p:cNvSpPr>
              <a:spLocks/>
            </p:cNvSpPr>
            <p:nvPr/>
          </p:nvSpPr>
          <p:spPr bwMode="auto">
            <a:xfrm>
              <a:off x="1598" y="1521"/>
              <a:ext cx="7" cy="10"/>
            </a:xfrm>
            <a:custGeom>
              <a:avLst/>
              <a:gdLst>
                <a:gd name="T0" fmla="*/ 0 w 25"/>
                <a:gd name="T1" fmla="*/ 0 h 28"/>
                <a:gd name="T2" fmla="*/ 0 w 25"/>
                <a:gd name="T3" fmla="*/ 0 h 28"/>
                <a:gd name="T4" fmla="*/ 0 w 25"/>
                <a:gd name="T5" fmla="*/ 0 h 28"/>
                <a:gd name="T6" fmla="*/ 0 w 25"/>
                <a:gd name="T7" fmla="*/ 0 h 28"/>
                <a:gd name="T8" fmla="*/ 0 w 25"/>
                <a:gd name="T9" fmla="*/ 0 h 28"/>
                <a:gd name="T10" fmla="*/ 0 w 25"/>
                <a:gd name="T11" fmla="*/ 0 h 28"/>
                <a:gd name="T12" fmla="*/ 0 w 25"/>
                <a:gd name="T13" fmla="*/ 0 h 28"/>
                <a:gd name="T14" fmla="*/ 0 w 25"/>
                <a:gd name="T15" fmla="*/ 0 h 28"/>
                <a:gd name="T16" fmla="*/ 0 w 25"/>
                <a:gd name="T17" fmla="*/ 0 h 28"/>
                <a:gd name="T18" fmla="*/ 0 w 25"/>
                <a:gd name="T19" fmla="*/ 0 h 28"/>
                <a:gd name="T20" fmla="*/ 0 w 25"/>
                <a:gd name="T21" fmla="*/ 0 h 28"/>
                <a:gd name="T22" fmla="*/ 0 w 25"/>
                <a:gd name="T23" fmla="*/ 0 h 28"/>
                <a:gd name="T24" fmla="*/ 0 w 25"/>
                <a:gd name="T25" fmla="*/ 0 h 2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" h="28">
                  <a:moveTo>
                    <a:pt x="25" y="8"/>
                  </a:moveTo>
                  <a:lnTo>
                    <a:pt x="25" y="14"/>
                  </a:lnTo>
                  <a:lnTo>
                    <a:pt x="24" y="19"/>
                  </a:lnTo>
                  <a:lnTo>
                    <a:pt x="22" y="23"/>
                  </a:lnTo>
                  <a:lnTo>
                    <a:pt x="19" y="28"/>
                  </a:lnTo>
                  <a:lnTo>
                    <a:pt x="13" y="23"/>
                  </a:lnTo>
                  <a:lnTo>
                    <a:pt x="7" y="19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1"/>
                  </a:lnTo>
                  <a:lnTo>
                    <a:pt x="13" y="0"/>
                  </a:lnTo>
                  <a:lnTo>
                    <a:pt x="20" y="2"/>
                  </a:lnTo>
                  <a:lnTo>
                    <a:pt x="25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06" name="Freeform 286"/>
            <p:cNvSpPr>
              <a:spLocks/>
            </p:cNvSpPr>
            <p:nvPr/>
          </p:nvSpPr>
          <p:spPr bwMode="auto">
            <a:xfrm>
              <a:off x="1826" y="1527"/>
              <a:ext cx="5" cy="8"/>
            </a:xfrm>
            <a:custGeom>
              <a:avLst/>
              <a:gdLst>
                <a:gd name="T0" fmla="*/ 0 w 18"/>
                <a:gd name="T1" fmla="*/ 0 h 24"/>
                <a:gd name="T2" fmla="*/ 0 w 18"/>
                <a:gd name="T3" fmla="*/ 0 h 24"/>
                <a:gd name="T4" fmla="*/ 0 w 18"/>
                <a:gd name="T5" fmla="*/ 0 h 24"/>
                <a:gd name="T6" fmla="*/ 0 w 18"/>
                <a:gd name="T7" fmla="*/ 0 h 24"/>
                <a:gd name="T8" fmla="*/ 0 w 18"/>
                <a:gd name="T9" fmla="*/ 0 h 24"/>
                <a:gd name="T10" fmla="*/ 0 w 18"/>
                <a:gd name="T11" fmla="*/ 0 h 24"/>
                <a:gd name="T12" fmla="*/ 0 w 18"/>
                <a:gd name="T13" fmla="*/ 0 h 24"/>
                <a:gd name="T14" fmla="*/ 0 w 18"/>
                <a:gd name="T15" fmla="*/ 0 h 24"/>
                <a:gd name="T16" fmla="*/ 0 w 18"/>
                <a:gd name="T17" fmla="*/ 0 h 24"/>
                <a:gd name="T18" fmla="*/ 0 w 18"/>
                <a:gd name="T19" fmla="*/ 0 h 24"/>
                <a:gd name="T20" fmla="*/ 0 w 18"/>
                <a:gd name="T21" fmla="*/ 0 h 24"/>
                <a:gd name="T22" fmla="*/ 0 w 18"/>
                <a:gd name="T23" fmla="*/ 0 h 24"/>
                <a:gd name="T24" fmla="*/ 0 w 18"/>
                <a:gd name="T25" fmla="*/ 0 h 24"/>
                <a:gd name="T26" fmla="*/ 0 w 18"/>
                <a:gd name="T27" fmla="*/ 0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4">
                  <a:moveTo>
                    <a:pt x="18" y="13"/>
                  </a:moveTo>
                  <a:lnTo>
                    <a:pt x="18" y="18"/>
                  </a:lnTo>
                  <a:lnTo>
                    <a:pt x="16" y="21"/>
                  </a:lnTo>
                  <a:lnTo>
                    <a:pt x="12" y="23"/>
                  </a:lnTo>
                  <a:lnTo>
                    <a:pt x="9" y="24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3" y="0"/>
                  </a:lnTo>
                  <a:lnTo>
                    <a:pt x="7" y="3"/>
                  </a:lnTo>
                  <a:lnTo>
                    <a:pt x="11" y="6"/>
                  </a:lnTo>
                  <a:lnTo>
                    <a:pt x="15" y="9"/>
                  </a:lnTo>
                  <a:lnTo>
                    <a:pt x="18" y="1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07" name="Freeform 287"/>
            <p:cNvSpPr>
              <a:spLocks/>
            </p:cNvSpPr>
            <p:nvPr/>
          </p:nvSpPr>
          <p:spPr bwMode="auto">
            <a:xfrm>
              <a:off x="1785" y="1531"/>
              <a:ext cx="6" cy="11"/>
            </a:xfrm>
            <a:custGeom>
              <a:avLst/>
              <a:gdLst>
                <a:gd name="T0" fmla="*/ 0 w 24"/>
                <a:gd name="T1" fmla="*/ 0 h 33"/>
                <a:gd name="T2" fmla="*/ 0 w 24"/>
                <a:gd name="T3" fmla="*/ 0 h 33"/>
                <a:gd name="T4" fmla="*/ 0 w 24"/>
                <a:gd name="T5" fmla="*/ 0 h 33"/>
                <a:gd name="T6" fmla="*/ 0 w 24"/>
                <a:gd name="T7" fmla="*/ 0 h 33"/>
                <a:gd name="T8" fmla="*/ 0 w 24"/>
                <a:gd name="T9" fmla="*/ 0 h 33"/>
                <a:gd name="T10" fmla="*/ 0 w 24"/>
                <a:gd name="T11" fmla="*/ 0 h 33"/>
                <a:gd name="T12" fmla="*/ 0 w 24"/>
                <a:gd name="T13" fmla="*/ 0 h 33"/>
                <a:gd name="T14" fmla="*/ 0 w 24"/>
                <a:gd name="T15" fmla="*/ 0 h 33"/>
                <a:gd name="T16" fmla="*/ 0 w 24"/>
                <a:gd name="T17" fmla="*/ 0 h 33"/>
                <a:gd name="T18" fmla="*/ 0 w 24"/>
                <a:gd name="T19" fmla="*/ 0 h 33"/>
                <a:gd name="T20" fmla="*/ 0 w 24"/>
                <a:gd name="T21" fmla="*/ 0 h 33"/>
                <a:gd name="T22" fmla="*/ 0 w 24"/>
                <a:gd name="T23" fmla="*/ 0 h 33"/>
                <a:gd name="T24" fmla="*/ 0 w 24"/>
                <a:gd name="T25" fmla="*/ 0 h 33"/>
                <a:gd name="T26" fmla="*/ 0 w 24"/>
                <a:gd name="T27" fmla="*/ 0 h 33"/>
                <a:gd name="T28" fmla="*/ 0 w 24"/>
                <a:gd name="T29" fmla="*/ 0 h 33"/>
                <a:gd name="T30" fmla="*/ 0 w 24"/>
                <a:gd name="T31" fmla="*/ 0 h 33"/>
                <a:gd name="T32" fmla="*/ 0 w 24"/>
                <a:gd name="T33" fmla="*/ 0 h 3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33">
                  <a:moveTo>
                    <a:pt x="24" y="12"/>
                  </a:moveTo>
                  <a:lnTo>
                    <a:pt x="24" y="18"/>
                  </a:lnTo>
                  <a:lnTo>
                    <a:pt x="23" y="24"/>
                  </a:lnTo>
                  <a:lnTo>
                    <a:pt x="20" y="29"/>
                  </a:lnTo>
                  <a:lnTo>
                    <a:pt x="15" y="31"/>
                  </a:lnTo>
                  <a:lnTo>
                    <a:pt x="13" y="32"/>
                  </a:lnTo>
                  <a:lnTo>
                    <a:pt x="10" y="32"/>
                  </a:lnTo>
                  <a:lnTo>
                    <a:pt x="8" y="33"/>
                  </a:lnTo>
                  <a:lnTo>
                    <a:pt x="5" y="33"/>
                  </a:lnTo>
                  <a:lnTo>
                    <a:pt x="4" y="26"/>
                  </a:lnTo>
                  <a:lnTo>
                    <a:pt x="1" y="21"/>
                  </a:lnTo>
                  <a:lnTo>
                    <a:pt x="0" y="15"/>
                  </a:lnTo>
                  <a:lnTo>
                    <a:pt x="1" y="8"/>
                  </a:lnTo>
                  <a:lnTo>
                    <a:pt x="7" y="0"/>
                  </a:lnTo>
                  <a:lnTo>
                    <a:pt x="14" y="0"/>
                  </a:lnTo>
                  <a:lnTo>
                    <a:pt x="21" y="4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08" name="Freeform 288"/>
            <p:cNvSpPr>
              <a:spLocks/>
            </p:cNvSpPr>
            <p:nvPr/>
          </p:nvSpPr>
          <p:spPr bwMode="auto">
            <a:xfrm>
              <a:off x="1650" y="1531"/>
              <a:ext cx="13" cy="7"/>
            </a:xfrm>
            <a:custGeom>
              <a:avLst/>
              <a:gdLst>
                <a:gd name="T0" fmla="*/ 0 w 50"/>
                <a:gd name="T1" fmla="*/ 0 h 23"/>
                <a:gd name="T2" fmla="*/ 0 w 50"/>
                <a:gd name="T3" fmla="*/ 0 h 23"/>
                <a:gd name="T4" fmla="*/ 0 w 50"/>
                <a:gd name="T5" fmla="*/ 0 h 23"/>
                <a:gd name="T6" fmla="*/ 0 w 50"/>
                <a:gd name="T7" fmla="*/ 0 h 23"/>
                <a:gd name="T8" fmla="*/ 0 w 50"/>
                <a:gd name="T9" fmla="*/ 0 h 23"/>
                <a:gd name="T10" fmla="*/ 0 w 50"/>
                <a:gd name="T11" fmla="*/ 0 h 23"/>
                <a:gd name="T12" fmla="*/ 0 w 50"/>
                <a:gd name="T13" fmla="*/ 0 h 23"/>
                <a:gd name="T14" fmla="*/ 0 w 50"/>
                <a:gd name="T15" fmla="*/ 0 h 23"/>
                <a:gd name="T16" fmla="*/ 0 w 50"/>
                <a:gd name="T17" fmla="*/ 0 h 23"/>
                <a:gd name="T18" fmla="*/ 0 w 50"/>
                <a:gd name="T19" fmla="*/ 0 h 23"/>
                <a:gd name="T20" fmla="*/ 0 w 50"/>
                <a:gd name="T21" fmla="*/ 0 h 23"/>
                <a:gd name="T22" fmla="*/ 0 w 50"/>
                <a:gd name="T23" fmla="*/ 0 h 23"/>
                <a:gd name="T24" fmla="*/ 0 w 50"/>
                <a:gd name="T25" fmla="*/ 0 h 23"/>
                <a:gd name="T26" fmla="*/ 0 w 50"/>
                <a:gd name="T27" fmla="*/ 0 h 23"/>
                <a:gd name="T28" fmla="*/ 0 w 50"/>
                <a:gd name="T29" fmla="*/ 0 h 23"/>
                <a:gd name="T30" fmla="*/ 0 w 50"/>
                <a:gd name="T31" fmla="*/ 0 h 23"/>
                <a:gd name="T32" fmla="*/ 0 w 50"/>
                <a:gd name="T33" fmla="*/ 0 h 23"/>
                <a:gd name="T34" fmla="*/ 0 w 50"/>
                <a:gd name="T35" fmla="*/ 0 h 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23">
                  <a:moveTo>
                    <a:pt x="50" y="9"/>
                  </a:moveTo>
                  <a:lnTo>
                    <a:pt x="45" y="14"/>
                  </a:lnTo>
                  <a:lnTo>
                    <a:pt x="42" y="17"/>
                  </a:lnTo>
                  <a:lnTo>
                    <a:pt x="36" y="20"/>
                  </a:lnTo>
                  <a:lnTo>
                    <a:pt x="31" y="21"/>
                  </a:lnTo>
                  <a:lnTo>
                    <a:pt x="26" y="23"/>
                  </a:lnTo>
                  <a:lnTo>
                    <a:pt x="21" y="23"/>
                  </a:lnTo>
                  <a:lnTo>
                    <a:pt x="15" y="23"/>
                  </a:lnTo>
                  <a:lnTo>
                    <a:pt x="9" y="23"/>
                  </a:lnTo>
                  <a:lnTo>
                    <a:pt x="7" y="22"/>
                  </a:lnTo>
                  <a:lnTo>
                    <a:pt x="5" y="21"/>
                  </a:lnTo>
                  <a:lnTo>
                    <a:pt x="3" y="20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4" y="8"/>
                  </a:lnTo>
                  <a:lnTo>
                    <a:pt x="22" y="5"/>
                  </a:lnTo>
                  <a:lnTo>
                    <a:pt x="29" y="0"/>
                  </a:lnTo>
                  <a:lnTo>
                    <a:pt x="50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09" name="Freeform 289"/>
            <p:cNvSpPr>
              <a:spLocks/>
            </p:cNvSpPr>
            <p:nvPr/>
          </p:nvSpPr>
          <p:spPr bwMode="auto">
            <a:xfrm>
              <a:off x="1720" y="1540"/>
              <a:ext cx="13" cy="12"/>
            </a:xfrm>
            <a:custGeom>
              <a:avLst/>
              <a:gdLst>
                <a:gd name="T0" fmla="*/ 0 w 48"/>
                <a:gd name="T1" fmla="*/ 0 h 36"/>
                <a:gd name="T2" fmla="*/ 0 w 48"/>
                <a:gd name="T3" fmla="*/ 0 h 36"/>
                <a:gd name="T4" fmla="*/ 0 w 48"/>
                <a:gd name="T5" fmla="*/ 0 h 36"/>
                <a:gd name="T6" fmla="*/ 0 w 48"/>
                <a:gd name="T7" fmla="*/ 0 h 36"/>
                <a:gd name="T8" fmla="*/ 0 w 48"/>
                <a:gd name="T9" fmla="*/ 0 h 36"/>
                <a:gd name="T10" fmla="*/ 0 w 48"/>
                <a:gd name="T11" fmla="*/ 0 h 36"/>
                <a:gd name="T12" fmla="*/ 0 w 48"/>
                <a:gd name="T13" fmla="*/ 0 h 36"/>
                <a:gd name="T14" fmla="*/ 0 w 48"/>
                <a:gd name="T15" fmla="*/ 0 h 36"/>
                <a:gd name="T16" fmla="*/ 0 w 48"/>
                <a:gd name="T17" fmla="*/ 0 h 36"/>
                <a:gd name="T18" fmla="*/ 0 w 48"/>
                <a:gd name="T19" fmla="*/ 0 h 36"/>
                <a:gd name="T20" fmla="*/ 0 w 48"/>
                <a:gd name="T21" fmla="*/ 0 h 36"/>
                <a:gd name="T22" fmla="*/ 0 w 48"/>
                <a:gd name="T23" fmla="*/ 0 h 36"/>
                <a:gd name="T24" fmla="*/ 0 w 48"/>
                <a:gd name="T25" fmla="*/ 0 h 36"/>
                <a:gd name="T26" fmla="*/ 0 w 48"/>
                <a:gd name="T27" fmla="*/ 0 h 36"/>
                <a:gd name="T28" fmla="*/ 0 w 48"/>
                <a:gd name="T29" fmla="*/ 0 h 36"/>
                <a:gd name="T30" fmla="*/ 0 w 48"/>
                <a:gd name="T31" fmla="*/ 0 h 36"/>
                <a:gd name="T32" fmla="*/ 0 w 48"/>
                <a:gd name="T33" fmla="*/ 0 h 36"/>
                <a:gd name="T34" fmla="*/ 0 w 48"/>
                <a:gd name="T35" fmla="*/ 0 h 36"/>
                <a:gd name="T36" fmla="*/ 0 w 48"/>
                <a:gd name="T37" fmla="*/ 0 h 36"/>
                <a:gd name="T38" fmla="*/ 0 w 48"/>
                <a:gd name="T39" fmla="*/ 0 h 36"/>
                <a:gd name="T40" fmla="*/ 0 w 48"/>
                <a:gd name="T41" fmla="*/ 0 h 36"/>
                <a:gd name="T42" fmla="*/ 0 w 48"/>
                <a:gd name="T43" fmla="*/ 0 h 36"/>
                <a:gd name="T44" fmla="*/ 0 w 48"/>
                <a:gd name="T45" fmla="*/ 0 h 36"/>
                <a:gd name="T46" fmla="*/ 0 w 48"/>
                <a:gd name="T47" fmla="*/ 0 h 36"/>
                <a:gd name="T48" fmla="*/ 0 w 48"/>
                <a:gd name="T49" fmla="*/ 0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8" h="36">
                  <a:moveTo>
                    <a:pt x="38" y="8"/>
                  </a:moveTo>
                  <a:lnTo>
                    <a:pt x="41" y="9"/>
                  </a:lnTo>
                  <a:lnTo>
                    <a:pt x="43" y="8"/>
                  </a:lnTo>
                  <a:lnTo>
                    <a:pt x="45" y="6"/>
                  </a:lnTo>
                  <a:lnTo>
                    <a:pt x="48" y="5"/>
                  </a:lnTo>
                  <a:lnTo>
                    <a:pt x="45" y="15"/>
                  </a:lnTo>
                  <a:lnTo>
                    <a:pt x="41" y="24"/>
                  </a:lnTo>
                  <a:lnTo>
                    <a:pt x="33" y="32"/>
                  </a:lnTo>
                  <a:lnTo>
                    <a:pt x="22" y="36"/>
                  </a:lnTo>
                  <a:lnTo>
                    <a:pt x="15" y="35"/>
                  </a:lnTo>
                  <a:lnTo>
                    <a:pt x="10" y="31"/>
                  </a:lnTo>
                  <a:lnTo>
                    <a:pt x="4" y="25"/>
                  </a:lnTo>
                  <a:lnTo>
                    <a:pt x="0" y="19"/>
                  </a:lnTo>
                  <a:lnTo>
                    <a:pt x="6" y="19"/>
                  </a:lnTo>
                  <a:lnTo>
                    <a:pt x="11" y="18"/>
                  </a:lnTo>
                  <a:lnTo>
                    <a:pt x="15" y="16"/>
                  </a:lnTo>
                  <a:lnTo>
                    <a:pt x="20" y="13"/>
                  </a:lnTo>
                  <a:lnTo>
                    <a:pt x="24" y="10"/>
                  </a:lnTo>
                  <a:lnTo>
                    <a:pt x="27" y="6"/>
                  </a:lnTo>
                  <a:lnTo>
                    <a:pt x="32" y="3"/>
                  </a:lnTo>
                  <a:lnTo>
                    <a:pt x="35" y="0"/>
                  </a:lnTo>
                  <a:lnTo>
                    <a:pt x="37" y="1"/>
                  </a:lnTo>
                  <a:lnTo>
                    <a:pt x="38" y="3"/>
                  </a:lnTo>
                  <a:lnTo>
                    <a:pt x="40" y="5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10" name="Freeform 290"/>
            <p:cNvSpPr>
              <a:spLocks/>
            </p:cNvSpPr>
            <p:nvPr/>
          </p:nvSpPr>
          <p:spPr bwMode="auto">
            <a:xfrm>
              <a:off x="1655" y="1546"/>
              <a:ext cx="8" cy="10"/>
            </a:xfrm>
            <a:custGeom>
              <a:avLst/>
              <a:gdLst>
                <a:gd name="T0" fmla="*/ 0 w 28"/>
                <a:gd name="T1" fmla="*/ 0 h 30"/>
                <a:gd name="T2" fmla="*/ 0 w 28"/>
                <a:gd name="T3" fmla="*/ 0 h 30"/>
                <a:gd name="T4" fmla="*/ 0 w 28"/>
                <a:gd name="T5" fmla="*/ 0 h 30"/>
                <a:gd name="T6" fmla="*/ 0 w 28"/>
                <a:gd name="T7" fmla="*/ 0 h 30"/>
                <a:gd name="T8" fmla="*/ 0 w 28"/>
                <a:gd name="T9" fmla="*/ 0 h 30"/>
                <a:gd name="T10" fmla="*/ 0 w 28"/>
                <a:gd name="T11" fmla="*/ 0 h 30"/>
                <a:gd name="T12" fmla="*/ 0 w 28"/>
                <a:gd name="T13" fmla="*/ 0 h 30"/>
                <a:gd name="T14" fmla="*/ 0 w 28"/>
                <a:gd name="T15" fmla="*/ 0 h 30"/>
                <a:gd name="T16" fmla="*/ 0 w 28"/>
                <a:gd name="T17" fmla="*/ 0 h 30"/>
                <a:gd name="T18" fmla="*/ 0 w 28"/>
                <a:gd name="T19" fmla="*/ 0 h 30"/>
                <a:gd name="T20" fmla="*/ 0 w 28"/>
                <a:gd name="T21" fmla="*/ 0 h 30"/>
                <a:gd name="T22" fmla="*/ 0 w 28"/>
                <a:gd name="T23" fmla="*/ 0 h 30"/>
                <a:gd name="T24" fmla="*/ 0 w 28"/>
                <a:gd name="T25" fmla="*/ 0 h 30"/>
                <a:gd name="T26" fmla="*/ 0 w 28"/>
                <a:gd name="T27" fmla="*/ 0 h 30"/>
                <a:gd name="T28" fmla="*/ 0 w 28"/>
                <a:gd name="T29" fmla="*/ 0 h 30"/>
                <a:gd name="T30" fmla="*/ 0 w 28"/>
                <a:gd name="T31" fmla="*/ 0 h 30"/>
                <a:gd name="T32" fmla="*/ 0 w 28"/>
                <a:gd name="T33" fmla="*/ 0 h 30"/>
                <a:gd name="T34" fmla="*/ 0 w 28"/>
                <a:gd name="T35" fmla="*/ 0 h 30"/>
                <a:gd name="T36" fmla="*/ 0 w 28"/>
                <a:gd name="T37" fmla="*/ 0 h 30"/>
                <a:gd name="T38" fmla="*/ 0 w 28"/>
                <a:gd name="T39" fmla="*/ 0 h 30"/>
                <a:gd name="T40" fmla="*/ 0 w 28"/>
                <a:gd name="T41" fmla="*/ 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8" h="30">
                  <a:moveTo>
                    <a:pt x="27" y="14"/>
                  </a:moveTo>
                  <a:lnTo>
                    <a:pt x="27" y="16"/>
                  </a:lnTo>
                  <a:lnTo>
                    <a:pt x="28" y="18"/>
                  </a:lnTo>
                  <a:lnTo>
                    <a:pt x="28" y="21"/>
                  </a:lnTo>
                  <a:lnTo>
                    <a:pt x="27" y="23"/>
                  </a:lnTo>
                  <a:lnTo>
                    <a:pt x="25" y="28"/>
                  </a:lnTo>
                  <a:lnTo>
                    <a:pt x="20" y="29"/>
                  </a:lnTo>
                  <a:lnTo>
                    <a:pt x="16" y="30"/>
                  </a:lnTo>
                  <a:lnTo>
                    <a:pt x="11" y="29"/>
                  </a:lnTo>
                  <a:lnTo>
                    <a:pt x="5" y="25"/>
                  </a:lnTo>
                  <a:lnTo>
                    <a:pt x="2" y="21"/>
                  </a:lnTo>
                  <a:lnTo>
                    <a:pt x="1" y="15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8" y="3"/>
                  </a:lnTo>
                  <a:lnTo>
                    <a:pt x="23" y="8"/>
                  </a:lnTo>
                  <a:lnTo>
                    <a:pt x="27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11" name="Freeform 291"/>
            <p:cNvSpPr>
              <a:spLocks/>
            </p:cNvSpPr>
            <p:nvPr/>
          </p:nvSpPr>
          <p:spPr bwMode="auto">
            <a:xfrm>
              <a:off x="1810" y="1549"/>
              <a:ext cx="12" cy="14"/>
            </a:xfrm>
            <a:custGeom>
              <a:avLst/>
              <a:gdLst>
                <a:gd name="T0" fmla="*/ 0 w 44"/>
                <a:gd name="T1" fmla="*/ 0 h 42"/>
                <a:gd name="T2" fmla="*/ 0 w 44"/>
                <a:gd name="T3" fmla="*/ 0 h 42"/>
                <a:gd name="T4" fmla="*/ 0 w 44"/>
                <a:gd name="T5" fmla="*/ 0 h 42"/>
                <a:gd name="T6" fmla="*/ 0 w 44"/>
                <a:gd name="T7" fmla="*/ 0 h 42"/>
                <a:gd name="T8" fmla="*/ 0 w 44"/>
                <a:gd name="T9" fmla="*/ 0 h 42"/>
                <a:gd name="T10" fmla="*/ 0 w 44"/>
                <a:gd name="T11" fmla="*/ 0 h 42"/>
                <a:gd name="T12" fmla="*/ 0 w 44"/>
                <a:gd name="T13" fmla="*/ 0 h 42"/>
                <a:gd name="T14" fmla="*/ 0 w 44"/>
                <a:gd name="T15" fmla="*/ 0 h 42"/>
                <a:gd name="T16" fmla="*/ 0 w 44"/>
                <a:gd name="T17" fmla="*/ 0 h 42"/>
                <a:gd name="T18" fmla="*/ 0 w 44"/>
                <a:gd name="T19" fmla="*/ 0 h 42"/>
                <a:gd name="T20" fmla="*/ 0 w 44"/>
                <a:gd name="T21" fmla="*/ 0 h 42"/>
                <a:gd name="T22" fmla="*/ 0 w 44"/>
                <a:gd name="T23" fmla="*/ 0 h 42"/>
                <a:gd name="T24" fmla="*/ 0 w 44"/>
                <a:gd name="T25" fmla="*/ 0 h 42"/>
                <a:gd name="T26" fmla="*/ 0 w 44"/>
                <a:gd name="T27" fmla="*/ 0 h 42"/>
                <a:gd name="T28" fmla="*/ 0 w 44"/>
                <a:gd name="T29" fmla="*/ 0 h 42"/>
                <a:gd name="T30" fmla="*/ 0 w 44"/>
                <a:gd name="T31" fmla="*/ 0 h 42"/>
                <a:gd name="T32" fmla="*/ 0 w 44"/>
                <a:gd name="T33" fmla="*/ 0 h 42"/>
                <a:gd name="T34" fmla="*/ 0 w 44"/>
                <a:gd name="T35" fmla="*/ 0 h 42"/>
                <a:gd name="T36" fmla="*/ 0 w 44"/>
                <a:gd name="T37" fmla="*/ 0 h 42"/>
                <a:gd name="T38" fmla="*/ 0 w 44"/>
                <a:gd name="T39" fmla="*/ 0 h 42"/>
                <a:gd name="T40" fmla="*/ 0 w 44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42">
                  <a:moveTo>
                    <a:pt x="44" y="17"/>
                  </a:moveTo>
                  <a:lnTo>
                    <a:pt x="44" y="24"/>
                  </a:lnTo>
                  <a:lnTo>
                    <a:pt x="40" y="30"/>
                  </a:lnTo>
                  <a:lnTo>
                    <a:pt x="36" y="35"/>
                  </a:lnTo>
                  <a:lnTo>
                    <a:pt x="30" y="37"/>
                  </a:lnTo>
                  <a:lnTo>
                    <a:pt x="24" y="39"/>
                  </a:lnTo>
                  <a:lnTo>
                    <a:pt x="17" y="41"/>
                  </a:lnTo>
                  <a:lnTo>
                    <a:pt x="11" y="42"/>
                  </a:lnTo>
                  <a:lnTo>
                    <a:pt x="5" y="41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1" y="19"/>
                  </a:lnTo>
                  <a:lnTo>
                    <a:pt x="3" y="14"/>
                  </a:lnTo>
                  <a:lnTo>
                    <a:pt x="7" y="9"/>
                  </a:lnTo>
                  <a:lnTo>
                    <a:pt x="10" y="5"/>
                  </a:lnTo>
                  <a:lnTo>
                    <a:pt x="15" y="0"/>
                  </a:lnTo>
                  <a:lnTo>
                    <a:pt x="23" y="3"/>
                  </a:lnTo>
                  <a:lnTo>
                    <a:pt x="31" y="6"/>
                  </a:lnTo>
                  <a:lnTo>
                    <a:pt x="38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12" name="Freeform 292"/>
            <p:cNvSpPr>
              <a:spLocks/>
            </p:cNvSpPr>
            <p:nvPr/>
          </p:nvSpPr>
          <p:spPr bwMode="auto">
            <a:xfrm>
              <a:off x="1829" y="1558"/>
              <a:ext cx="5" cy="6"/>
            </a:xfrm>
            <a:custGeom>
              <a:avLst/>
              <a:gdLst>
                <a:gd name="T0" fmla="*/ 0 w 23"/>
                <a:gd name="T1" fmla="*/ 0 h 19"/>
                <a:gd name="T2" fmla="*/ 0 w 23"/>
                <a:gd name="T3" fmla="*/ 0 h 19"/>
                <a:gd name="T4" fmla="*/ 0 w 23"/>
                <a:gd name="T5" fmla="*/ 0 h 19"/>
                <a:gd name="T6" fmla="*/ 0 w 23"/>
                <a:gd name="T7" fmla="*/ 0 h 19"/>
                <a:gd name="T8" fmla="*/ 0 w 23"/>
                <a:gd name="T9" fmla="*/ 0 h 19"/>
                <a:gd name="T10" fmla="*/ 0 w 23"/>
                <a:gd name="T11" fmla="*/ 0 h 19"/>
                <a:gd name="T12" fmla="*/ 0 w 23"/>
                <a:gd name="T13" fmla="*/ 0 h 19"/>
                <a:gd name="T14" fmla="*/ 0 w 23"/>
                <a:gd name="T15" fmla="*/ 0 h 19"/>
                <a:gd name="T16" fmla="*/ 0 w 23"/>
                <a:gd name="T17" fmla="*/ 0 h 19"/>
                <a:gd name="T18" fmla="*/ 0 w 23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19">
                  <a:moveTo>
                    <a:pt x="23" y="18"/>
                  </a:moveTo>
                  <a:lnTo>
                    <a:pt x="17" y="19"/>
                  </a:lnTo>
                  <a:lnTo>
                    <a:pt x="12" y="19"/>
                  </a:lnTo>
                  <a:lnTo>
                    <a:pt x="6" y="17"/>
                  </a:lnTo>
                  <a:lnTo>
                    <a:pt x="0" y="15"/>
                  </a:lnTo>
                  <a:lnTo>
                    <a:pt x="1" y="0"/>
                  </a:lnTo>
                  <a:lnTo>
                    <a:pt x="8" y="2"/>
                  </a:lnTo>
                  <a:lnTo>
                    <a:pt x="14" y="7"/>
                  </a:lnTo>
                  <a:lnTo>
                    <a:pt x="20" y="11"/>
                  </a:lnTo>
                  <a:lnTo>
                    <a:pt x="23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13" name="Freeform 293"/>
            <p:cNvSpPr>
              <a:spLocks/>
            </p:cNvSpPr>
            <p:nvPr/>
          </p:nvSpPr>
          <p:spPr bwMode="auto">
            <a:xfrm>
              <a:off x="1666" y="1560"/>
              <a:ext cx="17" cy="19"/>
            </a:xfrm>
            <a:custGeom>
              <a:avLst/>
              <a:gdLst>
                <a:gd name="T0" fmla="*/ 0 w 66"/>
                <a:gd name="T1" fmla="*/ 0 h 55"/>
                <a:gd name="T2" fmla="*/ 0 w 66"/>
                <a:gd name="T3" fmla="*/ 0 h 55"/>
                <a:gd name="T4" fmla="*/ 0 w 66"/>
                <a:gd name="T5" fmla="*/ 0 h 55"/>
                <a:gd name="T6" fmla="*/ 0 w 66"/>
                <a:gd name="T7" fmla="*/ 0 h 55"/>
                <a:gd name="T8" fmla="*/ 0 w 66"/>
                <a:gd name="T9" fmla="*/ 0 h 55"/>
                <a:gd name="T10" fmla="*/ 0 w 66"/>
                <a:gd name="T11" fmla="*/ 0 h 55"/>
                <a:gd name="T12" fmla="*/ 0 w 66"/>
                <a:gd name="T13" fmla="*/ 0 h 55"/>
                <a:gd name="T14" fmla="*/ 0 w 66"/>
                <a:gd name="T15" fmla="*/ 0 h 55"/>
                <a:gd name="T16" fmla="*/ 0 w 66"/>
                <a:gd name="T17" fmla="*/ 0 h 55"/>
                <a:gd name="T18" fmla="*/ 0 w 66"/>
                <a:gd name="T19" fmla="*/ 0 h 55"/>
                <a:gd name="T20" fmla="*/ 0 w 66"/>
                <a:gd name="T21" fmla="*/ 0 h 55"/>
                <a:gd name="T22" fmla="*/ 0 w 66"/>
                <a:gd name="T23" fmla="*/ 0 h 55"/>
                <a:gd name="T24" fmla="*/ 0 w 66"/>
                <a:gd name="T25" fmla="*/ 0 h 55"/>
                <a:gd name="T26" fmla="*/ 0 w 66"/>
                <a:gd name="T27" fmla="*/ 0 h 55"/>
                <a:gd name="T28" fmla="*/ 0 w 66"/>
                <a:gd name="T29" fmla="*/ 0 h 55"/>
                <a:gd name="T30" fmla="*/ 0 w 66"/>
                <a:gd name="T31" fmla="*/ 0 h 55"/>
                <a:gd name="T32" fmla="*/ 0 w 66"/>
                <a:gd name="T33" fmla="*/ 0 h 55"/>
                <a:gd name="T34" fmla="*/ 0 w 66"/>
                <a:gd name="T35" fmla="*/ 0 h 55"/>
                <a:gd name="T36" fmla="*/ 0 w 66"/>
                <a:gd name="T37" fmla="*/ 0 h 55"/>
                <a:gd name="T38" fmla="*/ 0 w 66"/>
                <a:gd name="T39" fmla="*/ 0 h 55"/>
                <a:gd name="T40" fmla="*/ 0 w 66"/>
                <a:gd name="T41" fmla="*/ 0 h 55"/>
                <a:gd name="T42" fmla="*/ 0 w 66"/>
                <a:gd name="T43" fmla="*/ 0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6" h="55">
                  <a:moveTo>
                    <a:pt x="66" y="45"/>
                  </a:moveTo>
                  <a:lnTo>
                    <a:pt x="66" y="47"/>
                  </a:lnTo>
                  <a:lnTo>
                    <a:pt x="65" y="50"/>
                  </a:lnTo>
                  <a:lnTo>
                    <a:pt x="64" y="53"/>
                  </a:lnTo>
                  <a:lnTo>
                    <a:pt x="61" y="55"/>
                  </a:lnTo>
                  <a:lnTo>
                    <a:pt x="54" y="53"/>
                  </a:lnTo>
                  <a:lnTo>
                    <a:pt x="47" y="49"/>
                  </a:lnTo>
                  <a:lnTo>
                    <a:pt x="42" y="45"/>
                  </a:lnTo>
                  <a:lnTo>
                    <a:pt x="36" y="39"/>
                  </a:lnTo>
                  <a:lnTo>
                    <a:pt x="30" y="33"/>
                  </a:lnTo>
                  <a:lnTo>
                    <a:pt x="24" y="27"/>
                  </a:lnTo>
                  <a:lnTo>
                    <a:pt x="19" y="22"/>
                  </a:lnTo>
                  <a:lnTo>
                    <a:pt x="13" y="16"/>
                  </a:lnTo>
                  <a:lnTo>
                    <a:pt x="0" y="0"/>
                  </a:lnTo>
                  <a:lnTo>
                    <a:pt x="9" y="3"/>
                  </a:lnTo>
                  <a:lnTo>
                    <a:pt x="19" y="8"/>
                  </a:lnTo>
                  <a:lnTo>
                    <a:pt x="27" y="12"/>
                  </a:lnTo>
                  <a:lnTo>
                    <a:pt x="35" y="18"/>
                  </a:lnTo>
                  <a:lnTo>
                    <a:pt x="42" y="25"/>
                  </a:lnTo>
                  <a:lnTo>
                    <a:pt x="50" y="32"/>
                  </a:lnTo>
                  <a:lnTo>
                    <a:pt x="58" y="39"/>
                  </a:lnTo>
                  <a:lnTo>
                    <a:pt x="66" y="4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14" name="Freeform 294"/>
            <p:cNvSpPr>
              <a:spLocks/>
            </p:cNvSpPr>
            <p:nvPr/>
          </p:nvSpPr>
          <p:spPr bwMode="auto">
            <a:xfrm>
              <a:off x="1773" y="1579"/>
              <a:ext cx="7" cy="6"/>
            </a:xfrm>
            <a:custGeom>
              <a:avLst/>
              <a:gdLst>
                <a:gd name="T0" fmla="*/ 0 w 28"/>
                <a:gd name="T1" fmla="*/ 0 h 17"/>
                <a:gd name="T2" fmla="*/ 0 w 28"/>
                <a:gd name="T3" fmla="*/ 0 h 17"/>
                <a:gd name="T4" fmla="*/ 0 w 28"/>
                <a:gd name="T5" fmla="*/ 0 h 17"/>
                <a:gd name="T6" fmla="*/ 0 w 28"/>
                <a:gd name="T7" fmla="*/ 0 h 17"/>
                <a:gd name="T8" fmla="*/ 0 w 28"/>
                <a:gd name="T9" fmla="*/ 0 h 17"/>
                <a:gd name="T10" fmla="*/ 0 w 28"/>
                <a:gd name="T11" fmla="*/ 0 h 17"/>
                <a:gd name="T12" fmla="*/ 0 w 28"/>
                <a:gd name="T13" fmla="*/ 0 h 17"/>
                <a:gd name="T14" fmla="*/ 0 w 28"/>
                <a:gd name="T15" fmla="*/ 0 h 17"/>
                <a:gd name="T16" fmla="*/ 0 w 28"/>
                <a:gd name="T17" fmla="*/ 0 h 17"/>
                <a:gd name="T18" fmla="*/ 0 w 28"/>
                <a:gd name="T19" fmla="*/ 0 h 17"/>
                <a:gd name="T20" fmla="*/ 0 w 28"/>
                <a:gd name="T21" fmla="*/ 0 h 17"/>
                <a:gd name="T22" fmla="*/ 0 w 28"/>
                <a:gd name="T23" fmla="*/ 0 h 17"/>
                <a:gd name="T24" fmla="*/ 0 w 28"/>
                <a:gd name="T25" fmla="*/ 0 h 17"/>
                <a:gd name="T26" fmla="*/ 0 w 28"/>
                <a:gd name="T27" fmla="*/ 0 h 17"/>
                <a:gd name="T28" fmla="*/ 0 w 28"/>
                <a:gd name="T29" fmla="*/ 0 h 17"/>
                <a:gd name="T30" fmla="*/ 0 w 28"/>
                <a:gd name="T31" fmla="*/ 0 h 17"/>
                <a:gd name="T32" fmla="*/ 0 w 28"/>
                <a:gd name="T33" fmla="*/ 0 h 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17">
                  <a:moveTo>
                    <a:pt x="28" y="10"/>
                  </a:moveTo>
                  <a:lnTo>
                    <a:pt x="28" y="14"/>
                  </a:lnTo>
                  <a:lnTo>
                    <a:pt x="26" y="15"/>
                  </a:lnTo>
                  <a:lnTo>
                    <a:pt x="23" y="17"/>
                  </a:lnTo>
                  <a:lnTo>
                    <a:pt x="21" y="17"/>
                  </a:lnTo>
                  <a:lnTo>
                    <a:pt x="14" y="17"/>
                  </a:lnTo>
                  <a:lnTo>
                    <a:pt x="8" y="15"/>
                  </a:lnTo>
                  <a:lnTo>
                    <a:pt x="3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7" y="2"/>
                  </a:lnTo>
                  <a:lnTo>
                    <a:pt x="23" y="6"/>
                  </a:lnTo>
                  <a:lnTo>
                    <a:pt x="28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15" name="Freeform 295"/>
            <p:cNvSpPr>
              <a:spLocks/>
            </p:cNvSpPr>
            <p:nvPr/>
          </p:nvSpPr>
          <p:spPr bwMode="auto">
            <a:xfrm>
              <a:off x="1642" y="1595"/>
              <a:ext cx="195" cy="288"/>
            </a:xfrm>
            <a:custGeom>
              <a:avLst/>
              <a:gdLst>
                <a:gd name="T0" fmla="*/ 0 w 741"/>
                <a:gd name="T1" fmla="*/ 0 h 873"/>
                <a:gd name="T2" fmla="*/ 0 w 741"/>
                <a:gd name="T3" fmla="*/ 0 h 873"/>
                <a:gd name="T4" fmla="*/ 0 w 741"/>
                <a:gd name="T5" fmla="*/ 0 h 873"/>
                <a:gd name="T6" fmla="*/ 0 w 741"/>
                <a:gd name="T7" fmla="*/ 0 h 873"/>
                <a:gd name="T8" fmla="*/ 0 w 741"/>
                <a:gd name="T9" fmla="*/ 0 h 873"/>
                <a:gd name="T10" fmla="*/ 0 w 741"/>
                <a:gd name="T11" fmla="*/ 0 h 873"/>
                <a:gd name="T12" fmla="*/ 0 w 741"/>
                <a:gd name="T13" fmla="*/ 0 h 873"/>
                <a:gd name="T14" fmla="*/ 0 w 741"/>
                <a:gd name="T15" fmla="*/ 0 h 873"/>
                <a:gd name="T16" fmla="*/ 0 w 741"/>
                <a:gd name="T17" fmla="*/ 0 h 873"/>
                <a:gd name="T18" fmla="*/ 0 w 741"/>
                <a:gd name="T19" fmla="*/ 0 h 873"/>
                <a:gd name="T20" fmla="*/ 0 w 741"/>
                <a:gd name="T21" fmla="*/ 0 h 873"/>
                <a:gd name="T22" fmla="*/ 0 w 741"/>
                <a:gd name="T23" fmla="*/ 0 h 873"/>
                <a:gd name="T24" fmla="*/ 0 w 741"/>
                <a:gd name="T25" fmla="*/ 0 h 873"/>
                <a:gd name="T26" fmla="*/ 0 w 741"/>
                <a:gd name="T27" fmla="*/ 0 h 873"/>
                <a:gd name="T28" fmla="*/ 0 w 741"/>
                <a:gd name="T29" fmla="*/ 0 h 873"/>
                <a:gd name="T30" fmla="*/ 0 w 741"/>
                <a:gd name="T31" fmla="*/ 0 h 873"/>
                <a:gd name="T32" fmla="*/ 0 w 741"/>
                <a:gd name="T33" fmla="*/ 0 h 873"/>
                <a:gd name="T34" fmla="*/ 0 w 741"/>
                <a:gd name="T35" fmla="*/ 0 h 873"/>
                <a:gd name="T36" fmla="*/ 0 w 741"/>
                <a:gd name="T37" fmla="*/ 0 h 873"/>
                <a:gd name="T38" fmla="*/ 0 w 741"/>
                <a:gd name="T39" fmla="*/ 0 h 873"/>
                <a:gd name="T40" fmla="*/ 0 w 741"/>
                <a:gd name="T41" fmla="*/ 0 h 873"/>
                <a:gd name="T42" fmla="*/ 0 w 741"/>
                <a:gd name="T43" fmla="*/ 0 h 873"/>
                <a:gd name="T44" fmla="*/ 0 w 741"/>
                <a:gd name="T45" fmla="*/ 0 h 873"/>
                <a:gd name="T46" fmla="*/ 0 w 741"/>
                <a:gd name="T47" fmla="*/ 0 h 873"/>
                <a:gd name="T48" fmla="*/ 0 w 741"/>
                <a:gd name="T49" fmla="*/ 0 h 873"/>
                <a:gd name="T50" fmla="*/ 0 w 741"/>
                <a:gd name="T51" fmla="*/ 0 h 873"/>
                <a:gd name="T52" fmla="*/ 0 w 741"/>
                <a:gd name="T53" fmla="*/ 0 h 873"/>
                <a:gd name="T54" fmla="*/ 0 w 741"/>
                <a:gd name="T55" fmla="*/ 0 h 873"/>
                <a:gd name="T56" fmla="*/ 0 w 741"/>
                <a:gd name="T57" fmla="*/ 0 h 873"/>
                <a:gd name="T58" fmla="*/ 0 w 741"/>
                <a:gd name="T59" fmla="*/ 0 h 873"/>
                <a:gd name="T60" fmla="*/ 0 w 741"/>
                <a:gd name="T61" fmla="*/ 0 h 873"/>
                <a:gd name="T62" fmla="*/ 0 w 741"/>
                <a:gd name="T63" fmla="*/ 0 h 873"/>
                <a:gd name="T64" fmla="*/ 0 w 741"/>
                <a:gd name="T65" fmla="*/ 0 h 873"/>
                <a:gd name="T66" fmla="*/ 0 w 741"/>
                <a:gd name="T67" fmla="*/ 0 h 873"/>
                <a:gd name="T68" fmla="*/ 0 w 741"/>
                <a:gd name="T69" fmla="*/ 0 h 873"/>
                <a:gd name="T70" fmla="*/ 0 w 741"/>
                <a:gd name="T71" fmla="*/ 0 h 873"/>
                <a:gd name="T72" fmla="*/ 0 w 741"/>
                <a:gd name="T73" fmla="*/ 0 h 873"/>
                <a:gd name="T74" fmla="*/ 0 w 741"/>
                <a:gd name="T75" fmla="*/ 0 h 873"/>
                <a:gd name="T76" fmla="*/ 0 w 741"/>
                <a:gd name="T77" fmla="*/ 0 h 873"/>
                <a:gd name="T78" fmla="*/ 0 w 741"/>
                <a:gd name="T79" fmla="*/ 0 h 873"/>
                <a:gd name="T80" fmla="*/ 0 w 741"/>
                <a:gd name="T81" fmla="*/ 0 h 873"/>
                <a:gd name="T82" fmla="*/ 0 w 741"/>
                <a:gd name="T83" fmla="*/ 0 h 873"/>
                <a:gd name="T84" fmla="*/ 0 w 741"/>
                <a:gd name="T85" fmla="*/ 0 h 873"/>
                <a:gd name="T86" fmla="*/ 0 w 741"/>
                <a:gd name="T87" fmla="*/ 0 h 873"/>
                <a:gd name="T88" fmla="*/ 0 w 741"/>
                <a:gd name="T89" fmla="*/ 0 h 873"/>
                <a:gd name="T90" fmla="*/ 0 w 741"/>
                <a:gd name="T91" fmla="*/ 0 h 873"/>
                <a:gd name="T92" fmla="*/ 0 w 741"/>
                <a:gd name="T93" fmla="*/ 0 h 873"/>
                <a:gd name="T94" fmla="*/ 0 w 741"/>
                <a:gd name="T95" fmla="*/ 0 h 873"/>
                <a:gd name="T96" fmla="*/ 0 w 741"/>
                <a:gd name="T97" fmla="*/ 0 h 873"/>
                <a:gd name="T98" fmla="*/ 0 w 741"/>
                <a:gd name="T99" fmla="*/ 0 h 87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741" h="873">
                  <a:moveTo>
                    <a:pt x="440" y="48"/>
                  </a:moveTo>
                  <a:lnTo>
                    <a:pt x="438" y="83"/>
                  </a:lnTo>
                  <a:lnTo>
                    <a:pt x="433" y="119"/>
                  </a:lnTo>
                  <a:lnTo>
                    <a:pt x="431" y="153"/>
                  </a:lnTo>
                  <a:lnTo>
                    <a:pt x="432" y="190"/>
                  </a:lnTo>
                  <a:lnTo>
                    <a:pt x="439" y="262"/>
                  </a:lnTo>
                  <a:lnTo>
                    <a:pt x="440" y="335"/>
                  </a:lnTo>
                  <a:lnTo>
                    <a:pt x="437" y="409"/>
                  </a:lnTo>
                  <a:lnTo>
                    <a:pt x="433" y="482"/>
                  </a:lnTo>
                  <a:lnTo>
                    <a:pt x="439" y="512"/>
                  </a:lnTo>
                  <a:lnTo>
                    <a:pt x="449" y="539"/>
                  </a:lnTo>
                  <a:lnTo>
                    <a:pt x="461" y="568"/>
                  </a:lnTo>
                  <a:lnTo>
                    <a:pt x="466" y="598"/>
                  </a:lnTo>
                  <a:lnTo>
                    <a:pt x="464" y="618"/>
                  </a:lnTo>
                  <a:lnTo>
                    <a:pt x="463" y="637"/>
                  </a:lnTo>
                  <a:lnTo>
                    <a:pt x="466" y="656"/>
                  </a:lnTo>
                  <a:lnTo>
                    <a:pt x="474" y="673"/>
                  </a:lnTo>
                  <a:lnTo>
                    <a:pt x="483" y="684"/>
                  </a:lnTo>
                  <a:lnTo>
                    <a:pt x="493" y="695"/>
                  </a:lnTo>
                  <a:lnTo>
                    <a:pt x="505" y="704"/>
                  </a:lnTo>
                  <a:lnTo>
                    <a:pt x="516" y="711"/>
                  </a:lnTo>
                  <a:lnTo>
                    <a:pt x="528" y="719"/>
                  </a:lnTo>
                  <a:lnTo>
                    <a:pt x="542" y="725"/>
                  </a:lnTo>
                  <a:lnTo>
                    <a:pt x="554" y="731"/>
                  </a:lnTo>
                  <a:lnTo>
                    <a:pt x="567" y="736"/>
                  </a:lnTo>
                  <a:lnTo>
                    <a:pt x="582" y="740"/>
                  </a:lnTo>
                  <a:lnTo>
                    <a:pt x="598" y="742"/>
                  </a:lnTo>
                  <a:lnTo>
                    <a:pt x="615" y="743"/>
                  </a:lnTo>
                  <a:lnTo>
                    <a:pt x="632" y="744"/>
                  </a:lnTo>
                  <a:lnTo>
                    <a:pt x="648" y="747"/>
                  </a:lnTo>
                  <a:lnTo>
                    <a:pt x="664" y="750"/>
                  </a:lnTo>
                  <a:lnTo>
                    <a:pt x="679" y="755"/>
                  </a:lnTo>
                  <a:lnTo>
                    <a:pt x="693" y="762"/>
                  </a:lnTo>
                  <a:lnTo>
                    <a:pt x="741" y="780"/>
                  </a:lnTo>
                  <a:lnTo>
                    <a:pt x="734" y="781"/>
                  </a:lnTo>
                  <a:lnTo>
                    <a:pt x="727" y="781"/>
                  </a:lnTo>
                  <a:lnTo>
                    <a:pt x="720" y="780"/>
                  </a:lnTo>
                  <a:lnTo>
                    <a:pt x="715" y="779"/>
                  </a:lnTo>
                  <a:lnTo>
                    <a:pt x="708" y="779"/>
                  </a:lnTo>
                  <a:lnTo>
                    <a:pt x="702" y="778"/>
                  </a:lnTo>
                  <a:lnTo>
                    <a:pt x="695" y="779"/>
                  </a:lnTo>
                  <a:lnTo>
                    <a:pt x="689" y="780"/>
                  </a:lnTo>
                  <a:lnTo>
                    <a:pt x="679" y="790"/>
                  </a:lnTo>
                  <a:lnTo>
                    <a:pt x="666" y="797"/>
                  </a:lnTo>
                  <a:lnTo>
                    <a:pt x="653" y="803"/>
                  </a:lnTo>
                  <a:lnTo>
                    <a:pt x="641" y="807"/>
                  </a:lnTo>
                  <a:lnTo>
                    <a:pt x="626" y="809"/>
                  </a:lnTo>
                  <a:lnTo>
                    <a:pt x="612" y="810"/>
                  </a:lnTo>
                  <a:lnTo>
                    <a:pt x="598" y="812"/>
                  </a:lnTo>
                  <a:lnTo>
                    <a:pt x="584" y="816"/>
                  </a:lnTo>
                  <a:lnTo>
                    <a:pt x="574" y="822"/>
                  </a:lnTo>
                  <a:lnTo>
                    <a:pt x="565" y="828"/>
                  </a:lnTo>
                  <a:lnTo>
                    <a:pt x="555" y="837"/>
                  </a:lnTo>
                  <a:lnTo>
                    <a:pt x="547" y="846"/>
                  </a:lnTo>
                  <a:lnTo>
                    <a:pt x="538" y="854"/>
                  </a:lnTo>
                  <a:lnTo>
                    <a:pt x="529" y="862"/>
                  </a:lnTo>
                  <a:lnTo>
                    <a:pt x="519" y="868"/>
                  </a:lnTo>
                  <a:lnTo>
                    <a:pt x="507" y="870"/>
                  </a:lnTo>
                  <a:lnTo>
                    <a:pt x="487" y="872"/>
                  </a:lnTo>
                  <a:lnTo>
                    <a:pt x="469" y="873"/>
                  </a:lnTo>
                  <a:lnTo>
                    <a:pt x="449" y="873"/>
                  </a:lnTo>
                  <a:lnTo>
                    <a:pt x="430" y="872"/>
                  </a:lnTo>
                  <a:lnTo>
                    <a:pt x="411" y="869"/>
                  </a:lnTo>
                  <a:lnTo>
                    <a:pt x="393" y="865"/>
                  </a:lnTo>
                  <a:lnTo>
                    <a:pt x="375" y="860"/>
                  </a:lnTo>
                  <a:lnTo>
                    <a:pt x="357" y="854"/>
                  </a:lnTo>
                  <a:lnTo>
                    <a:pt x="338" y="854"/>
                  </a:lnTo>
                  <a:lnTo>
                    <a:pt x="318" y="856"/>
                  </a:lnTo>
                  <a:lnTo>
                    <a:pt x="300" y="858"/>
                  </a:lnTo>
                  <a:lnTo>
                    <a:pt x="280" y="860"/>
                  </a:lnTo>
                  <a:lnTo>
                    <a:pt x="260" y="861"/>
                  </a:lnTo>
                  <a:lnTo>
                    <a:pt x="242" y="858"/>
                  </a:lnTo>
                  <a:lnTo>
                    <a:pt x="225" y="854"/>
                  </a:lnTo>
                  <a:lnTo>
                    <a:pt x="207" y="846"/>
                  </a:lnTo>
                  <a:lnTo>
                    <a:pt x="196" y="838"/>
                  </a:lnTo>
                  <a:lnTo>
                    <a:pt x="183" y="831"/>
                  </a:lnTo>
                  <a:lnTo>
                    <a:pt x="172" y="824"/>
                  </a:lnTo>
                  <a:lnTo>
                    <a:pt x="159" y="818"/>
                  </a:lnTo>
                  <a:lnTo>
                    <a:pt x="146" y="813"/>
                  </a:lnTo>
                  <a:lnTo>
                    <a:pt x="132" y="811"/>
                  </a:lnTo>
                  <a:lnTo>
                    <a:pt x="119" y="809"/>
                  </a:lnTo>
                  <a:lnTo>
                    <a:pt x="104" y="809"/>
                  </a:lnTo>
                  <a:lnTo>
                    <a:pt x="92" y="804"/>
                  </a:lnTo>
                  <a:lnTo>
                    <a:pt x="79" y="801"/>
                  </a:lnTo>
                  <a:lnTo>
                    <a:pt x="67" y="799"/>
                  </a:lnTo>
                  <a:lnTo>
                    <a:pt x="54" y="797"/>
                  </a:lnTo>
                  <a:lnTo>
                    <a:pt x="40" y="796"/>
                  </a:lnTo>
                  <a:lnTo>
                    <a:pt x="26" y="795"/>
                  </a:lnTo>
                  <a:lnTo>
                    <a:pt x="14" y="794"/>
                  </a:lnTo>
                  <a:lnTo>
                    <a:pt x="0" y="793"/>
                  </a:lnTo>
                  <a:lnTo>
                    <a:pt x="18" y="784"/>
                  </a:lnTo>
                  <a:lnTo>
                    <a:pt x="37" y="777"/>
                  </a:lnTo>
                  <a:lnTo>
                    <a:pt x="58" y="773"/>
                  </a:lnTo>
                  <a:lnTo>
                    <a:pt x="78" y="771"/>
                  </a:lnTo>
                  <a:lnTo>
                    <a:pt x="100" y="770"/>
                  </a:lnTo>
                  <a:lnTo>
                    <a:pt x="121" y="767"/>
                  </a:lnTo>
                  <a:lnTo>
                    <a:pt x="142" y="765"/>
                  </a:lnTo>
                  <a:lnTo>
                    <a:pt x="162" y="762"/>
                  </a:lnTo>
                  <a:lnTo>
                    <a:pt x="168" y="755"/>
                  </a:lnTo>
                  <a:lnTo>
                    <a:pt x="174" y="748"/>
                  </a:lnTo>
                  <a:lnTo>
                    <a:pt x="180" y="741"/>
                  </a:lnTo>
                  <a:lnTo>
                    <a:pt x="186" y="733"/>
                  </a:lnTo>
                  <a:lnTo>
                    <a:pt x="191" y="727"/>
                  </a:lnTo>
                  <a:lnTo>
                    <a:pt x="197" y="720"/>
                  </a:lnTo>
                  <a:lnTo>
                    <a:pt x="204" y="716"/>
                  </a:lnTo>
                  <a:lnTo>
                    <a:pt x="212" y="712"/>
                  </a:lnTo>
                  <a:lnTo>
                    <a:pt x="222" y="709"/>
                  </a:lnTo>
                  <a:lnTo>
                    <a:pt x="233" y="705"/>
                  </a:lnTo>
                  <a:lnTo>
                    <a:pt x="243" y="703"/>
                  </a:lnTo>
                  <a:lnTo>
                    <a:pt x="254" y="701"/>
                  </a:lnTo>
                  <a:lnTo>
                    <a:pt x="264" y="697"/>
                  </a:lnTo>
                  <a:lnTo>
                    <a:pt x="273" y="695"/>
                  </a:lnTo>
                  <a:lnTo>
                    <a:pt x="283" y="691"/>
                  </a:lnTo>
                  <a:lnTo>
                    <a:pt x="293" y="687"/>
                  </a:lnTo>
                  <a:lnTo>
                    <a:pt x="289" y="642"/>
                  </a:lnTo>
                  <a:lnTo>
                    <a:pt x="295" y="598"/>
                  </a:lnTo>
                  <a:lnTo>
                    <a:pt x="298" y="555"/>
                  </a:lnTo>
                  <a:lnTo>
                    <a:pt x="292" y="512"/>
                  </a:lnTo>
                  <a:lnTo>
                    <a:pt x="282" y="448"/>
                  </a:lnTo>
                  <a:lnTo>
                    <a:pt x="283" y="383"/>
                  </a:lnTo>
                  <a:lnTo>
                    <a:pt x="292" y="318"/>
                  </a:lnTo>
                  <a:lnTo>
                    <a:pt x="304" y="256"/>
                  </a:lnTo>
                  <a:lnTo>
                    <a:pt x="303" y="242"/>
                  </a:lnTo>
                  <a:lnTo>
                    <a:pt x="301" y="230"/>
                  </a:lnTo>
                  <a:lnTo>
                    <a:pt x="298" y="216"/>
                  </a:lnTo>
                  <a:lnTo>
                    <a:pt x="296" y="203"/>
                  </a:lnTo>
                  <a:lnTo>
                    <a:pt x="292" y="190"/>
                  </a:lnTo>
                  <a:lnTo>
                    <a:pt x="286" y="179"/>
                  </a:lnTo>
                  <a:lnTo>
                    <a:pt x="279" y="168"/>
                  </a:lnTo>
                  <a:lnTo>
                    <a:pt x="270" y="158"/>
                  </a:lnTo>
                  <a:lnTo>
                    <a:pt x="262" y="136"/>
                  </a:lnTo>
                  <a:lnTo>
                    <a:pt x="254" y="113"/>
                  </a:lnTo>
                  <a:lnTo>
                    <a:pt x="247" y="91"/>
                  </a:lnTo>
                  <a:lnTo>
                    <a:pt x="240" y="68"/>
                  </a:lnTo>
                  <a:lnTo>
                    <a:pt x="272" y="29"/>
                  </a:lnTo>
                  <a:lnTo>
                    <a:pt x="281" y="45"/>
                  </a:lnTo>
                  <a:lnTo>
                    <a:pt x="289" y="62"/>
                  </a:lnTo>
                  <a:lnTo>
                    <a:pt x="296" y="80"/>
                  </a:lnTo>
                  <a:lnTo>
                    <a:pt x="303" y="97"/>
                  </a:lnTo>
                  <a:lnTo>
                    <a:pt x="310" y="115"/>
                  </a:lnTo>
                  <a:lnTo>
                    <a:pt x="319" y="132"/>
                  </a:lnTo>
                  <a:lnTo>
                    <a:pt x="330" y="148"/>
                  </a:lnTo>
                  <a:lnTo>
                    <a:pt x="342" y="163"/>
                  </a:lnTo>
                  <a:lnTo>
                    <a:pt x="345" y="141"/>
                  </a:lnTo>
                  <a:lnTo>
                    <a:pt x="350" y="120"/>
                  </a:lnTo>
                  <a:lnTo>
                    <a:pt x="357" y="100"/>
                  </a:lnTo>
                  <a:lnTo>
                    <a:pt x="365" y="81"/>
                  </a:lnTo>
                  <a:lnTo>
                    <a:pt x="373" y="61"/>
                  </a:lnTo>
                  <a:lnTo>
                    <a:pt x="380" y="42"/>
                  </a:lnTo>
                  <a:lnTo>
                    <a:pt x="387" y="21"/>
                  </a:lnTo>
                  <a:lnTo>
                    <a:pt x="391" y="0"/>
                  </a:lnTo>
                  <a:lnTo>
                    <a:pt x="440" y="48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16" name="Freeform 296"/>
            <p:cNvSpPr>
              <a:spLocks/>
            </p:cNvSpPr>
            <p:nvPr/>
          </p:nvSpPr>
          <p:spPr bwMode="auto">
            <a:xfrm>
              <a:off x="1778" y="1601"/>
              <a:ext cx="8" cy="14"/>
            </a:xfrm>
            <a:custGeom>
              <a:avLst/>
              <a:gdLst>
                <a:gd name="T0" fmla="*/ 0 w 28"/>
                <a:gd name="T1" fmla="*/ 0 h 42"/>
                <a:gd name="T2" fmla="*/ 0 w 28"/>
                <a:gd name="T3" fmla="*/ 0 h 42"/>
                <a:gd name="T4" fmla="*/ 0 w 28"/>
                <a:gd name="T5" fmla="*/ 0 h 42"/>
                <a:gd name="T6" fmla="*/ 0 w 28"/>
                <a:gd name="T7" fmla="*/ 0 h 42"/>
                <a:gd name="T8" fmla="*/ 0 w 28"/>
                <a:gd name="T9" fmla="*/ 0 h 42"/>
                <a:gd name="T10" fmla="*/ 0 w 28"/>
                <a:gd name="T11" fmla="*/ 0 h 42"/>
                <a:gd name="T12" fmla="*/ 0 w 28"/>
                <a:gd name="T13" fmla="*/ 0 h 42"/>
                <a:gd name="T14" fmla="*/ 0 w 28"/>
                <a:gd name="T15" fmla="*/ 0 h 42"/>
                <a:gd name="T16" fmla="*/ 0 w 28"/>
                <a:gd name="T17" fmla="*/ 0 h 42"/>
                <a:gd name="T18" fmla="*/ 0 w 28"/>
                <a:gd name="T19" fmla="*/ 0 h 42"/>
                <a:gd name="T20" fmla="*/ 0 w 28"/>
                <a:gd name="T21" fmla="*/ 0 h 42"/>
                <a:gd name="T22" fmla="*/ 0 w 28"/>
                <a:gd name="T23" fmla="*/ 0 h 42"/>
                <a:gd name="T24" fmla="*/ 0 w 28"/>
                <a:gd name="T25" fmla="*/ 0 h 42"/>
                <a:gd name="T26" fmla="*/ 0 w 28"/>
                <a:gd name="T27" fmla="*/ 0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42">
                  <a:moveTo>
                    <a:pt x="28" y="14"/>
                  </a:moveTo>
                  <a:lnTo>
                    <a:pt x="23" y="41"/>
                  </a:lnTo>
                  <a:lnTo>
                    <a:pt x="16" y="42"/>
                  </a:lnTo>
                  <a:lnTo>
                    <a:pt x="9" y="40"/>
                  </a:lnTo>
                  <a:lnTo>
                    <a:pt x="5" y="37"/>
                  </a:lnTo>
                  <a:lnTo>
                    <a:pt x="1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7"/>
                  </a:lnTo>
                  <a:lnTo>
                    <a:pt x="2" y="0"/>
                  </a:lnTo>
                  <a:lnTo>
                    <a:pt x="10" y="1"/>
                  </a:lnTo>
                  <a:lnTo>
                    <a:pt x="17" y="3"/>
                  </a:lnTo>
                  <a:lnTo>
                    <a:pt x="24" y="7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17" name="Freeform 297"/>
            <p:cNvSpPr>
              <a:spLocks/>
            </p:cNvSpPr>
            <p:nvPr/>
          </p:nvSpPr>
          <p:spPr bwMode="auto">
            <a:xfrm>
              <a:off x="1748" y="1613"/>
              <a:ext cx="4" cy="5"/>
            </a:xfrm>
            <a:custGeom>
              <a:avLst/>
              <a:gdLst>
                <a:gd name="T0" fmla="*/ 0 w 13"/>
                <a:gd name="T1" fmla="*/ 0 h 17"/>
                <a:gd name="T2" fmla="*/ 0 w 13"/>
                <a:gd name="T3" fmla="*/ 0 h 17"/>
                <a:gd name="T4" fmla="*/ 0 w 13"/>
                <a:gd name="T5" fmla="*/ 0 h 17"/>
                <a:gd name="T6" fmla="*/ 0 w 13"/>
                <a:gd name="T7" fmla="*/ 0 h 17"/>
                <a:gd name="T8" fmla="*/ 0 w 13"/>
                <a:gd name="T9" fmla="*/ 0 h 17"/>
                <a:gd name="T10" fmla="*/ 0 w 13"/>
                <a:gd name="T11" fmla="*/ 0 h 17"/>
                <a:gd name="T12" fmla="*/ 0 w 13"/>
                <a:gd name="T13" fmla="*/ 0 h 17"/>
                <a:gd name="T14" fmla="*/ 0 w 13"/>
                <a:gd name="T15" fmla="*/ 0 h 17"/>
                <a:gd name="T16" fmla="*/ 0 w 13"/>
                <a:gd name="T17" fmla="*/ 0 h 17"/>
                <a:gd name="T18" fmla="*/ 0 w 13"/>
                <a:gd name="T19" fmla="*/ 0 h 17"/>
                <a:gd name="T20" fmla="*/ 0 w 13"/>
                <a:gd name="T21" fmla="*/ 0 h 17"/>
                <a:gd name="T22" fmla="*/ 0 w 13"/>
                <a:gd name="T23" fmla="*/ 0 h 17"/>
                <a:gd name="T24" fmla="*/ 0 w 13"/>
                <a:gd name="T25" fmla="*/ 0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lnTo>
                    <a:pt x="12" y="10"/>
                  </a:lnTo>
                  <a:lnTo>
                    <a:pt x="9" y="13"/>
                  </a:lnTo>
                  <a:lnTo>
                    <a:pt x="4" y="15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2"/>
                  </a:lnTo>
                  <a:lnTo>
                    <a:pt x="12" y="3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18" name="Freeform 298"/>
            <p:cNvSpPr>
              <a:spLocks/>
            </p:cNvSpPr>
            <p:nvPr/>
          </p:nvSpPr>
          <p:spPr bwMode="auto">
            <a:xfrm>
              <a:off x="1743" y="1628"/>
              <a:ext cx="6" cy="63"/>
            </a:xfrm>
            <a:custGeom>
              <a:avLst/>
              <a:gdLst>
                <a:gd name="T0" fmla="*/ 0 w 24"/>
                <a:gd name="T1" fmla="*/ 0 h 188"/>
                <a:gd name="T2" fmla="*/ 0 w 24"/>
                <a:gd name="T3" fmla="*/ 0 h 188"/>
                <a:gd name="T4" fmla="*/ 0 w 24"/>
                <a:gd name="T5" fmla="*/ 0 h 188"/>
                <a:gd name="T6" fmla="*/ 0 w 24"/>
                <a:gd name="T7" fmla="*/ 0 h 188"/>
                <a:gd name="T8" fmla="*/ 0 w 24"/>
                <a:gd name="T9" fmla="*/ 0 h 188"/>
                <a:gd name="T10" fmla="*/ 0 w 24"/>
                <a:gd name="T11" fmla="*/ 0 h 188"/>
                <a:gd name="T12" fmla="*/ 0 w 24"/>
                <a:gd name="T13" fmla="*/ 0 h 188"/>
                <a:gd name="T14" fmla="*/ 0 w 24"/>
                <a:gd name="T15" fmla="*/ 0 h 188"/>
                <a:gd name="T16" fmla="*/ 0 w 24"/>
                <a:gd name="T17" fmla="*/ 0 h 188"/>
                <a:gd name="T18" fmla="*/ 0 w 24"/>
                <a:gd name="T19" fmla="*/ 0 h 188"/>
                <a:gd name="T20" fmla="*/ 0 w 24"/>
                <a:gd name="T21" fmla="*/ 0 h 188"/>
                <a:gd name="T22" fmla="*/ 0 w 24"/>
                <a:gd name="T23" fmla="*/ 0 h 188"/>
                <a:gd name="T24" fmla="*/ 0 w 24"/>
                <a:gd name="T25" fmla="*/ 0 h 1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4" h="188">
                  <a:moveTo>
                    <a:pt x="24" y="188"/>
                  </a:moveTo>
                  <a:lnTo>
                    <a:pt x="15" y="168"/>
                  </a:lnTo>
                  <a:lnTo>
                    <a:pt x="6" y="147"/>
                  </a:lnTo>
                  <a:lnTo>
                    <a:pt x="0" y="127"/>
                  </a:lnTo>
                  <a:lnTo>
                    <a:pt x="1" y="104"/>
                  </a:lnTo>
                  <a:lnTo>
                    <a:pt x="7" y="78"/>
                  </a:lnTo>
                  <a:lnTo>
                    <a:pt x="12" y="52"/>
                  </a:lnTo>
                  <a:lnTo>
                    <a:pt x="16" y="26"/>
                  </a:lnTo>
                  <a:lnTo>
                    <a:pt x="20" y="0"/>
                  </a:lnTo>
                  <a:lnTo>
                    <a:pt x="18" y="47"/>
                  </a:lnTo>
                  <a:lnTo>
                    <a:pt x="15" y="96"/>
                  </a:lnTo>
                  <a:lnTo>
                    <a:pt x="15" y="143"/>
                  </a:lnTo>
                  <a:lnTo>
                    <a:pt x="24" y="18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19" name="Freeform 299"/>
            <p:cNvSpPr>
              <a:spLocks/>
            </p:cNvSpPr>
            <p:nvPr/>
          </p:nvSpPr>
          <p:spPr bwMode="auto">
            <a:xfrm>
              <a:off x="1717" y="1636"/>
              <a:ext cx="1" cy="7"/>
            </a:xfrm>
            <a:custGeom>
              <a:avLst/>
              <a:gdLst>
                <a:gd name="T0" fmla="*/ 0 w 7"/>
                <a:gd name="T1" fmla="*/ 0 h 20"/>
                <a:gd name="T2" fmla="*/ 0 w 7"/>
                <a:gd name="T3" fmla="*/ 0 h 20"/>
                <a:gd name="T4" fmla="*/ 0 w 7"/>
                <a:gd name="T5" fmla="*/ 0 h 20"/>
                <a:gd name="T6" fmla="*/ 0 w 7"/>
                <a:gd name="T7" fmla="*/ 0 h 20"/>
                <a:gd name="T8" fmla="*/ 0 w 7"/>
                <a:gd name="T9" fmla="*/ 0 h 20"/>
                <a:gd name="T10" fmla="*/ 0 w 7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" h="20">
                  <a:moveTo>
                    <a:pt x="7" y="20"/>
                  </a:moveTo>
                  <a:lnTo>
                    <a:pt x="4" y="15"/>
                  </a:lnTo>
                  <a:lnTo>
                    <a:pt x="2" y="10"/>
                  </a:lnTo>
                  <a:lnTo>
                    <a:pt x="1" y="6"/>
                  </a:lnTo>
                  <a:lnTo>
                    <a:pt x="0" y="0"/>
                  </a:lnTo>
                  <a:lnTo>
                    <a:pt x="7" y="2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20" name="Freeform 300"/>
            <p:cNvSpPr>
              <a:spLocks/>
            </p:cNvSpPr>
            <p:nvPr/>
          </p:nvSpPr>
          <p:spPr bwMode="auto">
            <a:xfrm>
              <a:off x="1724" y="1656"/>
              <a:ext cx="6" cy="6"/>
            </a:xfrm>
            <a:custGeom>
              <a:avLst/>
              <a:gdLst>
                <a:gd name="T0" fmla="*/ 0 w 20"/>
                <a:gd name="T1" fmla="*/ 0 h 18"/>
                <a:gd name="T2" fmla="*/ 0 w 20"/>
                <a:gd name="T3" fmla="*/ 0 h 18"/>
                <a:gd name="T4" fmla="*/ 0 w 20"/>
                <a:gd name="T5" fmla="*/ 0 h 18"/>
                <a:gd name="T6" fmla="*/ 0 w 20"/>
                <a:gd name="T7" fmla="*/ 0 h 18"/>
                <a:gd name="T8" fmla="*/ 0 w 20"/>
                <a:gd name="T9" fmla="*/ 0 h 18"/>
                <a:gd name="T10" fmla="*/ 0 w 20"/>
                <a:gd name="T11" fmla="*/ 0 h 18"/>
                <a:gd name="T12" fmla="*/ 0 w 20"/>
                <a:gd name="T13" fmla="*/ 0 h 18"/>
                <a:gd name="T14" fmla="*/ 0 w 20"/>
                <a:gd name="T15" fmla="*/ 0 h 18"/>
                <a:gd name="T16" fmla="*/ 0 w 20"/>
                <a:gd name="T17" fmla="*/ 0 h 18"/>
                <a:gd name="T18" fmla="*/ 0 w 20"/>
                <a:gd name="T19" fmla="*/ 0 h 18"/>
                <a:gd name="T20" fmla="*/ 0 w 20"/>
                <a:gd name="T21" fmla="*/ 0 h 18"/>
                <a:gd name="T22" fmla="*/ 0 w 20"/>
                <a:gd name="T23" fmla="*/ 0 h 18"/>
                <a:gd name="T24" fmla="*/ 0 w 20"/>
                <a:gd name="T25" fmla="*/ 0 h 18"/>
                <a:gd name="T26" fmla="*/ 0 w 20"/>
                <a:gd name="T27" fmla="*/ 0 h 18"/>
                <a:gd name="T28" fmla="*/ 0 w 20"/>
                <a:gd name="T29" fmla="*/ 0 h 18"/>
                <a:gd name="T30" fmla="*/ 0 w 20"/>
                <a:gd name="T31" fmla="*/ 0 h 18"/>
                <a:gd name="T32" fmla="*/ 0 w 20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18">
                  <a:moveTo>
                    <a:pt x="20" y="3"/>
                  </a:moveTo>
                  <a:lnTo>
                    <a:pt x="19" y="8"/>
                  </a:lnTo>
                  <a:lnTo>
                    <a:pt x="18" y="11"/>
                  </a:lnTo>
                  <a:lnTo>
                    <a:pt x="16" y="15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7" y="18"/>
                  </a:lnTo>
                  <a:lnTo>
                    <a:pt x="3" y="18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7"/>
                  </a:lnTo>
                  <a:lnTo>
                    <a:pt x="7" y="3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1"/>
                  </a:lnTo>
                  <a:lnTo>
                    <a:pt x="20" y="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21" name="Freeform 301"/>
            <p:cNvSpPr>
              <a:spLocks/>
            </p:cNvSpPr>
            <p:nvPr/>
          </p:nvSpPr>
          <p:spPr bwMode="auto">
            <a:xfrm>
              <a:off x="1728" y="1667"/>
              <a:ext cx="5" cy="4"/>
            </a:xfrm>
            <a:custGeom>
              <a:avLst/>
              <a:gdLst>
                <a:gd name="T0" fmla="*/ 0 w 19"/>
                <a:gd name="T1" fmla="*/ 0 h 14"/>
                <a:gd name="T2" fmla="*/ 0 w 19"/>
                <a:gd name="T3" fmla="*/ 0 h 14"/>
                <a:gd name="T4" fmla="*/ 0 w 19"/>
                <a:gd name="T5" fmla="*/ 0 h 14"/>
                <a:gd name="T6" fmla="*/ 0 w 19"/>
                <a:gd name="T7" fmla="*/ 0 h 14"/>
                <a:gd name="T8" fmla="*/ 0 w 19"/>
                <a:gd name="T9" fmla="*/ 0 h 14"/>
                <a:gd name="T10" fmla="*/ 0 w 19"/>
                <a:gd name="T11" fmla="*/ 0 h 14"/>
                <a:gd name="T12" fmla="*/ 0 w 19"/>
                <a:gd name="T13" fmla="*/ 0 h 14"/>
                <a:gd name="T14" fmla="*/ 0 w 19"/>
                <a:gd name="T15" fmla="*/ 0 h 14"/>
                <a:gd name="T16" fmla="*/ 0 w 19"/>
                <a:gd name="T17" fmla="*/ 0 h 14"/>
                <a:gd name="T18" fmla="*/ 0 w 19"/>
                <a:gd name="T19" fmla="*/ 0 h 14"/>
                <a:gd name="T20" fmla="*/ 0 w 19"/>
                <a:gd name="T21" fmla="*/ 0 h 14"/>
                <a:gd name="T22" fmla="*/ 0 w 19"/>
                <a:gd name="T23" fmla="*/ 0 h 14"/>
                <a:gd name="T24" fmla="*/ 0 w 19"/>
                <a:gd name="T25" fmla="*/ 0 h 14"/>
                <a:gd name="T26" fmla="*/ 0 w 19"/>
                <a:gd name="T27" fmla="*/ 0 h 14"/>
                <a:gd name="T28" fmla="*/ 0 w 19"/>
                <a:gd name="T29" fmla="*/ 0 h 14"/>
                <a:gd name="T30" fmla="*/ 0 w 19"/>
                <a:gd name="T31" fmla="*/ 0 h 14"/>
                <a:gd name="T32" fmla="*/ 0 w 19"/>
                <a:gd name="T33" fmla="*/ 0 h 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14">
                  <a:moveTo>
                    <a:pt x="19" y="6"/>
                  </a:moveTo>
                  <a:lnTo>
                    <a:pt x="18" y="9"/>
                  </a:lnTo>
                  <a:lnTo>
                    <a:pt x="15" y="12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6" y="14"/>
                  </a:lnTo>
                  <a:lnTo>
                    <a:pt x="3" y="14"/>
                  </a:lnTo>
                  <a:lnTo>
                    <a:pt x="1" y="13"/>
                  </a:lnTo>
                  <a:lnTo>
                    <a:pt x="0" y="11"/>
                  </a:lnTo>
                  <a:lnTo>
                    <a:pt x="0" y="7"/>
                  </a:lnTo>
                  <a:lnTo>
                    <a:pt x="3" y="4"/>
                  </a:lnTo>
                  <a:lnTo>
                    <a:pt x="6" y="1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6" y="1"/>
                  </a:lnTo>
                  <a:lnTo>
                    <a:pt x="18" y="2"/>
                  </a:lnTo>
                  <a:lnTo>
                    <a:pt x="19" y="6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22" name="Freeform 302"/>
            <p:cNvSpPr>
              <a:spLocks/>
            </p:cNvSpPr>
            <p:nvPr/>
          </p:nvSpPr>
          <p:spPr bwMode="auto">
            <a:xfrm>
              <a:off x="1728" y="1674"/>
              <a:ext cx="7" cy="5"/>
            </a:xfrm>
            <a:custGeom>
              <a:avLst/>
              <a:gdLst>
                <a:gd name="T0" fmla="*/ 0 w 28"/>
                <a:gd name="T1" fmla="*/ 0 h 15"/>
                <a:gd name="T2" fmla="*/ 0 w 28"/>
                <a:gd name="T3" fmla="*/ 0 h 15"/>
                <a:gd name="T4" fmla="*/ 0 w 28"/>
                <a:gd name="T5" fmla="*/ 0 h 15"/>
                <a:gd name="T6" fmla="*/ 0 w 28"/>
                <a:gd name="T7" fmla="*/ 0 h 15"/>
                <a:gd name="T8" fmla="*/ 0 w 28"/>
                <a:gd name="T9" fmla="*/ 0 h 15"/>
                <a:gd name="T10" fmla="*/ 0 w 28"/>
                <a:gd name="T11" fmla="*/ 0 h 15"/>
                <a:gd name="T12" fmla="*/ 0 w 28"/>
                <a:gd name="T13" fmla="*/ 0 h 15"/>
                <a:gd name="T14" fmla="*/ 0 w 28"/>
                <a:gd name="T15" fmla="*/ 0 h 15"/>
                <a:gd name="T16" fmla="*/ 0 w 28"/>
                <a:gd name="T17" fmla="*/ 0 h 15"/>
                <a:gd name="T18" fmla="*/ 0 w 28"/>
                <a:gd name="T19" fmla="*/ 0 h 15"/>
                <a:gd name="T20" fmla="*/ 0 w 28"/>
                <a:gd name="T21" fmla="*/ 0 h 15"/>
                <a:gd name="T22" fmla="*/ 0 w 28"/>
                <a:gd name="T23" fmla="*/ 0 h 15"/>
                <a:gd name="T24" fmla="*/ 0 w 28"/>
                <a:gd name="T25" fmla="*/ 0 h 15"/>
                <a:gd name="T26" fmla="*/ 0 w 28"/>
                <a:gd name="T27" fmla="*/ 0 h 1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15">
                  <a:moveTo>
                    <a:pt x="28" y="5"/>
                  </a:moveTo>
                  <a:lnTo>
                    <a:pt x="27" y="9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5"/>
                  </a:lnTo>
                  <a:lnTo>
                    <a:pt x="0" y="14"/>
                  </a:lnTo>
                  <a:lnTo>
                    <a:pt x="1" y="9"/>
                  </a:lnTo>
                  <a:lnTo>
                    <a:pt x="5" y="5"/>
                  </a:lnTo>
                  <a:lnTo>
                    <a:pt x="9" y="2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8" y="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23" name="Freeform 303"/>
            <p:cNvSpPr>
              <a:spLocks/>
            </p:cNvSpPr>
            <p:nvPr/>
          </p:nvSpPr>
          <p:spPr bwMode="auto">
            <a:xfrm>
              <a:off x="1731" y="1684"/>
              <a:ext cx="8" cy="6"/>
            </a:xfrm>
            <a:custGeom>
              <a:avLst/>
              <a:gdLst>
                <a:gd name="T0" fmla="*/ 0 w 32"/>
                <a:gd name="T1" fmla="*/ 0 h 18"/>
                <a:gd name="T2" fmla="*/ 0 w 32"/>
                <a:gd name="T3" fmla="*/ 0 h 18"/>
                <a:gd name="T4" fmla="*/ 0 w 32"/>
                <a:gd name="T5" fmla="*/ 0 h 18"/>
                <a:gd name="T6" fmla="*/ 0 w 32"/>
                <a:gd name="T7" fmla="*/ 0 h 18"/>
                <a:gd name="T8" fmla="*/ 0 w 32"/>
                <a:gd name="T9" fmla="*/ 0 h 18"/>
                <a:gd name="T10" fmla="*/ 0 w 32"/>
                <a:gd name="T11" fmla="*/ 0 h 18"/>
                <a:gd name="T12" fmla="*/ 0 w 32"/>
                <a:gd name="T13" fmla="*/ 0 h 18"/>
                <a:gd name="T14" fmla="*/ 0 w 32"/>
                <a:gd name="T15" fmla="*/ 0 h 18"/>
                <a:gd name="T16" fmla="*/ 0 w 32"/>
                <a:gd name="T17" fmla="*/ 0 h 18"/>
                <a:gd name="T18" fmla="*/ 0 w 32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2" h="18">
                  <a:moveTo>
                    <a:pt x="32" y="1"/>
                  </a:moveTo>
                  <a:lnTo>
                    <a:pt x="28" y="8"/>
                  </a:lnTo>
                  <a:lnTo>
                    <a:pt x="22" y="13"/>
                  </a:lnTo>
                  <a:lnTo>
                    <a:pt x="14" y="16"/>
                  </a:lnTo>
                  <a:lnTo>
                    <a:pt x="6" y="18"/>
                  </a:lnTo>
                  <a:lnTo>
                    <a:pt x="0" y="17"/>
                  </a:lnTo>
                  <a:lnTo>
                    <a:pt x="5" y="9"/>
                  </a:lnTo>
                  <a:lnTo>
                    <a:pt x="13" y="3"/>
                  </a:lnTo>
                  <a:lnTo>
                    <a:pt x="22" y="0"/>
                  </a:lnTo>
                  <a:lnTo>
                    <a:pt x="32" y="1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24" name="Freeform 304"/>
            <p:cNvSpPr>
              <a:spLocks/>
            </p:cNvSpPr>
            <p:nvPr/>
          </p:nvSpPr>
          <p:spPr bwMode="auto">
            <a:xfrm>
              <a:off x="1726" y="1692"/>
              <a:ext cx="24" cy="133"/>
            </a:xfrm>
            <a:custGeom>
              <a:avLst/>
              <a:gdLst>
                <a:gd name="T0" fmla="*/ 0 w 94"/>
                <a:gd name="T1" fmla="*/ 0 h 402"/>
                <a:gd name="T2" fmla="*/ 0 w 94"/>
                <a:gd name="T3" fmla="*/ 0 h 402"/>
                <a:gd name="T4" fmla="*/ 0 w 94"/>
                <a:gd name="T5" fmla="*/ 0 h 402"/>
                <a:gd name="T6" fmla="*/ 0 w 94"/>
                <a:gd name="T7" fmla="*/ 0 h 402"/>
                <a:gd name="T8" fmla="*/ 0 w 94"/>
                <a:gd name="T9" fmla="*/ 0 h 402"/>
                <a:gd name="T10" fmla="*/ 0 w 94"/>
                <a:gd name="T11" fmla="*/ 0 h 402"/>
                <a:gd name="T12" fmla="*/ 0 w 94"/>
                <a:gd name="T13" fmla="*/ 0 h 402"/>
                <a:gd name="T14" fmla="*/ 0 w 94"/>
                <a:gd name="T15" fmla="*/ 0 h 402"/>
                <a:gd name="T16" fmla="*/ 0 w 94"/>
                <a:gd name="T17" fmla="*/ 0 h 402"/>
                <a:gd name="T18" fmla="*/ 0 w 94"/>
                <a:gd name="T19" fmla="*/ 0 h 402"/>
                <a:gd name="T20" fmla="*/ 0 w 94"/>
                <a:gd name="T21" fmla="*/ 0 h 402"/>
                <a:gd name="T22" fmla="*/ 0 w 94"/>
                <a:gd name="T23" fmla="*/ 0 h 402"/>
                <a:gd name="T24" fmla="*/ 0 w 94"/>
                <a:gd name="T25" fmla="*/ 0 h 402"/>
                <a:gd name="T26" fmla="*/ 0 w 94"/>
                <a:gd name="T27" fmla="*/ 0 h 402"/>
                <a:gd name="T28" fmla="*/ 0 w 94"/>
                <a:gd name="T29" fmla="*/ 0 h 402"/>
                <a:gd name="T30" fmla="*/ 0 w 94"/>
                <a:gd name="T31" fmla="*/ 0 h 402"/>
                <a:gd name="T32" fmla="*/ 0 w 94"/>
                <a:gd name="T33" fmla="*/ 0 h 402"/>
                <a:gd name="T34" fmla="*/ 0 w 94"/>
                <a:gd name="T35" fmla="*/ 0 h 402"/>
                <a:gd name="T36" fmla="*/ 0 w 94"/>
                <a:gd name="T37" fmla="*/ 0 h 402"/>
                <a:gd name="T38" fmla="*/ 0 w 94"/>
                <a:gd name="T39" fmla="*/ 0 h 402"/>
                <a:gd name="T40" fmla="*/ 0 w 94"/>
                <a:gd name="T41" fmla="*/ 0 h 402"/>
                <a:gd name="T42" fmla="*/ 0 w 94"/>
                <a:gd name="T43" fmla="*/ 0 h 402"/>
                <a:gd name="T44" fmla="*/ 0 w 94"/>
                <a:gd name="T45" fmla="*/ 0 h 402"/>
                <a:gd name="T46" fmla="*/ 0 w 94"/>
                <a:gd name="T47" fmla="*/ 0 h 402"/>
                <a:gd name="T48" fmla="*/ 0 w 94"/>
                <a:gd name="T49" fmla="*/ 0 h 402"/>
                <a:gd name="T50" fmla="*/ 0 w 94"/>
                <a:gd name="T51" fmla="*/ 0 h 402"/>
                <a:gd name="T52" fmla="*/ 0 w 94"/>
                <a:gd name="T53" fmla="*/ 0 h 402"/>
                <a:gd name="T54" fmla="*/ 0 w 94"/>
                <a:gd name="T55" fmla="*/ 0 h 402"/>
                <a:gd name="T56" fmla="*/ 0 w 94"/>
                <a:gd name="T57" fmla="*/ 0 h 402"/>
                <a:gd name="T58" fmla="*/ 0 w 94"/>
                <a:gd name="T59" fmla="*/ 0 h 402"/>
                <a:gd name="T60" fmla="*/ 0 w 94"/>
                <a:gd name="T61" fmla="*/ 0 h 402"/>
                <a:gd name="T62" fmla="*/ 0 w 94"/>
                <a:gd name="T63" fmla="*/ 0 h 402"/>
                <a:gd name="T64" fmla="*/ 0 w 94"/>
                <a:gd name="T65" fmla="*/ 0 h 402"/>
                <a:gd name="T66" fmla="*/ 0 w 94"/>
                <a:gd name="T67" fmla="*/ 0 h 402"/>
                <a:gd name="T68" fmla="*/ 0 w 94"/>
                <a:gd name="T69" fmla="*/ 0 h 402"/>
                <a:gd name="T70" fmla="*/ 0 w 94"/>
                <a:gd name="T71" fmla="*/ 0 h 402"/>
                <a:gd name="T72" fmla="*/ 0 w 94"/>
                <a:gd name="T73" fmla="*/ 0 h 402"/>
                <a:gd name="T74" fmla="*/ 0 w 94"/>
                <a:gd name="T75" fmla="*/ 0 h 402"/>
                <a:gd name="T76" fmla="*/ 0 w 94"/>
                <a:gd name="T77" fmla="*/ 0 h 402"/>
                <a:gd name="T78" fmla="*/ 0 w 94"/>
                <a:gd name="T79" fmla="*/ 0 h 402"/>
                <a:gd name="T80" fmla="*/ 0 w 94"/>
                <a:gd name="T81" fmla="*/ 0 h 402"/>
                <a:gd name="T82" fmla="*/ 0 w 94"/>
                <a:gd name="T83" fmla="*/ 0 h 402"/>
                <a:gd name="T84" fmla="*/ 0 w 94"/>
                <a:gd name="T85" fmla="*/ 0 h 402"/>
                <a:gd name="T86" fmla="*/ 0 w 94"/>
                <a:gd name="T87" fmla="*/ 0 h 402"/>
                <a:gd name="T88" fmla="*/ 0 w 94"/>
                <a:gd name="T89" fmla="*/ 0 h 402"/>
                <a:gd name="T90" fmla="*/ 0 w 94"/>
                <a:gd name="T91" fmla="*/ 0 h 402"/>
                <a:gd name="T92" fmla="*/ 0 w 94"/>
                <a:gd name="T93" fmla="*/ 0 h 402"/>
                <a:gd name="T94" fmla="*/ 0 w 94"/>
                <a:gd name="T95" fmla="*/ 0 h 402"/>
                <a:gd name="T96" fmla="*/ 0 w 94"/>
                <a:gd name="T97" fmla="*/ 0 h 402"/>
                <a:gd name="T98" fmla="*/ 0 w 94"/>
                <a:gd name="T99" fmla="*/ 0 h 402"/>
                <a:gd name="T100" fmla="*/ 0 w 94"/>
                <a:gd name="T101" fmla="*/ 0 h 402"/>
                <a:gd name="T102" fmla="*/ 0 w 94"/>
                <a:gd name="T103" fmla="*/ 0 h 402"/>
                <a:gd name="T104" fmla="*/ 0 w 94"/>
                <a:gd name="T105" fmla="*/ 0 h 402"/>
                <a:gd name="T106" fmla="*/ 0 w 94"/>
                <a:gd name="T107" fmla="*/ 0 h 402"/>
                <a:gd name="T108" fmla="*/ 0 w 94"/>
                <a:gd name="T109" fmla="*/ 0 h 402"/>
                <a:gd name="T110" fmla="*/ 0 w 94"/>
                <a:gd name="T111" fmla="*/ 0 h 402"/>
                <a:gd name="T112" fmla="*/ 0 w 94"/>
                <a:gd name="T113" fmla="*/ 0 h 4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4" h="402">
                  <a:moveTo>
                    <a:pt x="16" y="19"/>
                  </a:moveTo>
                  <a:lnTo>
                    <a:pt x="23" y="17"/>
                  </a:lnTo>
                  <a:lnTo>
                    <a:pt x="30" y="15"/>
                  </a:lnTo>
                  <a:lnTo>
                    <a:pt x="38" y="14"/>
                  </a:lnTo>
                  <a:lnTo>
                    <a:pt x="45" y="14"/>
                  </a:lnTo>
                  <a:lnTo>
                    <a:pt x="53" y="13"/>
                  </a:lnTo>
                  <a:lnTo>
                    <a:pt x="60" y="14"/>
                  </a:lnTo>
                  <a:lnTo>
                    <a:pt x="67" y="16"/>
                  </a:lnTo>
                  <a:lnTo>
                    <a:pt x="74" y="20"/>
                  </a:lnTo>
                  <a:lnTo>
                    <a:pt x="66" y="20"/>
                  </a:lnTo>
                  <a:lnTo>
                    <a:pt x="58" y="20"/>
                  </a:lnTo>
                  <a:lnTo>
                    <a:pt x="50" y="21"/>
                  </a:lnTo>
                  <a:lnTo>
                    <a:pt x="42" y="23"/>
                  </a:lnTo>
                  <a:lnTo>
                    <a:pt x="35" y="27"/>
                  </a:lnTo>
                  <a:lnTo>
                    <a:pt x="28" y="30"/>
                  </a:lnTo>
                  <a:lnTo>
                    <a:pt x="21" y="36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6"/>
                  </a:lnTo>
                  <a:lnTo>
                    <a:pt x="15" y="47"/>
                  </a:lnTo>
                  <a:lnTo>
                    <a:pt x="15" y="50"/>
                  </a:lnTo>
                  <a:lnTo>
                    <a:pt x="22" y="47"/>
                  </a:lnTo>
                  <a:lnTo>
                    <a:pt x="30" y="46"/>
                  </a:lnTo>
                  <a:lnTo>
                    <a:pt x="39" y="45"/>
                  </a:lnTo>
                  <a:lnTo>
                    <a:pt x="47" y="44"/>
                  </a:lnTo>
                  <a:lnTo>
                    <a:pt x="57" y="44"/>
                  </a:lnTo>
                  <a:lnTo>
                    <a:pt x="65" y="44"/>
                  </a:lnTo>
                  <a:lnTo>
                    <a:pt x="73" y="46"/>
                  </a:lnTo>
                  <a:lnTo>
                    <a:pt x="81" y="49"/>
                  </a:lnTo>
                  <a:lnTo>
                    <a:pt x="74" y="50"/>
                  </a:lnTo>
                  <a:lnTo>
                    <a:pt x="67" y="51"/>
                  </a:lnTo>
                  <a:lnTo>
                    <a:pt x="58" y="51"/>
                  </a:lnTo>
                  <a:lnTo>
                    <a:pt x="50" y="52"/>
                  </a:lnTo>
                  <a:lnTo>
                    <a:pt x="42" y="54"/>
                  </a:lnTo>
                  <a:lnTo>
                    <a:pt x="34" y="58"/>
                  </a:lnTo>
                  <a:lnTo>
                    <a:pt x="27" y="62"/>
                  </a:lnTo>
                  <a:lnTo>
                    <a:pt x="21" y="69"/>
                  </a:lnTo>
                  <a:lnTo>
                    <a:pt x="20" y="73"/>
                  </a:lnTo>
                  <a:lnTo>
                    <a:pt x="20" y="75"/>
                  </a:lnTo>
                  <a:lnTo>
                    <a:pt x="19" y="78"/>
                  </a:lnTo>
                  <a:lnTo>
                    <a:pt x="19" y="82"/>
                  </a:lnTo>
                  <a:lnTo>
                    <a:pt x="26" y="81"/>
                  </a:lnTo>
                  <a:lnTo>
                    <a:pt x="32" y="78"/>
                  </a:lnTo>
                  <a:lnTo>
                    <a:pt x="41" y="76"/>
                  </a:lnTo>
                  <a:lnTo>
                    <a:pt x="47" y="75"/>
                  </a:lnTo>
                  <a:lnTo>
                    <a:pt x="56" y="74"/>
                  </a:lnTo>
                  <a:lnTo>
                    <a:pt x="62" y="75"/>
                  </a:lnTo>
                  <a:lnTo>
                    <a:pt x="71" y="76"/>
                  </a:lnTo>
                  <a:lnTo>
                    <a:pt x="77" y="80"/>
                  </a:lnTo>
                  <a:lnTo>
                    <a:pt x="69" y="81"/>
                  </a:lnTo>
                  <a:lnTo>
                    <a:pt x="61" y="81"/>
                  </a:lnTo>
                  <a:lnTo>
                    <a:pt x="54" y="82"/>
                  </a:lnTo>
                  <a:lnTo>
                    <a:pt x="47" y="84"/>
                  </a:lnTo>
                  <a:lnTo>
                    <a:pt x="41" y="87"/>
                  </a:lnTo>
                  <a:lnTo>
                    <a:pt x="34" y="90"/>
                  </a:lnTo>
                  <a:lnTo>
                    <a:pt x="28" y="95"/>
                  </a:lnTo>
                  <a:lnTo>
                    <a:pt x="23" y="102"/>
                  </a:lnTo>
                  <a:lnTo>
                    <a:pt x="23" y="104"/>
                  </a:lnTo>
                  <a:lnTo>
                    <a:pt x="23" y="106"/>
                  </a:lnTo>
                  <a:lnTo>
                    <a:pt x="22" y="108"/>
                  </a:lnTo>
                  <a:lnTo>
                    <a:pt x="22" y="111"/>
                  </a:lnTo>
                  <a:lnTo>
                    <a:pt x="68" y="111"/>
                  </a:lnTo>
                  <a:lnTo>
                    <a:pt x="61" y="112"/>
                  </a:lnTo>
                  <a:lnTo>
                    <a:pt x="54" y="112"/>
                  </a:lnTo>
                  <a:lnTo>
                    <a:pt x="49" y="114"/>
                  </a:lnTo>
                  <a:lnTo>
                    <a:pt x="42" y="115"/>
                  </a:lnTo>
                  <a:lnTo>
                    <a:pt x="36" y="119"/>
                  </a:lnTo>
                  <a:lnTo>
                    <a:pt x="30" y="121"/>
                  </a:lnTo>
                  <a:lnTo>
                    <a:pt x="26" y="126"/>
                  </a:lnTo>
                  <a:lnTo>
                    <a:pt x="21" y="130"/>
                  </a:lnTo>
                  <a:lnTo>
                    <a:pt x="21" y="148"/>
                  </a:lnTo>
                  <a:lnTo>
                    <a:pt x="27" y="145"/>
                  </a:lnTo>
                  <a:lnTo>
                    <a:pt x="34" y="144"/>
                  </a:lnTo>
                  <a:lnTo>
                    <a:pt x="39" y="143"/>
                  </a:lnTo>
                  <a:lnTo>
                    <a:pt x="46" y="141"/>
                  </a:lnTo>
                  <a:lnTo>
                    <a:pt x="53" y="141"/>
                  </a:lnTo>
                  <a:lnTo>
                    <a:pt x="59" y="140"/>
                  </a:lnTo>
                  <a:lnTo>
                    <a:pt x="66" y="140"/>
                  </a:lnTo>
                  <a:lnTo>
                    <a:pt x="72" y="141"/>
                  </a:lnTo>
                  <a:lnTo>
                    <a:pt x="66" y="144"/>
                  </a:lnTo>
                  <a:lnTo>
                    <a:pt x="59" y="146"/>
                  </a:lnTo>
                  <a:lnTo>
                    <a:pt x="52" y="149"/>
                  </a:lnTo>
                  <a:lnTo>
                    <a:pt x="46" y="151"/>
                  </a:lnTo>
                  <a:lnTo>
                    <a:pt x="39" y="155"/>
                  </a:lnTo>
                  <a:lnTo>
                    <a:pt x="34" y="158"/>
                  </a:lnTo>
                  <a:lnTo>
                    <a:pt x="28" y="164"/>
                  </a:lnTo>
                  <a:lnTo>
                    <a:pt x="23" y="169"/>
                  </a:lnTo>
                  <a:lnTo>
                    <a:pt x="23" y="173"/>
                  </a:lnTo>
                  <a:lnTo>
                    <a:pt x="24" y="175"/>
                  </a:lnTo>
                  <a:lnTo>
                    <a:pt x="26" y="179"/>
                  </a:lnTo>
                  <a:lnTo>
                    <a:pt x="27" y="181"/>
                  </a:lnTo>
                  <a:lnTo>
                    <a:pt x="34" y="179"/>
                  </a:lnTo>
                  <a:lnTo>
                    <a:pt x="41" y="178"/>
                  </a:lnTo>
                  <a:lnTo>
                    <a:pt x="47" y="175"/>
                  </a:lnTo>
                  <a:lnTo>
                    <a:pt x="54" y="174"/>
                  </a:lnTo>
                  <a:lnTo>
                    <a:pt x="61" y="173"/>
                  </a:lnTo>
                  <a:lnTo>
                    <a:pt x="69" y="173"/>
                  </a:lnTo>
                  <a:lnTo>
                    <a:pt x="76" y="173"/>
                  </a:lnTo>
                  <a:lnTo>
                    <a:pt x="84" y="174"/>
                  </a:lnTo>
                  <a:lnTo>
                    <a:pt x="77" y="176"/>
                  </a:lnTo>
                  <a:lnTo>
                    <a:pt x="69" y="178"/>
                  </a:lnTo>
                  <a:lnTo>
                    <a:pt x="62" y="180"/>
                  </a:lnTo>
                  <a:lnTo>
                    <a:pt x="56" y="181"/>
                  </a:lnTo>
                  <a:lnTo>
                    <a:pt x="49" y="184"/>
                  </a:lnTo>
                  <a:lnTo>
                    <a:pt x="42" y="188"/>
                  </a:lnTo>
                  <a:lnTo>
                    <a:pt x="36" y="193"/>
                  </a:lnTo>
                  <a:lnTo>
                    <a:pt x="31" y="199"/>
                  </a:lnTo>
                  <a:lnTo>
                    <a:pt x="31" y="203"/>
                  </a:lnTo>
                  <a:lnTo>
                    <a:pt x="30" y="206"/>
                  </a:lnTo>
                  <a:lnTo>
                    <a:pt x="30" y="210"/>
                  </a:lnTo>
                  <a:lnTo>
                    <a:pt x="31" y="213"/>
                  </a:lnTo>
                  <a:lnTo>
                    <a:pt x="38" y="212"/>
                  </a:lnTo>
                  <a:lnTo>
                    <a:pt x="45" y="211"/>
                  </a:lnTo>
                  <a:lnTo>
                    <a:pt x="52" y="210"/>
                  </a:lnTo>
                  <a:lnTo>
                    <a:pt x="60" y="210"/>
                  </a:lnTo>
                  <a:lnTo>
                    <a:pt x="67" y="210"/>
                  </a:lnTo>
                  <a:lnTo>
                    <a:pt x="75" y="210"/>
                  </a:lnTo>
                  <a:lnTo>
                    <a:pt x="82" y="211"/>
                  </a:lnTo>
                  <a:lnTo>
                    <a:pt x="89" y="213"/>
                  </a:lnTo>
                  <a:lnTo>
                    <a:pt x="81" y="214"/>
                  </a:lnTo>
                  <a:lnTo>
                    <a:pt x="72" y="216"/>
                  </a:lnTo>
                  <a:lnTo>
                    <a:pt x="64" y="217"/>
                  </a:lnTo>
                  <a:lnTo>
                    <a:pt x="56" y="219"/>
                  </a:lnTo>
                  <a:lnTo>
                    <a:pt x="47" y="222"/>
                  </a:lnTo>
                  <a:lnTo>
                    <a:pt x="41" y="227"/>
                  </a:lnTo>
                  <a:lnTo>
                    <a:pt x="35" y="233"/>
                  </a:lnTo>
                  <a:lnTo>
                    <a:pt x="31" y="241"/>
                  </a:lnTo>
                  <a:lnTo>
                    <a:pt x="29" y="256"/>
                  </a:lnTo>
                  <a:lnTo>
                    <a:pt x="36" y="254"/>
                  </a:lnTo>
                  <a:lnTo>
                    <a:pt x="44" y="252"/>
                  </a:lnTo>
                  <a:lnTo>
                    <a:pt x="53" y="251"/>
                  </a:lnTo>
                  <a:lnTo>
                    <a:pt x="61" y="250"/>
                  </a:lnTo>
                  <a:lnTo>
                    <a:pt x="71" y="251"/>
                  </a:lnTo>
                  <a:lnTo>
                    <a:pt x="79" y="252"/>
                  </a:lnTo>
                  <a:lnTo>
                    <a:pt x="87" y="256"/>
                  </a:lnTo>
                  <a:lnTo>
                    <a:pt x="94" y="259"/>
                  </a:lnTo>
                  <a:lnTo>
                    <a:pt x="85" y="260"/>
                  </a:lnTo>
                  <a:lnTo>
                    <a:pt x="76" y="260"/>
                  </a:lnTo>
                  <a:lnTo>
                    <a:pt x="67" y="260"/>
                  </a:lnTo>
                  <a:lnTo>
                    <a:pt x="58" y="262"/>
                  </a:lnTo>
                  <a:lnTo>
                    <a:pt x="50" y="264"/>
                  </a:lnTo>
                  <a:lnTo>
                    <a:pt x="42" y="267"/>
                  </a:lnTo>
                  <a:lnTo>
                    <a:pt x="35" y="273"/>
                  </a:lnTo>
                  <a:lnTo>
                    <a:pt x="30" y="281"/>
                  </a:lnTo>
                  <a:lnTo>
                    <a:pt x="30" y="284"/>
                  </a:lnTo>
                  <a:lnTo>
                    <a:pt x="29" y="286"/>
                  </a:lnTo>
                  <a:lnTo>
                    <a:pt x="29" y="288"/>
                  </a:lnTo>
                  <a:lnTo>
                    <a:pt x="29" y="290"/>
                  </a:lnTo>
                  <a:lnTo>
                    <a:pt x="36" y="289"/>
                  </a:lnTo>
                  <a:lnTo>
                    <a:pt x="44" y="287"/>
                  </a:lnTo>
                  <a:lnTo>
                    <a:pt x="51" y="286"/>
                  </a:lnTo>
                  <a:lnTo>
                    <a:pt x="60" y="286"/>
                  </a:lnTo>
                  <a:lnTo>
                    <a:pt x="68" y="286"/>
                  </a:lnTo>
                  <a:lnTo>
                    <a:pt x="76" y="286"/>
                  </a:lnTo>
                  <a:lnTo>
                    <a:pt x="84" y="288"/>
                  </a:lnTo>
                  <a:lnTo>
                    <a:pt x="91" y="290"/>
                  </a:lnTo>
                  <a:lnTo>
                    <a:pt x="83" y="292"/>
                  </a:lnTo>
                  <a:lnTo>
                    <a:pt x="75" y="293"/>
                  </a:lnTo>
                  <a:lnTo>
                    <a:pt x="66" y="294"/>
                  </a:lnTo>
                  <a:lnTo>
                    <a:pt x="57" y="296"/>
                  </a:lnTo>
                  <a:lnTo>
                    <a:pt x="47" y="298"/>
                  </a:lnTo>
                  <a:lnTo>
                    <a:pt x="38" y="302"/>
                  </a:lnTo>
                  <a:lnTo>
                    <a:pt x="31" y="308"/>
                  </a:lnTo>
                  <a:lnTo>
                    <a:pt x="24" y="316"/>
                  </a:lnTo>
                  <a:lnTo>
                    <a:pt x="27" y="319"/>
                  </a:lnTo>
                  <a:lnTo>
                    <a:pt x="34" y="319"/>
                  </a:lnTo>
                  <a:lnTo>
                    <a:pt x="42" y="318"/>
                  </a:lnTo>
                  <a:lnTo>
                    <a:pt x="50" y="318"/>
                  </a:lnTo>
                  <a:lnTo>
                    <a:pt x="58" y="318"/>
                  </a:lnTo>
                  <a:lnTo>
                    <a:pt x="65" y="318"/>
                  </a:lnTo>
                  <a:lnTo>
                    <a:pt x="73" y="319"/>
                  </a:lnTo>
                  <a:lnTo>
                    <a:pt x="79" y="322"/>
                  </a:lnTo>
                  <a:lnTo>
                    <a:pt x="85" y="325"/>
                  </a:lnTo>
                  <a:lnTo>
                    <a:pt x="77" y="326"/>
                  </a:lnTo>
                  <a:lnTo>
                    <a:pt x="69" y="326"/>
                  </a:lnTo>
                  <a:lnTo>
                    <a:pt x="59" y="327"/>
                  </a:lnTo>
                  <a:lnTo>
                    <a:pt x="50" y="328"/>
                  </a:lnTo>
                  <a:lnTo>
                    <a:pt x="41" y="331"/>
                  </a:lnTo>
                  <a:lnTo>
                    <a:pt x="34" y="335"/>
                  </a:lnTo>
                  <a:lnTo>
                    <a:pt x="28" y="342"/>
                  </a:lnTo>
                  <a:lnTo>
                    <a:pt x="24" y="351"/>
                  </a:lnTo>
                  <a:lnTo>
                    <a:pt x="29" y="354"/>
                  </a:lnTo>
                  <a:lnTo>
                    <a:pt x="34" y="354"/>
                  </a:lnTo>
                  <a:lnTo>
                    <a:pt x="38" y="354"/>
                  </a:lnTo>
                  <a:lnTo>
                    <a:pt x="43" y="354"/>
                  </a:lnTo>
                  <a:lnTo>
                    <a:pt x="47" y="353"/>
                  </a:lnTo>
                  <a:lnTo>
                    <a:pt x="52" y="351"/>
                  </a:lnTo>
                  <a:lnTo>
                    <a:pt x="57" y="351"/>
                  </a:lnTo>
                  <a:lnTo>
                    <a:pt x="61" y="351"/>
                  </a:lnTo>
                  <a:lnTo>
                    <a:pt x="88" y="356"/>
                  </a:lnTo>
                  <a:lnTo>
                    <a:pt x="80" y="357"/>
                  </a:lnTo>
                  <a:lnTo>
                    <a:pt x="72" y="358"/>
                  </a:lnTo>
                  <a:lnTo>
                    <a:pt x="62" y="360"/>
                  </a:lnTo>
                  <a:lnTo>
                    <a:pt x="54" y="361"/>
                  </a:lnTo>
                  <a:lnTo>
                    <a:pt x="45" y="364"/>
                  </a:lnTo>
                  <a:lnTo>
                    <a:pt x="37" y="368"/>
                  </a:lnTo>
                  <a:lnTo>
                    <a:pt x="30" y="373"/>
                  </a:lnTo>
                  <a:lnTo>
                    <a:pt x="24" y="380"/>
                  </a:lnTo>
                  <a:lnTo>
                    <a:pt x="32" y="380"/>
                  </a:lnTo>
                  <a:lnTo>
                    <a:pt x="42" y="380"/>
                  </a:lnTo>
                  <a:lnTo>
                    <a:pt x="50" y="380"/>
                  </a:lnTo>
                  <a:lnTo>
                    <a:pt x="59" y="380"/>
                  </a:lnTo>
                  <a:lnTo>
                    <a:pt x="68" y="381"/>
                  </a:lnTo>
                  <a:lnTo>
                    <a:pt x="76" y="383"/>
                  </a:lnTo>
                  <a:lnTo>
                    <a:pt x="84" y="385"/>
                  </a:lnTo>
                  <a:lnTo>
                    <a:pt x="91" y="388"/>
                  </a:lnTo>
                  <a:lnTo>
                    <a:pt x="80" y="391"/>
                  </a:lnTo>
                  <a:lnTo>
                    <a:pt x="69" y="392"/>
                  </a:lnTo>
                  <a:lnTo>
                    <a:pt x="58" y="393"/>
                  </a:lnTo>
                  <a:lnTo>
                    <a:pt x="46" y="393"/>
                  </a:lnTo>
                  <a:lnTo>
                    <a:pt x="35" y="395"/>
                  </a:lnTo>
                  <a:lnTo>
                    <a:pt x="24" y="396"/>
                  </a:lnTo>
                  <a:lnTo>
                    <a:pt x="13" y="399"/>
                  </a:lnTo>
                  <a:lnTo>
                    <a:pt x="3" y="402"/>
                  </a:lnTo>
                  <a:lnTo>
                    <a:pt x="6" y="380"/>
                  </a:lnTo>
                  <a:lnTo>
                    <a:pt x="5" y="358"/>
                  </a:lnTo>
                  <a:lnTo>
                    <a:pt x="3" y="337"/>
                  </a:lnTo>
                  <a:lnTo>
                    <a:pt x="0" y="315"/>
                  </a:lnTo>
                  <a:lnTo>
                    <a:pt x="5" y="286"/>
                  </a:lnTo>
                  <a:lnTo>
                    <a:pt x="12" y="257"/>
                  </a:lnTo>
                  <a:lnTo>
                    <a:pt x="14" y="228"/>
                  </a:lnTo>
                  <a:lnTo>
                    <a:pt x="7" y="199"/>
                  </a:lnTo>
                  <a:lnTo>
                    <a:pt x="12" y="157"/>
                  </a:lnTo>
                  <a:lnTo>
                    <a:pt x="5" y="119"/>
                  </a:lnTo>
                  <a:lnTo>
                    <a:pt x="1" y="78"/>
                  </a:lnTo>
                  <a:lnTo>
                    <a:pt x="4" y="38"/>
                  </a:lnTo>
                  <a:lnTo>
                    <a:pt x="11" y="0"/>
                  </a:lnTo>
                  <a:lnTo>
                    <a:pt x="12" y="5"/>
                  </a:lnTo>
                  <a:lnTo>
                    <a:pt x="12" y="11"/>
                  </a:lnTo>
                  <a:lnTo>
                    <a:pt x="13" y="15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25" name="Freeform 305"/>
            <p:cNvSpPr>
              <a:spLocks/>
            </p:cNvSpPr>
            <p:nvPr/>
          </p:nvSpPr>
          <p:spPr bwMode="auto">
            <a:xfrm>
              <a:off x="1756" y="1791"/>
              <a:ext cx="2" cy="3"/>
            </a:xfrm>
            <a:custGeom>
              <a:avLst/>
              <a:gdLst>
                <a:gd name="T0" fmla="*/ 0 w 10"/>
                <a:gd name="T1" fmla="*/ 0 h 8"/>
                <a:gd name="T2" fmla="*/ 0 w 10"/>
                <a:gd name="T3" fmla="*/ 0 h 8"/>
                <a:gd name="T4" fmla="*/ 0 w 10"/>
                <a:gd name="T5" fmla="*/ 0 h 8"/>
                <a:gd name="T6" fmla="*/ 0 w 10"/>
                <a:gd name="T7" fmla="*/ 0 h 8"/>
                <a:gd name="T8" fmla="*/ 0 w 10"/>
                <a:gd name="T9" fmla="*/ 0 h 8"/>
                <a:gd name="T10" fmla="*/ 0 w 10"/>
                <a:gd name="T11" fmla="*/ 0 h 8"/>
                <a:gd name="T12" fmla="*/ 0 w 1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8">
                  <a:moveTo>
                    <a:pt x="10" y="3"/>
                  </a:moveTo>
                  <a:lnTo>
                    <a:pt x="8" y="8"/>
                  </a:lnTo>
                  <a:lnTo>
                    <a:pt x="0" y="0"/>
                  </a:lnTo>
                  <a:lnTo>
                    <a:pt x="3" y="1"/>
                  </a:lnTo>
                  <a:lnTo>
                    <a:pt x="5" y="1"/>
                  </a:lnTo>
                  <a:lnTo>
                    <a:pt x="7" y="2"/>
                  </a:lnTo>
                  <a:lnTo>
                    <a:pt x="10" y="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26" name="Freeform 306"/>
            <p:cNvSpPr>
              <a:spLocks/>
            </p:cNvSpPr>
            <p:nvPr/>
          </p:nvSpPr>
          <p:spPr bwMode="auto">
            <a:xfrm>
              <a:off x="1754" y="1804"/>
              <a:ext cx="6" cy="9"/>
            </a:xfrm>
            <a:custGeom>
              <a:avLst/>
              <a:gdLst>
                <a:gd name="T0" fmla="*/ 0 w 24"/>
                <a:gd name="T1" fmla="*/ 0 h 27"/>
                <a:gd name="T2" fmla="*/ 0 w 24"/>
                <a:gd name="T3" fmla="*/ 0 h 27"/>
                <a:gd name="T4" fmla="*/ 0 w 24"/>
                <a:gd name="T5" fmla="*/ 0 h 27"/>
                <a:gd name="T6" fmla="*/ 0 w 24"/>
                <a:gd name="T7" fmla="*/ 0 h 27"/>
                <a:gd name="T8" fmla="*/ 0 w 24"/>
                <a:gd name="T9" fmla="*/ 0 h 27"/>
                <a:gd name="T10" fmla="*/ 0 w 24"/>
                <a:gd name="T11" fmla="*/ 0 h 27"/>
                <a:gd name="T12" fmla="*/ 0 w 24"/>
                <a:gd name="T13" fmla="*/ 0 h 27"/>
                <a:gd name="T14" fmla="*/ 0 w 24"/>
                <a:gd name="T15" fmla="*/ 0 h 27"/>
                <a:gd name="T16" fmla="*/ 0 w 24"/>
                <a:gd name="T17" fmla="*/ 0 h 27"/>
                <a:gd name="T18" fmla="*/ 0 w 24"/>
                <a:gd name="T19" fmla="*/ 0 h 27"/>
                <a:gd name="T20" fmla="*/ 0 w 24"/>
                <a:gd name="T21" fmla="*/ 0 h 27"/>
                <a:gd name="T22" fmla="*/ 0 w 24"/>
                <a:gd name="T23" fmla="*/ 0 h 27"/>
                <a:gd name="T24" fmla="*/ 0 w 24"/>
                <a:gd name="T25" fmla="*/ 0 h 27"/>
                <a:gd name="T26" fmla="*/ 0 w 24"/>
                <a:gd name="T27" fmla="*/ 0 h 27"/>
                <a:gd name="T28" fmla="*/ 0 w 24"/>
                <a:gd name="T29" fmla="*/ 0 h 27"/>
                <a:gd name="T30" fmla="*/ 0 w 24"/>
                <a:gd name="T31" fmla="*/ 0 h 27"/>
                <a:gd name="T32" fmla="*/ 0 w 24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27">
                  <a:moveTo>
                    <a:pt x="22" y="10"/>
                  </a:moveTo>
                  <a:lnTo>
                    <a:pt x="23" y="13"/>
                  </a:lnTo>
                  <a:lnTo>
                    <a:pt x="24" y="17"/>
                  </a:lnTo>
                  <a:lnTo>
                    <a:pt x="24" y="19"/>
                  </a:lnTo>
                  <a:lnTo>
                    <a:pt x="21" y="22"/>
                  </a:lnTo>
                  <a:lnTo>
                    <a:pt x="20" y="23"/>
                  </a:lnTo>
                  <a:lnTo>
                    <a:pt x="20" y="24"/>
                  </a:lnTo>
                  <a:lnTo>
                    <a:pt x="19" y="26"/>
                  </a:lnTo>
                  <a:lnTo>
                    <a:pt x="19" y="27"/>
                  </a:lnTo>
                  <a:lnTo>
                    <a:pt x="13" y="23"/>
                  </a:lnTo>
                  <a:lnTo>
                    <a:pt x="7" y="17"/>
                  </a:lnTo>
                  <a:lnTo>
                    <a:pt x="3" y="11"/>
                  </a:lnTo>
                  <a:lnTo>
                    <a:pt x="0" y="4"/>
                  </a:lnTo>
                  <a:lnTo>
                    <a:pt x="6" y="0"/>
                  </a:lnTo>
                  <a:lnTo>
                    <a:pt x="13" y="1"/>
                  </a:lnTo>
                  <a:lnTo>
                    <a:pt x="19" y="4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27" name="Freeform 307"/>
            <p:cNvSpPr>
              <a:spLocks/>
            </p:cNvSpPr>
            <p:nvPr/>
          </p:nvSpPr>
          <p:spPr bwMode="auto">
            <a:xfrm>
              <a:off x="1747" y="1825"/>
              <a:ext cx="14" cy="6"/>
            </a:xfrm>
            <a:custGeom>
              <a:avLst/>
              <a:gdLst>
                <a:gd name="T0" fmla="*/ 0 w 52"/>
                <a:gd name="T1" fmla="*/ 0 h 19"/>
                <a:gd name="T2" fmla="*/ 0 w 52"/>
                <a:gd name="T3" fmla="*/ 0 h 19"/>
                <a:gd name="T4" fmla="*/ 0 w 52"/>
                <a:gd name="T5" fmla="*/ 0 h 19"/>
                <a:gd name="T6" fmla="*/ 0 w 52"/>
                <a:gd name="T7" fmla="*/ 0 h 19"/>
                <a:gd name="T8" fmla="*/ 0 w 52"/>
                <a:gd name="T9" fmla="*/ 0 h 19"/>
                <a:gd name="T10" fmla="*/ 0 w 52"/>
                <a:gd name="T11" fmla="*/ 0 h 19"/>
                <a:gd name="T12" fmla="*/ 0 w 52"/>
                <a:gd name="T13" fmla="*/ 0 h 19"/>
                <a:gd name="T14" fmla="*/ 0 w 52"/>
                <a:gd name="T15" fmla="*/ 0 h 19"/>
                <a:gd name="T16" fmla="*/ 0 w 52"/>
                <a:gd name="T17" fmla="*/ 0 h 19"/>
                <a:gd name="T18" fmla="*/ 0 w 52"/>
                <a:gd name="T19" fmla="*/ 0 h 19"/>
                <a:gd name="T20" fmla="*/ 0 w 52"/>
                <a:gd name="T21" fmla="*/ 0 h 19"/>
                <a:gd name="T22" fmla="*/ 0 w 52"/>
                <a:gd name="T23" fmla="*/ 0 h 19"/>
                <a:gd name="T24" fmla="*/ 0 w 52"/>
                <a:gd name="T25" fmla="*/ 0 h 19"/>
                <a:gd name="T26" fmla="*/ 0 w 52"/>
                <a:gd name="T27" fmla="*/ 0 h 19"/>
                <a:gd name="T28" fmla="*/ 0 w 52"/>
                <a:gd name="T29" fmla="*/ 0 h 19"/>
                <a:gd name="T30" fmla="*/ 0 w 52"/>
                <a:gd name="T31" fmla="*/ 0 h 19"/>
                <a:gd name="T32" fmla="*/ 0 w 52"/>
                <a:gd name="T33" fmla="*/ 0 h 19"/>
                <a:gd name="T34" fmla="*/ 0 w 52"/>
                <a:gd name="T35" fmla="*/ 0 h 19"/>
                <a:gd name="T36" fmla="*/ 0 w 52"/>
                <a:gd name="T37" fmla="*/ 0 h 19"/>
                <a:gd name="T38" fmla="*/ 0 w 52"/>
                <a:gd name="T39" fmla="*/ 0 h 19"/>
                <a:gd name="T40" fmla="*/ 0 w 52"/>
                <a:gd name="T41" fmla="*/ 0 h 19"/>
                <a:gd name="T42" fmla="*/ 0 w 52"/>
                <a:gd name="T43" fmla="*/ 0 h 1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2" h="19">
                  <a:moveTo>
                    <a:pt x="52" y="12"/>
                  </a:moveTo>
                  <a:lnTo>
                    <a:pt x="52" y="15"/>
                  </a:lnTo>
                  <a:lnTo>
                    <a:pt x="50" y="16"/>
                  </a:lnTo>
                  <a:lnTo>
                    <a:pt x="46" y="17"/>
                  </a:lnTo>
                  <a:lnTo>
                    <a:pt x="44" y="19"/>
                  </a:lnTo>
                  <a:lnTo>
                    <a:pt x="4" y="19"/>
                  </a:lnTo>
                  <a:lnTo>
                    <a:pt x="4" y="15"/>
                  </a:lnTo>
                  <a:lnTo>
                    <a:pt x="4" y="13"/>
                  </a:lnTo>
                  <a:lnTo>
                    <a:pt x="1" y="12"/>
                  </a:lnTo>
                  <a:lnTo>
                    <a:pt x="0" y="9"/>
                  </a:lnTo>
                  <a:lnTo>
                    <a:pt x="4" y="7"/>
                  </a:lnTo>
                  <a:lnTo>
                    <a:pt x="8" y="4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1"/>
                  </a:lnTo>
                  <a:lnTo>
                    <a:pt x="31" y="1"/>
                  </a:lnTo>
                  <a:lnTo>
                    <a:pt x="36" y="2"/>
                  </a:lnTo>
                  <a:lnTo>
                    <a:pt x="39" y="5"/>
                  </a:lnTo>
                  <a:lnTo>
                    <a:pt x="44" y="6"/>
                  </a:lnTo>
                  <a:lnTo>
                    <a:pt x="49" y="9"/>
                  </a:lnTo>
                  <a:lnTo>
                    <a:pt x="52" y="12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28" name="Freeform 308"/>
            <p:cNvSpPr>
              <a:spLocks/>
            </p:cNvSpPr>
            <p:nvPr/>
          </p:nvSpPr>
          <p:spPr bwMode="auto">
            <a:xfrm>
              <a:off x="1758" y="1831"/>
              <a:ext cx="6" cy="3"/>
            </a:xfrm>
            <a:custGeom>
              <a:avLst/>
              <a:gdLst>
                <a:gd name="T0" fmla="*/ 0 w 21"/>
                <a:gd name="T1" fmla="*/ 0 h 12"/>
                <a:gd name="T2" fmla="*/ 0 w 21"/>
                <a:gd name="T3" fmla="*/ 0 h 12"/>
                <a:gd name="T4" fmla="*/ 0 w 21"/>
                <a:gd name="T5" fmla="*/ 0 h 12"/>
                <a:gd name="T6" fmla="*/ 0 w 21"/>
                <a:gd name="T7" fmla="*/ 0 h 12"/>
                <a:gd name="T8" fmla="*/ 0 w 21"/>
                <a:gd name="T9" fmla="*/ 0 h 12"/>
                <a:gd name="T10" fmla="*/ 0 w 21"/>
                <a:gd name="T11" fmla="*/ 0 h 12"/>
                <a:gd name="T12" fmla="*/ 0 w 21"/>
                <a:gd name="T13" fmla="*/ 0 h 12"/>
                <a:gd name="T14" fmla="*/ 0 w 21"/>
                <a:gd name="T15" fmla="*/ 0 h 12"/>
                <a:gd name="T16" fmla="*/ 0 w 21"/>
                <a:gd name="T17" fmla="*/ 0 h 12"/>
                <a:gd name="T18" fmla="*/ 0 w 21"/>
                <a:gd name="T19" fmla="*/ 0 h 12"/>
                <a:gd name="T20" fmla="*/ 0 w 21"/>
                <a:gd name="T21" fmla="*/ 0 h 12"/>
                <a:gd name="T22" fmla="*/ 0 w 21"/>
                <a:gd name="T23" fmla="*/ 0 h 12"/>
                <a:gd name="T24" fmla="*/ 0 w 21"/>
                <a:gd name="T25" fmla="*/ 0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1" h="12">
                  <a:moveTo>
                    <a:pt x="21" y="7"/>
                  </a:moveTo>
                  <a:lnTo>
                    <a:pt x="21" y="10"/>
                  </a:lnTo>
                  <a:lnTo>
                    <a:pt x="19" y="11"/>
                  </a:lnTo>
                  <a:lnTo>
                    <a:pt x="17" y="12"/>
                  </a:lnTo>
                  <a:lnTo>
                    <a:pt x="16" y="12"/>
                  </a:lnTo>
                  <a:lnTo>
                    <a:pt x="11" y="11"/>
                  </a:lnTo>
                  <a:lnTo>
                    <a:pt x="7" y="9"/>
                  </a:lnTo>
                  <a:lnTo>
                    <a:pt x="2" y="5"/>
                  </a:lnTo>
                  <a:lnTo>
                    <a:pt x="0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6" y="4"/>
                  </a:lnTo>
                  <a:lnTo>
                    <a:pt x="21" y="7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29" name="Freeform 309"/>
            <p:cNvSpPr>
              <a:spLocks/>
            </p:cNvSpPr>
            <p:nvPr/>
          </p:nvSpPr>
          <p:spPr bwMode="auto">
            <a:xfrm>
              <a:off x="1698" y="1833"/>
              <a:ext cx="42" cy="21"/>
            </a:xfrm>
            <a:custGeom>
              <a:avLst/>
              <a:gdLst>
                <a:gd name="T0" fmla="*/ 0 w 160"/>
                <a:gd name="T1" fmla="*/ 0 h 65"/>
                <a:gd name="T2" fmla="*/ 0 w 160"/>
                <a:gd name="T3" fmla="*/ 0 h 65"/>
                <a:gd name="T4" fmla="*/ 0 w 160"/>
                <a:gd name="T5" fmla="*/ 0 h 65"/>
                <a:gd name="T6" fmla="*/ 0 w 160"/>
                <a:gd name="T7" fmla="*/ 0 h 65"/>
                <a:gd name="T8" fmla="*/ 0 w 160"/>
                <a:gd name="T9" fmla="*/ 0 h 65"/>
                <a:gd name="T10" fmla="*/ 0 w 160"/>
                <a:gd name="T11" fmla="*/ 0 h 65"/>
                <a:gd name="T12" fmla="*/ 0 w 160"/>
                <a:gd name="T13" fmla="*/ 0 h 65"/>
                <a:gd name="T14" fmla="*/ 0 w 160"/>
                <a:gd name="T15" fmla="*/ 0 h 65"/>
                <a:gd name="T16" fmla="*/ 0 w 160"/>
                <a:gd name="T17" fmla="*/ 0 h 65"/>
                <a:gd name="T18" fmla="*/ 0 w 160"/>
                <a:gd name="T19" fmla="*/ 0 h 65"/>
                <a:gd name="T20" fmla="*/ 0 w 160"/>
                <a:gd name="T21" fmla="*/ 0 h 65"/>
                <a:gd name="T22" fmla="*/ 0 w 160"/>
                <a:gd name="T23" fmla="*/ 0 h 65"/>
                <a:gd name="T24" fmla="*/ 0 w 160"/>
                <a:gd name="T25" fmla="*/ 0 h 65"/>
                <a:gd name="T26" fmla="*/ 0 w 160"/>
                <a:gd name="T27" fmla="*/ 0 h 65"/>
                <a:gd name="T28" fmla="*/ 0 w 160"/>
                <a:gd name="T29" fmla="*/ 0 h 65"/>
                <a:gd name="T30" fmla="*/ 0 w 160"/>
                <a:gd name="T31" fmla="*/ 0 h 65"/>
                <a:gd name="T32" fmla="*/ 0 w 160"/>
                <a:gd name="T33" fmla="*/ 0 h 65"/>
                <a:gd name="T34" fmla="*/ 0 w 160"/>
                <a:gd name="T35" fmla="*/ 0 h 65"/>
                <a:gd name="T36" fmla="*/ 0 w 160"/>
                <a:gd name="T37" fmla="*/ 0 h 65"/>
                <a:gd name="T38" fmla="*/ 0 w 160"/>
                <a:gd name="T39" fmla="*/ 0 h 65"/>
                <a:gd name="T40" fmla="*/ 0 w 160"/>
                <a:gd name="T41" fmla="*/ 0 h 65"/>
                <a:gd name="T42" fmla="*/ 0 w 160"/>
                <a:gd name="T43" fmla="*/ 0 h 65"/>
                <a:gd name="T44" fmla="*/ 0 w 160"/>
                <a:gd name="T45" fmla="*/ 0 h 65"/>
                <a:gd name="T46" fmla="*/ 0 w 160"/>
                <a:gd name="T47" fmla="*/ 0 h 65"/>
                <a:gd name="T48" fmla="*/ 0 w 160"/>
                <a:gd name="T49" fmla="*/ 0 h 65"/>
                <a:gd name="T50" fmla="*/ 0 w 160"/>
                <a:gd name="T51" fmla="*/ 0 h 65"/>
                <a:gd name="T52" fmla="*/ 0 w 160"/>
                <a:gd name="T53" fmla="*/ 0 h 65"/>
                <a:gd name="T54" fmla="*/ 0 w 160"/>
                <a:gd name="T55" fmla="*/ 0 h 65"/>
                <a:gd name="T56" fmla="*/ 0 w 160"/>
                <a:gd name="T57" fmla="*/ 0 h 65"/>
                <a:gd name="T58" fmla="*/ 0 w 160"/>
                <a:gd name="T59" fmla="*/ 0 h 65"/>
                <a:gd name="T60" fmla="*/ 0 w 160"/>
                <a:gd name="T61" fmla="*/ 0 h 65"/>
                <a:gd name="T62" fmla="*/ 0 w 160"/>
                <a:gd name="T63" fmla="*/ 0 h 65"/>
                <a:gd name="T64" fmla="*/ 0 w 160"/>
                <a:gd name="T65" fmla="*/ 0 h 65"/>
                <a:gd name="T66" fmla="*/ 0 w 160"/>
                <a:gd name="T67" fmla="*/ 0 h 65"/>
                <a:gd name="T68" fmla="*/ 0 w 160"/>
                <a:gd name="T69" fmla="*/ 0 h 65"/>
                <a:gd name="T70" fmla="*/ 0 w 160"/>
                <a:gd name="T71" fmla="*/ 0 h 65"/>
                <a:gd name="T72" fmla="*/ 0 w 160"/>
                <a:gd name="T73" fmla="*/ 0 h 65"/>
                <a:gd name="T74" fmla="*/ 0 w 160"/>
                <a:gd name="T75" fmla="*/ 0 h 65"/>
                <a:gd name="T76" fmla="*/ 0 w 160"/>
                <a:gd name="T77" fmla="*/ 0 h 65"/>
                <a:gd name="T78" fmla="*/ 0 w 160"/>
                <a:gd name="T79" fmla="*/ 0 h 65"/>
                <a:gd name="T80" fmla="*/ 0 w 160"/>
                <a:gd name="T81" fmla="*/ 0 h 65"/>
                <a:gd name="T82" fmla="*/ 0 w 160"/>
                <a:gd name="T83" fmla="*/ 0 h 65"/>
                <a:gd name="T84" fmla="*/ 0 w 160"/>
                <a:gd name="T85" fmla="*/ 0 h 65"/>
                <a:gd name="T86" fmla="*/ 0 w 160"/>
                <a:gd name="T87" fmla="*/ 0 h 65"/>
                <a:gd name="T88" fmla="*/ 0 w 160"/>
                <a:gd name="T89" fmla="*/ 0 h 6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60" h="65">
                  <a:moveTo>
                    <a:pt x="119" y="9"/>
                  </a:moveTo>
                  <a:lnTo>
                    <a:pt x="125" y="11"/>
                  </a:lnTo>
                  <a:lnTo>
                    <a:pt x="129" y="13"/>
                  </a:lnTo>
                  <a:lnTo>
                    <a:pt x="135" y="14"/>
                  </a:lnTo>
                  <a:lnTo>
                    <a:pt x="140" y="15"/>
                  </a:lnTo>
                  <a:lnTo>
                    <a:pt x="145" y="16"/>
                  </a:lnTo>
                  <a:lnTo>
                    <a:pt x="150" y="19"/>
                  </a:lnTo>
                  <a:lnTo>
                    <a:pt x="156" y="21"/>
                  </a:lnTo>
                  <a:lnTo>
                    <a:pt x="160" y="23"/>
                  </a:lnTo>
                  <a:lnTo>
                    <a:pt x="152" y="22"/>
                  </a:lnTo>
                  <a:lnTo>
                    <a:pt x="144" y="21"/>
                  </a:lnTo>
                  <a:lnTo>
                    <a:pt x="136" y="21"/>
                  </a:lnTo>
                  <a:lnTo>
                    <a:pt x="128" y="22"/>
                  </a:lnTo>
                  <a:lnTo>
                    <a:pt x="119" y="23"/>
                  </a:lnTo>
                  <a:lnTo>
                    <a:pt x="111" y="26"/>
                  </a:lnTo>
                  <a:lnTo>
                    <a:pt x="103" y="28"/>
                  </a:lnTo>
                  <a:lnTo>
                    <a:pt x="96" y="30"/>
                  </a:lnTo>
                  <a:lnTo>
                    <a:pt x="130" y="46"/>
                  </a:lnTo>
                  <a:lnTo>
                    <a:pt x="123" y="46"/>
                  </a:lnTo>
                  <a:lnTo>
                    <a:pt x="115" y="45"/>
                  </a:lnTo>
                  <a:lnTo>
                    <a:pt x="107" y="45"/>
                  </a:lnTo>
                  <a:lnTo>
                    <a:pt x="100" y="45"/>
                  </a:lnTo>
                  <a:lnTo>
                    <a:pt x="92" y="46"/>
                  </a:lnTo>
                  <a:lnTo>
                    <a:pt x="84" y="46"/>
                  </a:lnTo>
                  <a:lnTo>
                    <a:pt x="76" y="46"/>
                  </a:lnTo>
                  <a:lnTo>
                    <a:pt x="69" y="47"/>
                  </a:lnTo>
                  <a:lnTo>
                    <a:pt x="67" y="51"/>
                  </a:lnTo>
                  <a:lnTo>
                    <a:pt x="95" y="65"/>
                  </a:lnTo>
                  <a:lnTo>
                    <a:pt x="83" y="62"/>
                  </a:lnTo>
                  <a:lnTo>
                    <a:pt x="72" y="61"/>
                  </a:lnTo>
                  <a:lnTo>
                    <a:pt x="60" y="61"/>
                  </a:lnTo>
                  <a:lnTo>
                    <a:pt x="49" y="62"/>
                  </a:lnTo>
                  <a:lnTo>
                    <a:pt x="36" y="62"/>
                  </a:lnTo>
                  <a:lnTo>
                    <a:pt x="24" y="64"/>
                  </a:lnTo>
                  <a:lnTo>
                    <a:pt x="12" y="65"/>
                  </a:lnTo>
                  <a:lnTo>
                    <a:pt x="0" y="65"/>
                  </a:lnTo>
                  <a:lnTo>
                    <a:pt x="16" y="55"/>
                  </a:lnTo>
                  <a:lnTo>
                    <a:pt x="32" y="46"/>
                  </a:lnTo>
                  <a:lnTo>
                    <a:pt x="47" y="37"/>
                  </a:lnTo>
                  <a:lnTo>
                    <a:pt x="64" y="27"/>
                  </a:lnTo>
                  <a:lnTo>
                    <a:pt x="80" y="17"/>
                  </a:lnTo>
                  <a:lnTo>
                    <a:pt x="97" y="11"/>
                  </a:lnTo>
                  <a:lnTo>
                    <a:pt x="114" y="4"/>
                  </a:lnTo>
                  <a:lnTo>
                    <a:pt x="133" y="0"/>
                  </a:lnTo>
                  <a:lnTo>
                    <a:pt x="119" y="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30" name="Freeform 310"/>
            <p:cNvSpPr>
              <a:spLocks/>
            </p:cNvSpPr>
            <p:nvPr/>
          </p:nvSpPr>
          <p:spPr bwMode="auto">
            <a:xfrm>
              <a:off x="1745" y="1838"/>
              <a:ext cx="58" cy="13"/>
            </a:xfrm>
            <a:custGeom>
              <a:avLst/>
              <a:gdLst>
                <a:gd name="T0" fmla="*/ 0 w 220"/>
                <a:gd name="T1" fmla="*/ 0 h 40"/>
                <a:gd name="T2" fmla="*/ 0 w 220"/>
                <a:gd name="T3" fmla="*/ 0 h 40"/>
                <a:gd name="T4" fmla="*/ 0 w 220"/>
                <a:gd name="T5" fmla="*/ 0 h 40"/>
                <a:gd name="T6" fmla="*/ 0 w 220"/>
                <a:gd name="T7" fmla="*/ 0 h 40"/>
                <a:gd name="T8" fmla="*/ 0 w 220"/>
                <a:gd name="T9" fmla="*/ 0 h 40"/>
                <a:gd name="T10" fmla="*/ 0 w 220"/>
                <a:gd name="T11" fmla="*/ 0 h 40"/>
                <a:gd name="T12" fmla="*/ 0 w 220"/>
                <a:gd name="T13" fmla="*/ 0 h 40"/>
                <a:gd name="T14" fmla="*/ 0 w 220"/>
                <a:gd name="T15" fmla="*/ 0 h 40"/>
                <a:gd name="T16" fmla="*/ 0 w 220"/>
                <a:gd name="T17" fmla="*/ 0 h 40"/>
                <a:gd name="T18" fmla="*/ 0 w 220"/>
                <a:gd name="T19" fmla="*/ 0 h 40"/>
                <a:gd name="T20" fmla="*/ 0 w 220"/>
                <a:gd name="T21" fmla="*/ 0 h 40"/>
                <a:gd name="T22" fmla="*/ 0 w 220"/>
                <a:gd name="T23" fmla="*/ 0 h 40"/>
                <a:gd name="T24" fmla="*/ 0 w 220"/>
                <a:gd name="T25" fmla="*/ 0 h 40"/>
                <a:gd name="T26" fmla="*/ 0 w 220"/>
                <a:gd name="T27" fmla="*/ 0 h 40"/>
                <a:gd name="T28" fmla="*/ 0 w 220"/>
                <a:gd name="T29" fmla="*/ 0 h 40"/>
                <a:gd name="T30" fmla="*/ 0 w 220"/>
                <a:gd name="T31" fmla="*/ 0 h 40"/>
                <a:gd name="T32" fmla="*/ 0 w 220"/>
                <a:gd name="T33" fmla="*/ 0 h 40"/>
                <a:gd name="T34" fmla="*/ 0 w 220"/>
                <a:gd name="T35" fmla="*/ 0 h 40"/>
                <a:gd name="T36" fmla="*/ 0 w 220"/>
                <a:gd name="T37" fmla="*/ 0 h 40"/>
                <a:gd name="T38" fmla="*/ 0 w 220"/>
                <a:gd name="T39" fmla="*/ 0 h 40"/>
                <a:gd name="T40" fmla="*/ 0 w 220"/>
                <a:gd name="T41" fmla="*/ 0 h 40"/>
                <a:gd name="T42" fmla="*/ 0 w 220"/>
                <a:gd name="T43" fmla="*/ 0 h 40"/>
                <a:gd name="T44" fmla="*/ 0 w 220"/>
                <a:gd name="T45" fmla="*/ 0 h 40"/>
                <a:gd name="T46" fmla="*/ 0 w 220"/>
                <a:gd name="T47" fmla="*/ 0 h 40"/>
                <a:gd name="T48" fmla="*/ 0 w 220"/>
                <a:gd name="T49" fmla="*/ 0 h 40"/>
                <a:gd name="T50" fmla="*/ 0 w 220"/>
                <a:gd name="T51" fmla="*/ 0 h 40"/>
                <a:gd name="T52" fmla="*/ 0 w 220"/>
                <a:gd name="T53" fmla="*/ 0 h 40"/>
                <a:gd name="T54" fmla="*/ 0 w 220"/>
                <a:gd name="T55" fmla="*/ 0 h 40"/>
                <a:gd name="T56" fmla="*/ 0 w 220"/>
                <a:gd name="T57" fmla="*/ 0 h 40"/>
                <a:gd name="T58" fmla="*/ 0 w 220"/>
                <a:gd name="T59" fmla="*/ 0 h 4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20" h="40">
                  <a:moveTo>
                    <a:pt x="86" y="19"/>
                  </a:moveTo>
                  <a:lnTo>
                    <a:pt x="103" y="21"/>
                  </a:lnTo>
                  <a:lnTo>
                    <a:pt x="120" y="22"/>
                  </a:lnTo>
                  <a:lnTo>
                    <a:pt x="136" y="22"/>
                  </a:lnTo>
                  <a:lnTo>
                    <a:pt x="153" y="23"/>
                  </a:lnTo>
                  <a:lnTo>
                    <a:pt x="171" y="23"/>
                  </a:lnTo>
                  <a:lnTo>
                    <a:pt x="187" y="24"/>
                  </a:lnTo>
                  <a:lnTo>
                    <a:pt x="204" y="26"/>
                  </a:lnTo>
                  <a:lnTo>
                    <a:pt x="220" y="28"/>
                  </a:lnTo>
                  <a:lnTo>
                    <a:pt x="201" y="29"/>
                  </a:lnTo>
                  <a:lnTo>
                    <a:pt x="180" y="32"/>
                  </a:lnTo>
                  <a:lnTo>
                    <a:pt x="159" y="36"/>
                  </a:lnTo>
                  <a:lnTo>
                    <a:pt x="139" y="38"/>
                  </a:lnTo>
                  <a:lnTo>
                    <a:pt x="119" y="40"/>
                  </a:lnTo>
                  <a:lnTo>
                    <a:pt x="99" y="39"/>
                  </a:lnTo>
                  <a:lnTo>
                    <a:pt x="79" y="37"/>
                  </a:lnTo>
                  <a:lnTo>
                    <a:pt x="60" y="30"/>
                  </a:lnTo>
                  <a:lnTo>
                    <a:pt x="53" y="27"/>
                  </a:lnTo>
                  <a:lnTo>
                    <a:pt x="45" y="23"/>
                  </a:lnTo>
                  <a:lnTo>
                    <a:pt x="38" y="21"/>
                  </a:lnTo>
                  <a:lnTo>
                    <a:pt x="30" y="17"/>
                  </a:lnTo>
                  <a:lnTo>
                    <a:pt x="22" y="14"/>
                  </a:lnTo>
                  <a:lnTo>
                    <a:pt x="15" y="11"/>
                  </a:lnTo>
                  <a:lnTo>
                    <a:pt x="7" y="7"/>
                  </a:lnTo>
                  <a:lnTo>
                    <a:pt x="0" y="4"/>
                  </a:lnTo>
                  <a:lnTo>
                    <a:pt x="7" y="1"/>
                  </a:lnTo>
                  <a:lnTo>
                    <a:pt x="15" y="0"/>
                  </a:lnTo>
                  <a:lnTo>
                    <a:pt x="24" y="1"/>
                  </a:lnTo>
                  <a:lnTo>
                    <a:pt x="32" y="1"/>
                  </a:lnTo>
                  <a:lnTo>
                    <a:pt x="86" y="1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31" name="Freeform 311"/>
            <p:cNvSpPr>
              <a:spLocks/>
            </p:cNvSpPr>
            <p:nvPr/>
          </p:nvSpPr>
          <p:spPr bwMode="auto">
            <a:xfrm>
              <a:off x="1734" y="1851"/>
              <a:ext cx="4" cy="8"/>
            </a:xfrm>
            <a:custGeom>
              <a:avLst/>
              <a:gdLst>
                <a:gd name="T0" fmla="*/ 0 w 16"/>
                <a:gd name="T1" fmla="*/ 0 h 24"/>
                <a:gd name="T2" fmla="*/ 0 w 16"/>
                <a:gd name="T3" fmla="*/ 0 h 24"/>
                <a:gd name="T4" fmla="*/ 0 w 16"/>
                <a:gd name="T5" fmla="*/ 0 h 24"/>
                <a:gd name="T6" fmla="*/ 0 w 16"/>
                <a:gd name="T7" fmla="*/ 0 h 24"/>
                <a:gd name="T8" fmla="*/ 0 w 16"/>
                <a:gd name="T9" fmla="*/ 0 h 24"/>
                <a:gd name="T10" fmla="*/ 0 w 16"/>
                <a:gd name="T11" fmla="*/ 0 h 24"/>
                <a:gd name="T12" fmla="*/ 0 w 16"/>
                <a:gd name="T13" fmla="*/ 0 h 24"/>
                <a:gd name="T14" fmla="*/ 0 w 16"/>
                <a:gd name="T15" fmla="*/ 0 h 24"/>
                <a:gd name="T16" fmla="*/ 0 w 16"/>
                <a:gd name="T17" fmla="*/ 0 h 24"/>
                <a:gd name="T18" fmla="*/ 0 w 16"/>
                <a:gd name="T19" fmla="*/ 0 h 24"/>
                <a:gd name="T20" fmla="*/ 0 w 16"/>
                <a:gd name="T21" fmla="*/ 0 h 24"/>
                <a:gd name="T22" fmla="*/ 0 w 16"/>
                <a:gd name="T23" fmla="*/ 0 h 24"/>
                <a:gd name="T24" fmla="*/ 0 w 16"/>
                <a:gd name="T25" fmla="*/ 0 h 24"/>
                <a:gd name="T26" fmla="*/ 0 w 16"/>
                <a:gd name="T27" fmla="*/ 0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" h="24">
                  <a:moveTo>
                    <a:pt x="16" y="11"/>
                  </a:moveTo>
                  <a:lnTo>
                    <a:pt x="16" y="15"/>
                  </a:lnTo>
                  <a:lnTo>
                    <a:pt x="16" y="19"/>
                  </a:lnTo>
                  <a:lnTo>
                    <a:pt x="13" y="22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1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3"/>
                  </a:lnTo>
                  <a:lnTo>
                    <a:pt x="12" y="7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32" name="Freeform 312"/>
            <p:cNvSpPr>
              <a:spLocks/>
            </p:cNvSpPr>
            <p:nvPr/>
          </p:nvSpPr>
          <p:spPr bwMode="auto">
            <a:xfrm>
              <a:off x="1748" y="1851"/>
              <a:ext cx="7" cy="10"/>
            </a:xfrm>
            <a:custGeom>
              <a:avLst/>
              <a:gdLst>
                <a:gd name="T0" fmla="*/ 0 w 23"/>
                <a:gd name="T1" fmla="*/ 0 h 27"/>
                <a:gd name="T2" fmla="*/ 0 w 23"/>
                <a:gd name="T3" fmla="*/ 0 h 27"/>
                <a:gd name="T4" fmla="*/ 0 w 23"/>
                <a:gd name="T5" fmla="*/ 0 h 27"/>
                <a:gd name="T6" fmla="*/ 0 w 23"/>
                <a:gd name="T7" fmla="*/ 0 h 27"/>
                <a:gd name="T8" fmla="*/ 0 w 23"/>
                <a:gd name="T9" fmla="*/ 0 h 27"/>
                <a:gd name="T10" fmla="*/ 0 w 23"/>
                <a:gd name="T11" fmla="*/ 0 h 27"/>
                <a:gd name="T12" fmla="*/ 0 w 23"/>
                <a:gd name="T13" fmla="*/ 0 h 27"/>
                <a:gd name="T14" fmla="*/ 0 w 23"/>
                <a:gd name="T15" fmla="*/ 0 h 27"/>
                <a:gd name="T16" fmla="*/ 0 w 23"/>
                <a:gd name="T17" fmla="*/ 0 h 27"/>
                <a:gd name="T18" fmla="*/ 0 w 23"/>
                <a:gd name="T19" fmla="*/ 0 h 27"/>
                <a:gd name="T20" fmla="*/ 0 w 23"/>
                <a:gd name="T21" fmla="*/ 0 h 27"/>
                <a:gd name="T22" fmla="*/ 0 w 23"/>
                <a:gd name="T23" fmla="*/ 0 h 27"/>
                <a:gd name="T24" fmla="*/ 0 w 23"/>
                <a:gd name="T25" fmla="*/ 0 h 27"/>
                <a:gd name="T26" fmla="*/ 0 w 23"/>
                <a:gd name="T27" fmla="*/ 0 h 27"/>
                <a:gd name="T28" fmla="*/ 0 w 23"/>
                <a:gd name="T29" fmla="*/ 0 h 27"/>
                <a:gd name="T30" fmla="*/ 0 w 23"/>
                <a:gd name="T31" fmla="*/ 0 h 27"/>
                <a:gd name="T32" fmla="*/ 0 w 23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3" h="27">
                  <a:moveTo>
                    <a:pt x="23" y="8"/>
                  </a:moveTo>
                  <a:lnTo>
                    <a:pt x="23" y="14"/>
                  </a:lnTo>
                  <a:lnTo>
                    <a:pt x="21" y="19"/>
                  </a:lnTo>
                  <a:lnTo>
                    <a:pt x="16" y="23"/>
                  </a:lnTo>
                  <a:lnTo>
                    <a:pt x="11" y="26"/>
                  </a:lnTo>
                  <a:lnTo>
                    <a:pt x="7" y="27"/>
                  </a:lnTo>
                  <a:lnTo>
                    <a:pt x="4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1" y="15"/>
                  </a:lnTo>
                  <a:lnTo>
                    <a:pt x="2" y="9"/>
                  </a:lnTo>
                  <a:lnTo>
                    <a:pt x="6" y="4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7" y="2"/>
                  </a:lnTo>
                  <a:lnTo>
                    <a:pt x="21" y="4"/>
                  </a:lnTo>
                  <a:lnTo>
                    <a:pt x="23" y="8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33" name="Freeform 313"/>
            <p:cNvSpPr>
              <a:spLocks/>
            </p:cNvSpPr>
            <p:nvPr/>
          </p:nvSpPr>
          <p:spPr bwMode="auto">
            <a:xfrm>
              <a:off x="1784" y="1858"/>
              <a:ext cx="2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0 w 10"/>
                <a:gd name="T5" fmla="*/ 0 h 7"/>
                <a:gd name="T6" fmla="*/ 0 w 10"/>
                <a:gd name="T7" fmla="*/ 0 h 7"/>
                <a:gd name="T8" fmla="*/ 0 w 10"/>
                <a:gd name="T9" fmla="*/ 0 h 7"/>
                <a:gd name="T10" fmla="*/ 0 w 10"/>
                <a:gd name="T11" fmla="*/ 0 h 7"/>
                <a:gd name="T12" fmla="*/ 0 w 10"/>
                <a:gd name="T13" fmla="*/ 0 h 7"/>
                <a:gd name="T14" fmla="*/ 0 w 10"/>
                <a:gd name="T15" fmla="*/ 0 h 7"/>
                <a:gd name="T16" fmla="*/ 0 w 10"/>
                <a:gd name="T17" fmla="*/ 0 h 7"/>
                <a:gd name="T18" fmla="*/ 0 w 10"/>
                <a:gd name="T19" fmla="*/ 0 h 7"/>
                <a:gd name="T20" fmla="*/ 0 w 10"/>
                <a:gd name="T21" fmla="*/ 0 h 7"/>
                <a:gd name="T22" fmla="*/ 0 w 10"/>
                <a:gd name="T23" fmla="*/ 0 h 7"/>
                <a:gd name="T24" fmla="*/ 0 w 10"/>
                <a:gd name="T25" fmla="*/ 0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" h="7">
                  <a:moveTo>
                    <a:pt x="10" y="2"/>
                  </a:moveTo>
                  <a:lnTo>
                    <a:pt x="10" y="3"/>
                  </a:lnTo>
                  <a:lnTo>
                    <a:pt x="7" y="4"/>
                  </a:lnTo>
                  <a:lnTo>
                    <a:pt x="6" y="6"/>
                  </a:lnTo>
                  <a:lnTo>
                    <a:pt x="5" y="7"/>
                  </a:lnTo>
                  <a:lnTo>
                    <a:pt x="4" y="7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34" name="Freeform 314"/>
            <p:cNvSpPr>
              <a:spLocks/>
            </p:cNvSpPr>
            <p:nvPr/>
          </p:nvSpPr>
          <p:spPr bwMode="auto">
            <a:xfrm>
              <a:off x="1706" y="1859"/>
              <a:ext cx="10" cy="4"/>
            </a:xfrm>
            <a:custGeom>
              <a:avLst/>
              <a:gdLst>
                <a:gd name="T0" fmla="*/ 0 w 40"/>
                <a:gd name="T1" fmla="*/ 0 h 11"/>
                <a:gd name="T2" fmla="*/ 0 w 40"/>
                <a:gd name="T3" fmla="*/ 0 h 11"/>
                <a:gd name="T4" fmla="*/ 0 w 40"/>
                <a:gd name="T5" fmla="*/ 0 h 11"/>
                <a:gd name="T6" fmla="*/ 0 w 40"/>
                <a:gd name="T7" fmla="*/ 0 h 11"/>
                <a:gd name="T8" fmla="*/ 0 w 40"/>
                <a:gd name="T9" fmla="*/ 0 h 11"/>
                <a:gd name="T10" fmla="*/ 0 w 40"/>
                <a:gd name="T11" fmla="*/ 0 h 11"/>
                <a:gd name="T12" fmla="*/ 0 w 40"/>
                <a:gd name="T13" fmla="*/ 0 h 11"/>
                <a:gd name="T14" fmla="*/ 0 w 40"/>
                <a:gd name="T15" fmla="*/ 0 h 11"/>
                <a:gd name="T16" fmla="*/ 0 w 40"/>
                <a:gd name="T17" fmla="*/ 0 h 11"/>
                <a:gd name="T18" fmla="*/ 0 w 40"/>
                <a:gd name="T19" fmla="*/ 0 h 11"/>
                <a:gd name="T20" fmla="*/ 0 w 40"/>
                <a:gd name="T21" fmla="*/ 0 h 11"/>
                <a:gd name="T22" fmla="*/ 0 w 40"/>
                <a:gd name="T23" fmla="*/ 0 h 11"/>
                <a:gd name="T24" fmla="*/ 0 w 40"/>
                <a:gd name="T25" fmla="*/ 0 h 11"/>
                <a:gd name="T26" fmla="*/ 0 w 40"/>
                <a:gd name="T27" fmla="*/ 0 h 11"/>
                <a:gd name="T28" fmla="*/ 0 w 40"/>
                <a:gd name="T29" fmla="*/ 0 h 11"/>
                <a:gd name="T30" fmla="*/ 0 w 40"/>
                <a:gd name="T31" fmla="*/ 0 h 11"/>
                <a:gd name="T32" fmla="*/ 0 w 40"/>
                <a:gd name="T33" fmla="*/ 0 h 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0" h="11">
                  <a:moveTo>
                    <a:pt x="40" y="8"/>
                  </a:moveTo>
                  <a:lnTo>
                    <a:pt x="35" y="9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0" y="11"/>
                  </a:lnTo>
                  <a:lnTo>
                    <a:pt x="15" y="11"/>
                  </a:lnTo>
                  <a:lnTo>
                    <a:pt x="11" y="11"/>
                  </a:lnTo>
                  <a:lnTo>
                    <a:pt x="5" y="11"/>
                  </a:lnTo>
                  <a:lnTo>
                    <a:pt x="0" y="10"/>
                  </a:lnTo>
                  <a:lnTo>
                    <a:pt x="3" y="7"/>
                  </a:lnTo>
                  <a:lnTo>
                    <a:pt x="6" y="3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28" y="0"/>
                  </a:lnTo>
                  <a:lnTo>
                    <a:pt x="35" y="3"/>
                  </a:lnTo>
                  <a:lnTo>
                    <a:pt x="40" y="8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35" name="Freeform 315"/>
            <p:cNvSpPr>
              <a:spLocks/>
            </p:cNvSpPr>
            <p:nvPr/>
          </p:nvSpPr>
          <p:spPr bwMode="auto">
            <a:xfrm>
              <a:off x="1765" y="1861"/>
              <a:ext cx="4" cy="6"/>
            </a:xfrm>
            <a:custGeom>
              <a:avLst/>
              <a:gdLst>
                <a:gd name="T0" fmla="*/ 0 w 16"/>
                <a:gd name="T1" fmla="*/ 0 h 20"/>
                <a:gd name="T2" fmla="*/ 0 w 16"/>
                <a:gd name="T3" fmla="*/ 0 h 20"/>
                <a:gd name="T4" fmla="*/ 0 w 16"/>
                <a:gd name="T5" fmla="*/ 0 h 20"/>
                <a:gd name="T6" fmla="*/ 0 w 16"/>
                <a:gd name="T7" fmla="*/ 0 h 20"/>
                <a:gd name="T8" fmla="*/ 0 w 16"/>
                <a:gd name="T9" fmla="*/ 0 h 20"/>
                <a:gd name="T10" fmla="*/ 0 w 16"/>
                <a:gd name="T11" fmla="*/ 0 h 20"/>
                <a:gd name="T12" fmla="*/ 0 w 16"/>
                <a:gd name="T13" fmla="*/ 0 h 20"/>
                <a:gd name="T14" fmla="*/ 0 w 16"/>
                <a:gd name="T15" fmla="*/ 0 h 20"/>
                <a:gd name="T16" fmla="*/ 0 w 16"/>
                <a:gd name="T17" fmla="*/ 0 h 20"/>
                <a:gd name="T18" fmla="*/ 0 w 16"/>
                <a:gd name="T19" fmla="*/ 0 h 20"/>
                <a:gd name="T20" fmla="*/ 0 w 16"/>
                <a:gd name="T21" fmla="*/ 0 h 20"/>
                <a:gd name="T22" fmla="*/ 0 w 16"/>
                <a:gd name="T23" fmla="*/ 0 h 20"/>
                <a:gd name="T24" fmla="*/ 0 w 16"/>
                <a:gd name="T25" fmla="*/ 0 h 20"/>
                <a:gd name="T26" fmla="*/ 0 w 16"/>
                <a:gd name="T27" fmla="*/ 0 h 20"/>
                <a:gd name="T28" fmla="*/ 0 w 16"/>
                <a:gd name="T29" fmla="*/ 0 h 20"/>
                <a:gd name="T30" fmla="*/ 0 w 16"/>
                <a:gd name="T31" fmla="*/ 0 h 20"/>
                <a:gd name="T32" fmla="*/ 0 w 16"/>
                <a:gd name="T33" fmla="*/ 0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" h="20">
                  <a:moveTo>
                    <a:pt x="16" y="7"/>
                  </a:moveTo>
                  <a:lnTo>
                    <a:pt x="16" y="12"/>
                  </a:lnTo>
                  <a:lnTo>
                    <a:pt x="15" y="14"/>
                  </a:lnTo>
                  <a:lnTo>
                    <a:pt x="12" y="18"/>
                  </a:lnTo>
                  <a:lnTo>
                    <a:pt x="9" y="19"/>
                  </a:lnTo>
                  <a:lnTo>
                    <a:pt x="7" y="20"/>
                  </a:lnTo>
                  <a:lnTo>
                    <a:pt x="3" y="19"/>
                  </a:lnTo>
                  <a:lnTo>
                    <a:pt x="1" y="18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2" y="7"/>
                  </a:lnTo>
                  <a:lnTo>
                    <a:pt x="5" y="4"/>
                  </a:lnTo>
                  <a:lnTo>
                    <a:pt x="7" y="0"/>
                  </a:lnTo>
                  <a:lnTo>
                    <a:pt x="9" y="2"/>
                  </a:lnTo>
                  <a:lnTo>
                    <a:pt x="13" y="3"/>
                  </a:lnTo>
                  <a:lnTo>
                    <a:pt x="15" y="5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436" name="Freeform 316"/>
            <p:cNvSpPr>
              <a:spLocks/>
            </p:cNvSpPr>
            <p:nvPr/>
          </p:nvSpPr>
          <p:spPr bwMode="auto">
            <a:xfrm>
              <a:off x="1743" y="1867"/>
              <a:ext cx="7" cy="3"/>
            </a:xfrm>
            <a:custGeom>
              <a:avLst/>
              <a:gdLst>
                <a:gd name="T0" fmla="*/ 0 w 30"/>
                <a:gd name="T1" fmla="*/ 0 h 10"/>
                <a:gd name="T2" fmla="*/ 0 w 30"/>
                <a:gd name="T3" fmla="*/ 0 h 10"/>
                <a:gd name="T4" fmla="*/ 0 w 30"/>
                <a:gd name="T5" fmla="*/ 0 h 10"/>
                <a:gd name="T6" fmla="*/ 0 w 30"/>
                <a:gd name="T7" fmla="*/ 0 h 10"/>
                <a:gd name="T8" fmla="*/ 0 w 30"/>
                <a:gd name="T9" fmla="*/ 0 h 10"/>
                <a:gd name="T10" fmla="*/ 0 w 30"/>
                <a:gd name="T11" fmla="*/ 0 h 10"/>
                <a:gd name="T12" fmla="*/ 0 w 30"/>
                <a:gd name="T13" fmla="*/ 0 h 10"/>
                <a:gd name="T14" fmla="*/ 0 w 30"/>
                <a:gd name="T15" fmla="*/ 0 h 10"/>
                <a:gd name="T16" fmla="*/ 0 w 30"/>
                <a:gd name="T17" fmla="*/ 0 h 10"/>
                <a:gd name="T18" fmla="*/ 0 w 30"/>
                <a:gd name="T19" fmla="*/ 0 h 10"/>
                <a:gd name="T20" fmla="*/ 0 w 30"/>
                <a:gd name="T21" fmla="*/ 0 h 10"/>
                <a:gd name="T22" fmla="*/ 0 w 30"/>
                <a:gd name="T23" fmla="*/ 0 h 10"/>
                <a:gd name="T24" fmla="*/ 0 w 30"/>
                <a:gd name="T25" fmla="*/ 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10">
                  <a:moveTo>
                    <a:pt x="30" y="1"/>
                  </a:moveTo>
                  <a:lnTo>
                    <a:pt x="30" y="4"/>
                  </a:lnTo>
                  <a:lnTo>
                    <a:pt x="28" y="7"/>
                  </a:lnTo>
                  <a:lnTo>
                    <a:pt x="25" y="8"/>
                  </a:lnTo>
                  <a:lnTo>
                    <a:pt x="22" y="9"/>
                  </a:lnTo>
                  <a:lnTo>
                    <a:pt x="16" y="10"/>
                  </a:lnTo>
                  <a:lnTo>
                    <a:pt x="10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6" y="4"/>
                  </a:lnTo>
                  <a:lnTo>
                    <a:pt x="14" y="1"/>
                  </a:lnTo>
                  <a:lnTo>
                    <a:pt x="22" y="0"/>
                  </a:lnTo>
                  <a:lnTo>
                    <a:pt x="30" y="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17414" name="Group 317"/>
          <p:cNvGrpSpPr>
            <a:grpSpLocks/>
          </p:cNvGrpSpPr>
          <p:nvPr/>
        </p:nvGrpSpPr>
        <p:grpSpPr bwMode="auto">
          <a:xfrm>
            <a:off x="1773238" y="1585913"/>
            <a:ext cx="431800" cy="835025"/>
            <a:chOff x="1519" y="1117"/>
            <a:chExt cx="454" cy="798"/>
          </a:xfrm>
        </p:grpSpPr>
        <p:sp>
          <p:nvSpPr>
            <p:cNvPr id="18323" name="AutoShape 318"/>
            <p:cNvSpPr>
              <a:spLocks noChangeAspect="1" noChangeArrowheads="1" noTextEdit="1"/>
            </p:cNvSpPr>
            <p:nvPr/>
          </p:nvSpPr>
          <p:spPr bwMode="auto">
            <a:xfrm>
              <a:off x="1519" y="1117"/>
              <a:ext cx="454" cy="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24" name="Freeform 319"/>
            <p:cNvSpPr>
              <a:spLocks/>
            </p:cNvSpPr>
            <p:nvPr/>
          </p:nvSpPr>
          <p:spPr bwMode="auto">
            <a:xfrm>
              <a:off x="1536" y="1144"/>
              <a:ext cx="409" cy="507"/>
            </a:xfrm>
            <a:custGeom>
              <a:avLst/>
              <a:gdLst>
                <a:gd name="T0" fmla="*/ 0 w 1561"/>
                <a:gd name="T1" fmla="*/ 0 h 1533"/>
                <a:gd name="T2" fmla="*/ 0 w 1561"/>
                <a:gd name="T3" fmla="*/ 0 h 1533"/>
                <a:gd name="T4" fmla="*/ 0 w 1561"/>
                <a:gd name="T5" fmla="*/ 0 h 1533"/>
                <a:gd name="T6" fmla="*/ 0 w 1561"/>
                <a:gd name="T7" fmla="*/ 0 h 1533"/>
                <a:gd name="T8" fmla="*/ 0 w 1561"/>
                <a:gd name="T9" fmla="*/ 0 h 1533"/>
                <a:gd name="T10" fmla="*/ 0 w 1561"/>
                <a:gd name="T11" fmla="*/ 0 h 1533"/>
                <a:gd name="T12" fmla="*/ 0 w 1561"/>
                <a:gd name="T13" fmla="*/ 0 h 1533"/>
                <a:gd name="T14" fmla="*/ 0 w 1561"/>
                <a:gd name="T15" fmla="*/ 0 h 1533"/>
                <a:gd name="T16" fmla="*/ 0 w 1561"/>
                <a:gd name="T17" fmla="*/ 0 h 1533"/>
                <a:gd name="T18" fmla="*/ 0 w 1561"/>
                <a:gd name="T19" fmla="*/ 0 h 1533"/>
                <a:gd name="T20" fmla="*/ 0 w 1561"/>
                <a:gd name="T21" fmla="*/ 0 h 1533"/>
                <a:gd name="T22" fmla="*/ 0 w 1561"/>
                <a:gd name="T23" fmla="*/ 0 h 1533"/>
                <a:gd name="T24" fmla="*/ 0 w 1561"/>
                <a:gd name="T25" fmla="*/ 0 h 1533"/>
                <a:gd name="T26" fmla="*/ 0 w 1561"/>
                <a:gd name="T27" fmla="*/ 0 h 1533"/>
                <a:gd name="T28" fmla="*/ 0 w 1561"/>
                <a:gd name="T29" fmla="*/ 0 h 1533"/>
                <a:gd name="T30" fmla="*/ 0 w 1561"/>
                <a:gd name="T31" fmla="*/ 0 h 1533"/>
                <a:gd name="T32" fmla="*/ 0 w 1561"/>
                <a:gd name="T33" fmla="*/ 0 h 1533"/>
                <a:gd name="T34" fmla="*/ 0 w 1561"/>
                <a:gd name="T35" fmla="*/ 0 h 1533"/>
                <a:gd name="T36" fmla="*/ 0 w 1561"/>
                <a:gd name="T37" fmla="*/ 0 h 1533"/>
                <a:gd name="T38" fmla="*/ 0 w 1561"/>
                <a:gd name="T39" fmla="*/ 0 h 1533"/>
                <a:gd name="T40" fmla="*/ 0 w 1561"/>
                <a:gd name="T41" fmla="*/ 0 h 1533"/>
                <a:gd name="T42" fmla="*/ 0 w 1561"/>
                <a:gd name="T43" fmla="*/ 0 h 1533"/>
                <a:gd name="T44" fmla="*/ 0 w 1561"/>
                <a:gd name="T45" fmla="*/ 0 h 1533"/>
                <a:gd name="T46" fmla="*/ 0 w 1561"/>
                <a:gd name="T47" fmla="*/ 0 h 1533"/>
                <a:gd name="T48" fmla="*/ 0 w 1561"/>
                <a:gd name="T49" fmla="*/ 0 h 1533"/>
                <a:gd name="T50" fmla="*/ 0 w 1561"/>
                <a:gd name="T51" fmla="*/ 0 h 1533"/>
                <a:gd name="T52" fmla="*/ 0 w 1561"/>
                <a:gd name="T53" fmla="*/ 0 h 1533"/>
                <a:gd name="T54" fmla="*/ 0 w 1561"/>
                <a:gd name="T55" fmla="*/ 0 h 1533"/>
                <a:gd name="T56" fmla="*/ 0 w 1561"/>
                <a:gd name="T57" fmla="*/ 0 h 1533"/>
                <a:gd name="T58" fmla="*/ 0 w 1561"/>
                <a:gd name="T59" fmla="*/ 0 h 1533"/>
                <a:gd name="T60" fmla="*/ 0 w 1561"/>
                <a:gd name="T61" fmla="*/ 0 h 1533"/>
                <a:gd name="T62" fmla="*/ 0 w 1561"/>
                <a:gd name="T63" fmla="*/ 0 h 1533"/>
                <a:gd name="T64" fmla="*/ 0 w 1561"/>
                <a:gd name="T65" fmla="*/ 0 h 1533"/>
                <a:gd name="T66" fmla="*/ 0 w 1561"/>
                <a:gd name="T67" fmla="*/ 0 h 1533"/>
                <a:gd name="T68" fmla="*/ 0 w 1561"/>
                <a:gd name="T69" fmla="*/ 0 h 1533"/>
                <a:gd name="T70" fmla="*/ 0 w 1561"/>
                <a:gd name="T71" fmla="*/ 0 h 1533"/>
                <a:gd name="T72" fmla="*/ 0 w 1561"/>
                <a:gd name="T73" fmla="*/ 0 h 1533"/>
                <a:gd name="T74" fmla="*/ 0 w 1561"/>
                <a:gd name="T75" fmla="*/ 0 h 1533"/>
                <a:gd name="T76" fmla="*/ 0 w 1561"/>
                <a:gd name="T77" fmla="*/ 0 h 1533"/>
                <a:gd name="T78" fmla="*/ 0 w 1561"/>
                <a:gd name="T79" fmla="*/ 0 h 1533"/>
                <a:gd name="T80" fmla="*/ 0 w 1561"/>
                <a:gd name="T81" fmla="*/ 0 h 1533"/>
                <a:gd name="T82" fmla="*/ 0 w 1561"/>
                <a:gd name="T83" fmla="*/ 0 h 1533"/>
                <a:gd name="T84" fmla="*/ 0 w 1561"/>
                <a:gd name="T85" fmla="*/ 0 h 1533"/>
                <a:gd name="T86" fmla="*/ 0 w 1561"/>
                <a:gd name="T87" fmla="*/ 0 h 1533"/>
                <a:gd name="T88" fmla="*/ 0 w 1561"/>
                <a:gd name="T89" fmla="*/ 0 h 1533"/>
                <a:gd name="T90" fmla="*/ 0 w 1561"/>
                <a:gd name="T91" fmla="*/ 0 h 1533"/>
                <a:gd name="T92" fmla="*/ 0 w 1561"/>
                <a:gd name="T93" fmla="*/ 0 h 1533"/>
                <a:gd name="T94" fmla="*/ 0 w 1561"/>
                <a:gd name="T95" fmla="*/ 0 h 1533"/>
                <a:gd name="T96" fmla="*/ 0 w 1561"/>
                <a:gd name="T97" fmla="*/ 0 h 1533"/>
                <a:gd name="T98" fmla="*/ 0 w 1561"/>
                <a:gd name="T99" fmla="*/ 0 h 1533"/>
                <a:gd name="T100" fmla="*/ 0 w 1561"/>
                <a:gd name="T101" fmla="*/ 0 h 1533"/>
                <a:gd name="T102" fmla="*/ 0 w 1561"/>
                <a:gd name="T103" fmla="*/ 0 h 1533"/>
                <a:gd name="T104" fmla="*/ 0 w 1561"/>
                <a:gd name="T105" fmla="*/ 0 h 1533"/>
                <a:gd name="T106" fmla="*/ 0 w 1561"/>
                <a:gd name="T107" fmla="*/ 0 h 1533"/>
                <a:gd name="T108" fmla="*/ 0 w 1561"/>
                <a:gd name="T109" fmla="*/ 0 h 1533"/>
                <a:gd name="T110" fmla="*/ 0 w 1561"/>
                <a:gd name="T111" fmla="*/ 0 h 1533"/>
                <a:gd name="T112" fmla="*/ 0 w 1561"/>
                <a:gd name="T113" fmla="*/ 0 h 1533"/>
                <a:gd name="T114" fmla="*/ 0 w 1561"/>
                <a:gd name="T115" fmla="*/ 0 h 1533"/>
                <a:gd name="T116" fmla="*/ 0 w 1561"/>
                <a:gd name="T117" fmla="*/ 0 h 1533"/>
                <a:gd name="T118" fmla="*/ 0 w 1561"/>
                <a:gd name="T119" fmla="*/ 0 h 1533"/>
                <a:gd name="T120" fmla="*/ 0 w 1561"/>
                <a:gd name="T121" fmla="*/ 0 h 153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561" h="1533">
                  <a:moveTo>
                    <a:pt x="819" y="47"/>
                  </a:moveTo>
                  <a:lnTo>
                    <a:pt x="824" y="46"/>
                  </a:lnTo>
                  <a:lnTo>
                    <a:pt x="830" y="45"/>
                  </a:lnTo>
                  <a:lnTo>
                    <a:pt x="836" y="44"/>
                  </a:lnTo>
                  <a:lnTo>
                    <a:pt x="843" y="42"/>
                  </a:lnTo>
                  <a:lnTo>
                    <a:pt x="849" y="41"/>
                  </a:lnTo>
                  <a:lnTo>
                    <a:pt x="854" y="40"/>
                  </a:lnTo>
                  <a:lnTo>
                    <a:pt x="860" y="41"/>
                  </a:lnTo>
                  <a:lnTo>
                    <a:pt x="867" y="42"/>
                  </a:lnTo>
                  <a:lnTo>
                    <a:pt x="876" y="46"/>
                  </a:lnTo>
                  <a:lnTo>
                    <a:pt x="884" y="52"/>
                  </a:lnTo>
                  <a:lnTo>
                    <a:pt x="892" y="57"/>
                  </a:lnTo>
                  <a:lnTo>
                    <a:pt x="899" y="64"/>
                  </a:lnTo>
                  <a:lnTo>
                    <a:pt x="910" y="60"/>
                  </a:lnTo>
                  <a:lnTo>
                    <a:pt x="921" y="55"/>
                  </a:lnTo>
                  <a:lnTo>
                    <a:pt x="932" y="50"/>
                  </a:lnTo>
                  <a:lnTo>
                    <a:pt x="943" y="46"/>
                  </a:lnTo>
                  <a:lnTo>
                    <a:pt x="955" y="41"/>
                  </a:lnTo>
                  <a:lnTo>
                    <a:pt x="966" y="37"/>
                  </a:lnTo>
                  <a:lnTo>
                    <a:pt x="978" y="32"/>
                  </a:lnTo>
                  <a:lnTo>
                    <a:pt x="989" y="29"/>
                  </a:lnTo>
                  <a:lnTo>
                    <a:pt x="1001" y="26"/>
                  </a:lnTo>
                  <a:lnTo>
                    <a:pt x="1013" y="24"/>
                  </a:lnTo>
                  <a:lnTo>
                    <a:pt x="1025" y="23"/>
                  </a:lnTo>
                  <a:lnTo>
                    <a:pt x="1037" y="23"/>
                  </a:lnTo>
                  <a:lnTo>
                    <a:pt x="1048" y="24"/>
                  </a:lnTo>
                  <a:lnTo>
                    <a:pt x="1061" y="26"/>
                  </a:lnTo>
                  <a:lnTo>
                    <a:pt x="1072" y="30"/>
                  </a:lnTo>
                  <a:lnTo>
                    <a:pt x="1084" y="35"/>
                  </a:lnTo>
                  <a:lnTo>
                    <a:pt x="1092" y="42"/>
                  </a:lnTo>
                  <a:lnTo>
                    <a:pt x="1100" y="49"/>
                  </a:lnTo>
                  <a:lnTo>
                    <a:pt x="1106" y="56"/>
                  </a:lnTo>
                  <a:lnTo>
                    <a:pt x="1113" y="64"/>
                  </a:lnTo>
                  <a:lnTo>
                    <a:pt x="1118" y="74"/>
                  </a:lnTo>
                  <a:lnTo>
                    <a:pt x="1123" y="82"/>
                  </a:lnTo>
                  <a:lnTo>
                    <a:pt x="1128" y="91"/>
                  </a:lnTo>
                  <a:lnTo>
                    <a:pt x="1132" y="100"/>
                  </a:lnTo>
                  <a:lnTo>
                    <a:pt x="1140" y="101"/>
                  </a:lnTo>
                  <a:lnTo>
                    <a:pt x="1147" y="103"/>
                  </a:lnTo>
                  <a:lnTo>
                    <a:pt x="1155" y="106"/>
                  </a:lnTo>
                  <a:lnTo>
                    <a:pt x="1163" y="108"/>
                  </a:lnTo>
                  <a:lnTo>
                    <a:pt x="1171" y="110"/>
                  </a:lnTo>
                  <a:lnTo>
                    <a:pt x="1179" y="112"/>
                  </a:lnTo>
                  <a:lnTo>
                    <a:pt x="1188" y="110"/>
                  </a:lnTo>
                  <a:lnTo>
                    <a:pt x="1196" y="109"/>
                  </a:lnTo>
                  <a:lnTo>
                    <a:pt x="1204" y="100"/>
                  </a:lnTo>
                  <a:lnTo>
                    <a:pt x="1214" y="97"/>
                  </a:lnTo>
                  <a:lnTo>
                    <a:pt x="1226" y="95"/>
                  </a:lnTo>
                  <a:lnTo>
                    <a:pt x="1237" y="97"/>
                  </a:lnTo>
                  <a:lnTo>
                    <a:pt x="1249" y="98"/>
                  </a:lnTo>
                  <a:lnTo>
                    <a:pt x="1259" y="98"/>
                  </a:lnTo>
                  <a:lnTo>
                    <a:pt x="1269" y="94"/>
                  </a:lnTo>
                  <a:lnTo>
                    <a:pt x="1279" y="86"/>
                  </a:lnTo>
                  <a:lnTo>
                    <a:pt x="1284" y="84"/>
                  </a:lnTo>
                  <a:lnTo>
                    <a:pt x="1290" y="83"/>
                  </a:lnTo>
                  <a:lnTo>
                    <a:pt x="1297" y="83"/>
                  </a:lnTo>
                  <a:lnTo>
                    <a:pt x="1303" y="83"/>
                  </a:lnTo>
                  <a:lnTo>
                    <a:pt x="1310" y="84"/>
                  </a:lnTo>
                  <a:lnTo>
                    <a:pt x="1315" y="84"/>
                  </a:lnTo>
                  <a:lnTo>
                    <a:pt x="1321" y="86"/>
                  </a:lnTo>
                  <a:lnTo>
                    <a:pt x="1327" y="87"/>
                  </a:lnTo>
                  <a:lnTo>
                    <a:pt x="1351" y="109"/>
                  </a:lnTo>
                  <a:lnTo>
                    <a:pt x="1357" y="109"/>
                  </a:lnTo>
                  <a:lnTo>
                    <a:pt x="1362" y="109"/>
                  </a:lnTo>
                  <a:lnTo>
                    <a:pt x="1367" y="108"/>
                  </a:lnTo>
                  <a:lnTo>
                    <a:pt x="1373" y="108"/>
                  </a:lnTo>
                  <a:lnTo>
                    <a:pt x="1379" y="108"/>
                  </a:lnTo>
                  <a:lnTo>
                    <a:pt x="1385" y="108"/>
                  </a:lnTo>
                  <a:lnTo>
                    <a:pt x="1389" y="110"/>
                  </a:lnTo>
                  <a:lnTo>
                    <a:pt x="1394" y="113"/>
                  </a:lnTo>
                  <a:lnTo>
                    <a:pt x="1405" y="122"/>
                  </a:lnTo>
                  <a:lnTo>
                    <a:pt x="1410" y="133"/>
                  </a:lnTo>
                  <a:lnTo>
                    <a:pt x="1412" y="146"/>
                  </a:lnTo>
                  <a:lnTo>
                    <a:pt x="1413" y="161"/>
                  </a:lnTo>
                  <a:lnTo>
                    <a:pt x="1415" y="175"/>
                  </a:lnTo>
                  <a:lnTo>
                    <a:pt x="1418" y="186"/>
                  </a:lnTo>
                  <a:lnTo>
                    <a:pt x="1425" y="196"/>
                  </a:lnTo>
                  <a:lnTo>
                    <a:pt x="1439" y="200"/>
                  </a:lnTo>
                  <a:lnTo>
                    <a:pt x="1447" y="209"/>
                  </a:lnTo>
                  <a:lnTo>
                    <a:pt x="1456" y="214"/>
                  </a:lnTo>
                  <a:lnTo>
                    <a:pt x="1466" y="215"/>
                  </a:lnTo>
                  <a:lnTo>
                    <a:pt x="1477" y="215"/>
                  </a:lnTo>
                  <a:lnTo>
                    <a:pt x="1487" y="216"/>
                  </a:lnTo>
                  <a:lnTo>
                    <a:pt x="1498" y="219"/>
                  </a:lnTo>
                  <a:lnTo>
                    <a:pt x="1504" y="224"/>
                  </a:lnTo>
                  <a:lnTo>
                    <a:pt x="1510" y="235"/>
                  </a:lnTo>
                  <a:lnTo>
                    <a:pt x="1511" y="245"/>
                  </a:lnTo>
                  <a:lnTo>
                    <a:pt x="1516" y="254"/>
                  </a:lnTo>
                  <a:lnTo>
                    <a:pt x="1523" y="262"/>
                  </a:lnTo>
                  <a:lnTo>
                    <a:pt x="1531" y="269"/>
                  </a:lnTo>
                  <a:lnTo>
                    <a:pt x="1539" y="277"/>
                  </a:lnTo>
                  <a:lnTo>
                    <a:pt x="1546" y="285"/>
                  </a:lnTo>
                  <a:lnTo>
                    <a:pt x="1551" y="295"/>
                  </a:lnTo>
                  <a:lnTo>
                    <a:pt x="1553" y="305"/>
                  </a:lnTo>
                  <a:lnTo>
                    <a:pt x="1552" y="320"/>
                  </a:lnTo>
                  <a:lnTo>
                    <a:pt x="1548" y="334"/>
                  </a:lnTo>
                  <a:lnTo>
                    <a:pt x="1543" y="348"/>
                  </a:lnTo>
                  <a:lnTo>
                    <a:pt x="1532" y="358"/>
                  </a:lnTo>
                  <a:lnTo>
                    <a:pt x="1531" y="365"/>
                  </a:lnTo>
                  <a:lnTo>
                    <a:pt x="1529" y="371"/>
                  </a:lnTo>
                  <a:lnTo>
                    <a:pt x="1526" y="378"/>
                  </a:lnTo>
                  <a:lnTo>
                    <a:pt x="1521" y="381"/>
                  </a:lnTo>
                  <a:lnTo>
                    <a:pt x="1511" y="381"/>
                  </a:lnTo>
                  <a:lnTo>
                    <a:pt x="1501" y="381"/>
                  </a:lnTo>
                  <a:lnTo>
                    <a:pt x="1492" y="381"/>
                  </a:lnTo>
                  <a:lnTo>
                    <a:pt x="1483" y="382"/>
                  </a:lnTo>
                  <a:lnTo>
                    <a:pt x="1475" y="385"/>
                  </a:lnTo>
                  <a:lnTo>
                    <a:pt x="1465" y="387"/>
                  </a:lnTo>
                  <a:lnTo>
                    <a:pt x="1457" y="391"/>
                  </a:lnTo>
                  <a:lnTo>
                    <a:pt x="1450" y="397"/>
                  </a:lnTo>
                  <a:lnTo>
                    <a:pt x="1455" y="404"/>
                  </a:lnTo>
                  <a:lnTo>
                    <a:pt x="1461" y="410"/>
                  </a:lnTo>
                  <a:lnTo>
                    <a:pt x="1468" y="417"/>
                  </a:lnTo>
                  <a:lnTo>
                    <a:pt x="1473" y="423"/>
                  </a:lnTo>
                  <a:lnTo>
                    <a:pt x="1478" y="429"/>
                  </a:lnTo>
                  <a:lnTo>
                    <a:pt x="1481" y="437"/>
                  </a:lnTo>
                  <a:lnTo>
                    <a:pt x="1481" y="446"/>
                  </a:lnTo>
                  <a:lnTo>
                    <a:pt x="1479" y="455"/>
                  </a:lnTo>
                  <a:lnTo>
                    <a:pt x="1465" y="470"/>
                  </a:lnTo>
                  <a:lnTo>
                    <a:pt x="1471" y="477"/>
                  </a:lnTo>
                  <a:lnTo>
                    <a:pt x="1478" y="485"/>
                  </a:lnTo>
                  <a:lnTo>
                    <a:pt x="1481" y="494"/>
                  </a:lnTo>
                  <a:lnTo>
                    <a:pt x="1479" y="504"/>
                  </a:lnTo>
                  <a:lnTo>
                    <a:pt x="1477" y="509"/>
                  </a:lnTo>
                  <a:lnTo>
                    <a:pt x="1473" y="515"/>
                  </a:lnTo>
                  <a:lnTo>
                    <a:pt x="1469" y="518"/>
                  </a:lnTo>
                  <a:lnTo>
                    <a:pt x="1463" y="522"/>
                  </a:lnTo>
                  <a:lnTo>
                    <a:pt x="1458" y="522"/>
                  </a:lnTo>
                  <a:lnTo>
                    <a:pt x="1454" y="522"/>
                  </a:lnTo>
                  <a:lnTo>
                    <a:pt x="1448" y="522"/>
                  </a:lnTo>
                  <a:lnTo>
                    <a:pt x="1443" y="520"/>
                  </a:lnTo>
                  <a:lnTo>
                    <a:pt x="1439" y="520"/>
                  </a:lnTo>
                  <a:lnTo>
                    <a:pt x="1433" y="520"/>
                  </a:lnTo>
                  <a:lnTo>
                    <a:pt x="1428" y="522"/>
                  </a:lnTo>
                  <a:lnTo>
                    <a:pt x="1424" y="524"/>
                  </a:lnTo>
                  <a:lnTo>
                    <a:pt x="1419" y="526"/>
                  </a:lnTo>
                  <a:lnTo>
                    <a:pt x="1415" y="527"/>
                  </a:lnTo>
                  <a:lnTo>
                    <a:pt x="1409" y="528"/>
                  </a:lnTo>
                  <a:lnTo>
                    <a:pt x="1403" y="530"/>
                  </a:lnTo>
                  <a:lnTo>
                    <a:pt x="1397" y="530"/>
                  </a:lnTo>
                  <a:lnTo>
                    <a:pt x="1392" y="530"/>
                  </a:lnTo>
                  <a:lnTo>
                    <a:pt x="1386" y="527"/>
                  </a:lnTo>
                  <a:lnTo>
                    <a:pt x="1381" y="525"/>
                  </a:lnTo>
                  <a:lnTo>
                    <a:pt x="1380" y="533"/>
                  </a:lnTo>
                  <a:lnTo>
                    <a:pt x="1378" y="542"/>
                  </a:lnTo>
                  <a:lnTo>
                    <a:pt x="1375" y="549"/>
                  </a:lnTo>
                  <a:lnTo>
                    <a:pt x="1370" y="556"/>
                  </a:lnTo>
                  <a:lnTo>
                    <a:pt x="1355" y="565"/>
                  </a:lnTo>
                  <a:lnTo>
                    <a:pt x="1360" y="572"/>
                  </a:lnTo>
                  <a:lnTo>
                    <a:pt x="1367" y="578"/>
                  </a:lnTo>
                  <a:lnTo>
                    <a:pt x="1373" y="586"/>
                  </a:lnTo>
                  <a:lnTo>
                    <a:pt x="1378" y="593"/>
                  </a:lnTo>
                  <a:lnTo>
                    <a:pt x="1382" y="600"/>
                  </a:lnTo>
                  <a:lnTo>
                    <a:pt x="1385" y="608"/>
                  </a:lnTo>
                  <a:lnTo>
                    <a:pt x="1385" y="616"/>
                  </a:lnTo>
                  <a:lnTo>
                    <a:pt x="1382" y="625"/>
                  </a:lnTo>
                  <a:lnTo>
                    <a:pt x="1372" y="634"/>
                  </a:lnTo>
                  <a:lnTo>
                    <a:pt x="1362" y="644"/>
                  </a:lnTo>
                  <a:lnTo>
                    <a:pt x="1355" y="655"/>
                  </a:lnTo>
                  <a:lnTo>
                    <a:pt x="1354" y="668"/>
                  </a:lnTo>
                  <a:lnTo>
                    <a:pt x="1365" y="678"/>
                  </a:lnTo>
                  <a:lnTo>
                    <a:pt x="1380" y="684"/>
                  </a:lnTo>
                  <a:lnTo>
                    <a:pt x="1395" y="686"/>
                  </a:lnTo>
                  <a:lnTo>
                    <a:pt x="1411" y="689"/>
                  </a:lnTo>
                  <a:lnTo>
                    <a:pt x="1427" y="691"/>
                  </a:lnTo>
                  <a:lnTo>
                    <a:pt x="1441" y="696"/>
                  </a:lnTo>
                  <a:lnTo>
                    <a:pt x="1451" y="705"/>
                  </a:lnTo>
                  <a:lnTo>
                    <a:pt x="1460" y="720"/>
                  </a:lnTo>
                  <a:lnTo>
                    <a:pt x="1464" y="723"/>
                  </a:lnTo>
                  <a:lnTo>
                    <a:pt x="1470" y="724"/>
                  </a:lnTo>
                  <a:lnTo>
                    <a:pt x="1476" y="725"/>
                  </a:lnTo>
                  <a:lnTo>
                    <a:pt x="1483" y="725"/>
                  </a:lnTo>
                  <a:lnTo>
                    <a:pt x="1488" y="727"/>
                  </a:lnTo>
                  <a:lnTo>
                    <a:pt x="1494" y="728"/>
                  </a:lnTo>
                  <a:lnTo>
                    <a:pt x="1499" y="731"/>
                  </a:lnTo>
                  <a:lnTo>
                    <a:pt x="1502" y="736"/>
                  </a:lnTo>
                  <a:lnTo>
                    <a:pt x="1503" y="744"/>
                  </a:lnTo>
                  <a:lnTo>
                    <a:pt x="1504" y="753"/>
                  </a:lnTo>
                  <a:lnTo>
                    <a:pt x="1504" y="761"/>
                  </a:lnTo>
                  <a:lnTo>
                    <a:pt x="1501" y="768"/>
                  </a:lnTo>
                  <a:lnTo>
                    <a:pt x="1496" y="773"/>
                  </a:lnTo>
                  <a:lnTo>
                    <a:pt x="1491" y="776"/>
                  </a:lnTo>
                  <a:lnTo>
                    <a:pt x="1484" y="780"/>
                  </a:lnTo>
                  <a:lnTo>
                    <a:pt x="1478" y="782"/>
                  </a:lnTo>
                  <a:lnTo>
                    <a:pt x="1472" y="784"/>
                  </a:lnTo>
                  <a:lnTo>
                    <a:pt x="1466" y="788"/>
                  </a:lnTo>
                  <a:lnTo>
                    <a:pt x="1461" y="791"/>
                  </a:lnTo>
                  <a:lnTo>
                    <a:pt x="1456" y="796"/>
                  </a:lnTo>
                  <a:lnTo>
                    <a:pt x="1460" y="806"/>
                  </a:lnTo>
                  <a:lnTo>
                    <a:pt x="1461" y="818"/>
                  </a:lnTo>
                  <a:lnTo>
                    <a:pt x="1463" y="829"/>
                  </a:lnTo>
                  <a:lnTo>
                    <a:pt x="1470" y="837"/>
                  </a:lnTo>
                  <a:lnTo>
                    <a:pt x="1478" y="837"/>
                  </a:lnTo>
                  <a:lnTo>
                    <a:pt x="1486" y="836"/>
                  </a:lnTo>
                  <a:lnTo>
                    <a:pt x="1494" y="835"/>
                  </a:lnTo>
                  <a:lnTo>
                    <a:pt x="1502" y="834"/>
                  </a:lnTo>
                  <a:lnTo>
                    <a:pt x="1510" y="834"/>
                  </a:lnTo>
                  <a:lnTo>
                    <a:pt x="1518" y="834"/>
                  </a:lnTo>
                  <a:lnTo>
                    <a:pt x="1526" y="837"/>
                  </a:lnTo>
                  <a:lnTo>
                    <a:pt x="1533" y="842"/>
                  </a:lnTo>
                  <a:lnTo>
                    <a:pt x="1546" y="854"/>
                  </a:lnTo>
                  <a:lnTo>
                    <a:pt x="1555" y="869"/>
                  </a:lnTo>
                  <a:lnTo>
                    <a:pt x="1561" y="887"/>
                  </a:lnTo>
                  <a:lnTo>
                    <a:pt x="1560" y="904"/>
                  </a:lnTo>
                  <a:lnTo>
                    <a:pt x="1555" y="907"/>
                  </a:lnTo>
                  <a:lnTo>
                    <a:pt x="1549" y="910"/>
                  </a:lnTo>
                  <a:lnTo>
                    <a:pt x="1544" y="912"/>
                  </a:lnTo>
                  <a:lnTo>
                    <a:pt x="1538" y="914"/>
                  </a:lnTo>
                  <a:lnTo>
                    <a:pt x="1532" y="918"/>
                  </a:lnTo>
                  <a:lnTo>
                    <a:pt x="1528" y="921"/>
                  </a:lnTo>
                  <a:lnTo>
                    <a:pt x="1525" y="927"/>
                  </a:lnTo>
                  <a:lnTo>
                    <a:pt x="1525" y="934"/>
                  </a:lnTo>
                  <a:lnTo>
                    <a:pt x="1519" y="940"/>
                  </a:lnTo>
                  <a:lnTo>
                    <a:pt x="1513" y="944"/>
                  </a:lnTo>
                  <a:lnTo>
                    <a:pt x="1504" y="948"/>
                  </a:lnTo>
                  <a:lnTo>
                    <a:pt x="1498" y="952"/>
                  </a:lnTo>
                  <a:lnTo>
                    <a:pt x="1500" y="960"/>
                  </a:lnTo>
                  <a:lnTo>
                    <a:pt x="1504" y="968"/>
                  </a:lnTo>
                  <a:lnTo>
                    <a:pt x="1508" y="977"/>
                  </a:lnTo>
                  <a:lnTo>
                    <a:pt x="1507" y="986"/>
                  </a:lnTo>
                  <a:lnTo>
                    <a:pt x="1502" y="990"/>
                  </a:lnTo>
                  <a:lnTo>
                    <a:pt x="1496" y="995"/>
                  </a:lnTo>
                  <a:lnTo>
                    <a:pt x="1492" y="998"/>
                  </a:lnTo>
                  <a:lnTo>
                    <a:pt x="1486" y="1001"/>
                  </a:lnTo>
                  <a:lnTo>
                    <a:pt x="1480" y="1004"/>
                  </a:lnTo>
                  <a:lnTo>
                    <a:pt x="1475" y="1008"/>
                  </a:lnTo>
                  <a:lnTo>
                    <a:pt x="1470" y="1011"/>
                  </a:lnTo>
                  <a:lnTo>
                    <a:pt x="1466" y="1017"/>
                  </a:lnTo>
                  <a:lnTo>
                    <a:pt x="1468" y="1024"/>
                  </a:lnTo>
                  <a:lnTo>
                    <a:pt x="1470" y="1032"/>
                  </a:lnTo>
                  <a:lnTo>
                    <a:pt x="1469" y="1039"/>
                  </a:lnTo>
                  <a:lnTo>
                    <a:pt x="1462" y="1042"/>
                  </a:lnTo>
                  <a:lnTo>
                    <a:pt x="1454" y="1045"/>
                  </a:lnTo>
                  <a:lnTo>
                    <a:pt x="1446" y="1049"/>
                  </a:lnTo>
                  <a:lnTo>
                    <a:pt x="1439" y="1056"/>
                  </a:lnTo>
                  <a:lnTo>
                    <a:pt x="1432" y="1063"/>
                  </a:lnTo>
                  <a:lnTo>
                    <a:pt x="1425" y="1069"/>
                  </a:lnTo>
                  <a:lnTo>
                    <a:pt x="1418" y="1073"/>
                  </a:lnTo>
                  <a:lnTo>
                    <a:pt x="1410" y="1076"/>
                  </a:lnTo>
                  <a:lnTo>
                    <a:pt x="1401" y="1073"/>
                  </a:lnTo>
                  <a:lnTo>
                    <a:pt x="1395" y="1071"/>
                  </a:lnTo>
                  <a:lnTo>
                    <a:pt x="1389" y="1069"/>
                  </a:lnTo>
                  <a:lnTo>
                    <a:pt x="1385" y="1065"/>
                  </a:lnTo>
                  <a:lnTo>
                    <a:pt x="1380" y="1062"/>
                  </a:lnTo>
                  <a:lnTo>
                    <a:pt x="1375" y="1057"/>
                  </a:lnTo>
                  <a:lnTo>
                    <a:pt x="1371" y="1054"/>
                  </a:lnTo>
                  <a:lnTo>
                    <a:pt x="1366" y="1049"/>
                  </a:lnTo>
                  <a:lnTo>
                    <a:pt x="1363" y="1045"/>
                  </a:lnTo>
                  <a:lnTo>
                    <a:pt x="1356" y="1042"/>
                  </a:lnTo>
                  <a:lnTo>
                    <a:pt x="1349" y="1043"/>
                  </a:lnTo>
                  <a:lnTo>
                    <a:pt x="1343" y="1046"/>
                  </a:lnTo>
                  <a:lnTo>
                    <a:pt x="1336" y="1048"/>
                  </a:lnTo>
                  <a:lnTo>
                    <a:pt x="1329" y="1051"/>
                  </a:lnTo>
                  <a:lnTo>
                    <a:pt x="1324" y="1056"/>
                  </a:lnTo>
                  <a:lnTo>
                    <a:pt x="1317" y="1058"/>
                  </a:lnTo>
                  <a:lnTo>
                    <a:pt x="1310" y="1061"/>
                  </a:lnTo>
                  <a:lnTo>
                    <a:pt x="1295" y="1062"/>
                  </a:lnTo>
                  <a:lnTo>
                    <a:pt x="1281" y="1058"/>
                  </a:lnTo>
                  <a:lnTo>
                    <a:pt x="1268" y="1050"/>
                  </a:lnTo>
                  <a:lnTo>
                    <a:pt x="1257" y="1041"/>
                  </a:lnTo>
                  <a:lnTo>
                    <a:pt x="1245" y="1032"/>
                  </a:lnTo>
                  <a:lnTo>
                    <a:pt x="1232" y="1026"/>
                  </a:lnTo>
                  <a:lnTo>
                    <a:pt x="1219" y="1025"/>
                  </a:lnTo>
                  <a:lnTo>
                    <a:pt x="1204" y="1030"/>
                  </a:lnTo>
                  <a:lnTo>
                    <a:pt x="1211" y="1039"/>
                  </a:lnTo>
                  <a:lnTo>
                    <a:pt x="1211" y="1050"/>
                  </a:lnTo>
                  <a:lnTo>
                    <a:pt x="1209" y="1063"/>
                  </a:lnTo>
                  <a:lnTo>
                    <a:pt x="1212" y="1073"/>
                  </a:lnTo>
                  <a:lnTo>
                    <a:pt x="1244" y="1100"/>
                  </a:lnTo>
                  <a:lnTo>
                    <a:pt x="1239" y="1104"/>
                  </a:lnTo>
                  <a:lnTo>
                    <a:pt x="1234" y="1109"/>
                  </a:lnTo>
                  <a:lnTo>
                    <a:pt x="1228" y="1112"/>
                  </a:lnTo>
                  <a:lnTo>
                    <a:pt x="1222" y="1117"/>
                  </a:lnTo>
                  <a:lnTo>
                    <a:pt x="1216" y="1121"/>
                  </a:lnTo>
                  <a:lnTo>
                    <a:pt x="1212" y="1125"/>
                  </a:lnTo>
                  <a:lnTo>
                    <a:pt x="1208" y="1132"/>
                  </a:lnTo>
                  <a:lnTo>
                    <a:pt x="1207" y="1139"/>
                  </a:lnTo>
                  <a:lnTo>
                    <a:pt x="1213" y="1142"/>
                  </a:lnTo>
                  <a:lnTo>
                    <a:pt x="1219" y="1145"/>
                  </a:lnTo>
                  <a:lnTo>
                    <a:pt x="1223" y="1149"/>
                  </a:lnTo>
                  <a:lnTo>
                    <a:pt x="1226" y="1155"/>
                  </a:lnTo>
                  <a:lnTo>
                    <a:pt x="1222" y="1165"/>
                  </a:lnTo>
                  <a:lnTo>
                    <a:pt x="1217" y="1174"/>
                  </a:lnTo>
                  <a:lnTo>
                    <a:pt x="1209" y="1178"/>
                  </a:lnTo>
                  <a:lnTo>
                    <a:pt x="1201" y="1182"/>
                  </a:lnTo>
                  <a:lnTo>
                    <a:pt x="1192" y="1184"/>
                  </a:lnTo>
                  <a:lnTo>
                    <a:pt x="1182" y="1186"/>
                  </a:lnTo>
                  <a:lnTo>
                    <a:pt x="1173" y="1189"/>
                  </a:lnTo>
                  <a:lnTo>
                    <a:pt x="1164" y="1192"/>
                  </a:lnTo>
                  <a:lnTo>
                    <a:pt x="1173" y="1197"/>
                  </a:lnTo>
                  <a:lnTo>
                    <a:pt x="1182" y="1200"/>
                  </a:lnTo>
                  <a:lnTo>
                    <a:pt x="1192" y="1205"/>
                  </a:lnTo>
                  <a:lnTo>
                    <a:pt x="1201" y="1208"/>
                  </a:lnTo>
                  <a:lnTo>
                    <a:pt x="1211" y="1213"/>
                  </a:lnTo>
                  <a:lnTo>
                    <a:pt x="1217" y="1220"/>
                  </a:lnTo>
                  <a:lnTo>
                    <a:pt x="1223" y="1228"/>
                  </a:lnTo>
                  <a:lnTo>
                    <a:pt x="1226" y="1238"/>
                  </a:lnTo>
                  <a:lnTo>
                    <a:pt x="1221" y="1248"/>
                  </a:lnTo>
                  <a:lnTo>
                    <a:pt x="1215" y="1259"/>
                  </a:lnTo>
                  <a:lnTo>
                    <a:pt x="1212" y="1269"/>
                  </a:lnTo>
                  <a:lnTo>
                    <a:pt x="1216" y="1280"/>
                  </a:lnTo>
                  <a:lnTo>
                    <a:pt x="1221" y="1289"/>
                  </a:lnTo>
                  <a:lnTo>
                    <a:pt x="1223" y="1299"/>
                  </a:lnTo>
                  <a:lnTo>
                    <a:pt x="1223" y="1309"/>
                  </a:lnTo>
                  <a:lnTo>
                    <a:pt x="1219" y="1319"/>
                  </a:lnTo>
                  <a:lnTo>
                    <a:pt x="1209" y="1324"/>
                  </a:lnTo>
                  <a:lnTo>
                    <a:pt x="1200" y="1332"/>
                  </a:lnTo>
                  <a:lnTo>
                    <a:pt x="1194" y="1342"/>
                  </a:lnTo>
                  <a:lnTo>
                    <a:pt x="1192" y="1353"/>
                  </a:lnTo>
                  <a:lnTo>
                    <a:pt x="1190" y="1368"/>
                  </a:lnTo>
                  <a:lnTo>
                    <a:pt x="1183" y="1369"/>
                  </a:lnTo>
                  <a:lnTo>
                    <a:pt x="1175" y="1370"/>
                  </a:lnTo>
                  <a:lnTo>
                    <a:pt x="1166" y="1370"/>
                  </a:lnTo>
                  <a:lnTo>
                    <a:pt x="1159" y="1368"/>
                  </a:lnTo>
                  <a:lnTo>
                    <a:pt x="1155" y="1364"/>
                  </a:lnTo>
                  <a:lnTo>
                    <a:pt x="1151" y="1359"/>
                  </a:lnTo>
                  <a:lnTo>
                    <a:pt x="1145" y="1357"/>
                  </a:lnTo>
                  <a:lnTo>
                    <a:pt x="1138" y="1358"/>
                  </a:lnTo>
                  <a:lnTo>
                    <a:pt x="1135" y="1360"/>
                  </a:lnTo>
                  <a:lnTo>
                    <a:pt x="1130" y="1362"/>
                  </a:lnTo>
                  <a:lnTo>
                    <a:pt x="1126" y="1365"/>
                  </a:lnTo>
                  <a:lnTo>
                    <a:pt x="1122" y="1367"/>
                  </a:lnTo>
                  <a:lnTo>
                    <a:pt x="1117" y="1368"/>
                  </a:lnTo>
                  <a:lnTo>
                    <a:pt x="1113" y="1369"/>
                  </a:lnTo>
                  <a:lnTo>
                    <a:pt x="1108" y="1368"/>
                  </a:lnTo>
                  <a:lnTo>
                    <a:pt x="1102" y="1367"/>
                  </a:lnTo>
                  <a:lnTo>
                    <a:pt x="1091" y="1357"/>
                  </a:lnTo>
                  <a:lnTo>
                    <a:pt x="1078" y="1351"/>
                  </a:lnTo>
                  <a:lnTo>
                    <a:pt x="1064" y="1347"/>
                  </a:lnTo>
                  <a:lnTo>
                    <a:pt x="1049" y="1345"/>
                  </a:lnTo>
                  <a:lnTo>
                    <a:pt x="1034" y="1346"/>
                  </a:lnTo>
                  <a:lnTo>
                    <a:pt x="1018" y="1347"/>
                  </a:lnTo>
                  <a:lnTo>
                    <a:pt x="1003" y="1349"/>
                  </a:lnTo>
                  <a:lnTo>
                    <a:pt x="989" y="1351"/>
                  </a:lnTo>
                  <a:lnTo>
                    <a:pt x="985" y="1353"/>
                  </a:lnTo>
                  <a:lnTo>
                    <a:pt x="982" y="1358"/>
                  </a:lnTo>
                  <a:lnTo>
                    <a:pt x="982" y="1364"/>
                  </a:lnTo>
                  <a:lnTo>
                    <a:pt x="984" y="1368"/>
                  </a:lnTo>
                  <a:lnTo>
                    <a:pt x="988" y="1372"/>
                  </a:lnTo>
                  <a:lnTo>
                    <a:pt x="995" y="1375"/>
                  </a:lnTo>
                  <a:lnTo>
                    <a:pt x="1002" y="1377"/>
                  </a:lnTo>
                  <a:lnTo>
                    <a:pt x="1009" y="1380"/>
                  </a:lnTo>
                  <a:lnTo>
                    <a:pt x="1015" y="1383"/>
                  </a:lnTo>
                  <a:lnTo>
                    <a:pt x="1018" y="1387"/>
                  </a:lnTo>
                  <a:lnTo>
                    <a:pt x="1020" y="1394"/>
                  </a:lnTo>
                  <a:lnTo>
                    <a:pt x="1018" y="1402"/>
                  </a:lnTo>
                  <a:lnTo>
                    <a:pt x="1011" y="1409"/>
                  </a:lnTo>
                  <a:lnTo>
                    <a:pt x="1007" y="1417"/>
                  </a:lnTo>
                  <a:lnTo>
                    <a:pt x="1005" y="1425"/>
                  </a:lnTo>
                  <a:lnTo>
                    <a:pt x="1009" y="1434"/>
                  </a:lnTo>
                  <a:lnTo>
                    <a:pt x="1013" y="1444"/>
                  </a:lnTo>
                  <a:lnTo>
                    <a:pt x="1019" y="1455"/>
                  </a:lnTo>
                  <a:lnTo>
                    <a:pt x="1019" y="1465"/>
                  </a:lnTo>
                  <a:lnTo>
                    <a:pt x="1011" y="1474"/>
                  </a:lnTo>
                  <a:lnTo>
                    <a:pt x="1003" y="1483"/>
                  </a:lnTo>
                  <a:lnTo>
                    <a:pt x="997" y="1494"/>
                  </a:lnTo>
                  <a:lnTo>
                    <a:pt x="995" y="1504"/>
                  </a:lnTo>
                  <a:lnTo>
                    <a:pt x="995" y="1517"/>
                  </a:lnTo>
                  <a:lnTo>
                    <a:pt x="989" y="1521"/>
                  </a:lnTo>
                  <a:lnTo>
                    <a:pt x="982" y="1526"/>
                  </a:lnTo>
                  <a:lnTo>
                    <a:pt x="975" y="1529"/>
                  </a:lnTo>
                  <a:lnTo>
                    <a:pt x="969" y="1533"/>
                  </a:lnTo>
                  <a:lnTo>
                    <a:pt x="958" y="1529"/>
                  </a:lnTo>
                  <a:lnTo>
                    <a:pt x="947" y="1528"/>
                  </a:lnTo>
                  <a:lnTo>
                    <a:pt x="934" y="1529"/>
                  </a:lnTo>
                  <a:lnTo>
                    <a:pt x="922" y="1529"/>
                  </a:lnTo>
                  <a:lnTo>
                    <a:pt x="911" y="1529"/>
                  </a:lnTo>
                  <a:lnTo>
                    <a:pt x="899" y="1527"/>
                  </a:lnTo>
                  <a:lnTo>
                    <a:pt x="890" y="1523"/>
                  </a:lnTo>
                  <a:lnTo>
                    <a:pt x="882" y="1513"/>
                  </a:lnTo>
                  <a:lnTo>
                    <a:pt x="880" y="1504"/>
                  </a:lnTo>
                  <a:lnTo>
                    <a:pt x="879" y="1494"/>
                  </a:lnTo>
                  <a:lnTo>
                    <a:pt x="876" y="1485"/>
                  </a:lnTo>
                  <a:lnTo>
                    <a:pt x="868" y="1479"/>
                  </a:lnTo>
                  <a:lnTo>
                    <a:pt x="864" y="1476"/>
                  </a:lnTo>
                  <a:lnTo>
                    <a:pt x="861" y="1474"/>
                  </a:lnTo>
                  <a:lnTo>
                    <a:pt x="859" y="1470"/>
                  </a:lnTo>
                  <a:lnTo>
                    <a:pt x="857" y="1466"/>
                  </a:lnTo>
                  <a:lnTo>
                    <a:pt x="857" y="1449"/>
                  </a:lnTo>
                  <a:lnTo>
                    <a:pt x="860" y="1430"/>
                  </a:lnTo>
                  <a:lnTo>
                    <a:pt x="859" y="1415"/>
                  </a:lnTo>
                  <a:lnTo>
                    <a:pt x="845" y="1404"/>
                  </a:lnTo>
                  <a:lnTo>
                    <a:pt x="797" y="1358"/>
                  </a:lnTo>
                  <a:lnTo>
                    <a:pt x="797" y="1351"/>
                  </a:lnTo>
                  <a:lnTo>
                    <a:pt x="797" y="1344"/>
                  </a:lnTo>
                  <a:lnTo>
                    <a:pt x="795" y="1337"/>
                  </a:lnTo>
                  <a:lnTo>
                    <a:pt x="792" y="1331"/>
                  </a:lnTo>
                  <a:lnTo>
                    <a:pt x="789" y="1337"/>
                  </a:lnTo>
                  <a:lnTo>
                    <a:pt x="785" y="1344"/>
                  </a:lnTo>
                  <a:lnTo>
                    <a:pt x="782" y="1351"/>
                  </a:lnTo>
                  <a:lnTo>
                    <a:pt x="778" y="1358"/>
                  </a:lnTo>
                  <a:lnTo>
                    <a:pt x="774" y="1365"/>
                  </a:lnTo>
                  <a:lnTo>
                    <a:pt x="769" y="1368"/>
                  </a:lnTo>
                  <a:lnTo>
                    <a:pt x="762" y="1370"/>
                  </a:lnTo>
                  <a:lnTo>
                    <a:pt x="753" y="1369"/>
                  </a:lnTo>
                  <a:lnTo>
                    <a:pt x="747" y="1366"/>
                  </a:lnTo>
                  <a:lnTo>
                    <a:pt x="743" y="1362"/>
                  </a:lnTo>
                  <a:lnTo>
                    <a:pt x="737" y="1359"/>
                  </a:lnTo>
                  <a:lnTo>
                    <a:pt x="731" y="1356"/>
                  </a:lnTo>
                  <a:lnTo>
                    <a:pt x="725" y="1353"/>
                  </a:lnTo>
                  <a:lnTo>
                    <a:pt x="720" y="1351"/>
                  </a:lnTo>
                  <a:lnTo>
                    <a:pt x="713" y="1351"/>
                  </a:lnTo>
                  <a:lnTo>
                    <a:pt x="706" y="1353"/>
                  </a:lnTo>
                  <a:lnTo>
                    <a:pt x="700" y="1350"/>
                  </a:lnTo>
                  <a:lnTo>
                    <a:pt x="695" y="1344"/>
                  </a:lnTo>
                  <a:lnTo>
                    <a:pt x="691" y="1339"/>
                  </a:lnTo>
                  <a:lnTo>
                    <a:pt x="686" y="1335"/>
                  </a:lnTo>
                  <a:lnTo>
                    <a:pt x="678" y="1341"/>
                  </a:lnTo>
                  <a:lnTo>
                    <a:pt x="668" y="1344"/>
                  </a:lnTo>
                  <a:lnTo>
                    <a:pt x="660" y="1350"/>
                  </a:lnTo>
                  <a:lnTo>
                    <a:pt x="660" y="1360"/>
                  </a:lnTo>
                  <a:lnTo>
                    <a:pt x="676" y="1387"/>
                  </a:lnTo>
                  <a:lnTo>
                    <a:pt x="669" y="1395"/>
                  </a:lnTo>
                  <a:lnTo>
                    <a:pt x="663" y="1403"/>
                  </a:lnTo>
                  <a:lnTo>
                    <a:pt x="656" y="1411"/>
                  </a:lnTo>
                  <a:lnTo>
                    <a:pt x="649" y="1418"/>
                  </a:lnTo>
                  <a:lnTo>
                    <a:pt x="644" y="1425"/>
                  </a:lnTo>
                  <a:lnTo>
                    <a:pt x="635" y="1432"/>
                  </a:lnTo>
                  <a:lnTo>
                    <a:pt x="627" y="1437"/>
                  </a:lnTo>
                  <a:lnTo>
                    <a:pt x="619" y="1443"/>
                  </a:lnTo>
                  <a:lnTo>
                    <a:pt x="611" y="1445"/>
                  </a:lnTo>
                  <a:lnTo>
                    <a:pt x="604" y="1444"/>
                  </a:lnTo>
                  <a:lnTo>
                    <a:pt x="599" y="1442"/>
                  </a:lnTo>
                  <a:lnTo>
                    <a:pt x="592" y="1438"/>
                  </a:lnTo>
                  <a:lnTo>
                    <a:pt x="586" y="1435"/>
                  </a:lnTo>
                  <a:lnTo>
                    <a:pt x="579" y="1432"/>
                  </a:lnTo>
                  <a:lnTo>
                    <a:pt x="572" y="1430"/>
                  </a:lnTo>
                  <a:lnTo>
                    <a:pt x="565" y="1432"/>
                  </a:lnTo>
                  <a:lnTo>
                    <a:pt x="561" y="1435"/>
                  </a:lnTo>
                  <a:lnTo>
                    <a:pt x="556" y="1437"/>
                  </a:lnTo>
                  <a:lnTo>
                    <a:pt x="551" y="1440"/>
                  </a:lnTo>
                  <a:lnTo>
                    <a:pt x="546" y="1442"/>
                  </a:lnTo>
                  <a:lnTo>
                    <a:pt x="541" y="1443"/>
                  </a:lnTo>
                  <a:lnTo>
                    <a:pt x="535" y="1443"/>
                  </a:lnTo>
                  <a:lnTo>
                    <a:pt x="531" y="1442"/>
                  </a:lnTo>
                  <a:lnTo>
                    <a:pt x="525" y="1441"/>
                  </a:lnTo>
                  <a:lnTo>
                    <a:pt x="508" y="1427"/>
                  </a:lnTo>
                  <a:lnTo>
                    <a:pt x="501" y="1406"/>
                  </a:lnTo>
                  <a:lnTo>
                    <a:pt x="497" y="1383"/>
                  </a:lnTo>
                  <a:lnTo>
                    <a:pt x="494" y="1361"/>
                  </a:lnTo>
                  <a:lnTo>
                    <a:pt x="487" y="1360"/>
                  </a:lnTo>
                  <a:lnTo>
                    <a:pt x="480" y="1359"/>
                  </a:lnTo>
                  <a:lnTo>
                    <a:pt x="473" y="1358"/>
                  </a:lnTo>
                  <a:lnTo>
                    <a:pt x="466" y="1354"/>
                  </a:lnTo>
                  <a:lnTo>
                    <a:pt x="459" y="1352"/>
                  </a:lnTo>
                  <a:lnTo>
                    <a:pt x="455" y="1347"/>
                  </a:lnTo>
                  <a:lnTo>
                    <a:pt x="450" y="1342"/>
                  </a:lnTo>
                  <a:lnTo>
                    <a:pt x="446" y="1335"/>
                  </a:lnTo>
                  <a:lnTo>
                    <a:pt x="441" y="1334"/>
                  </a:lnTo>
                  <a:lnTo>
                    <a:pt x="434" y="1332"/>
                  </a:lnTo>
                  <a:lnTo>
                    <a:pt x="427" y="1332"/>
                  </a:lnTo>
                  <a:lnTo>
                    <a:pt x="421" y="1330"/>
                  </a:lnTo>
                  <a:lnTo>
                    <a:pt x="412" y="1327"/>
                  </a:lnTo>
                  <a:lnTo>
                    <a:pt x="403" y="1321"/>
                  </a:lnTo>
                  <a:lnTo>
                    <a:pt x="395" y="1314"/>
                  </a:lnTo>
                  <a:lnTo>
                    <a:pt x="388" y="1306"/>
                  </a:lnTo>
                  <a:lnTo>
                    <a:pt x="384" y="1293"/>
                  </a:lnTo>
                  <a:lnTo>
                    <a:pt x="384" y="1280"/>
                  </a:lnTo>
                  <a:lnTo>
                    <a:pt x="388" y="1267"/>
                  </a:lnTo>
                  <a:lnTo>
                    <a:pt x="392" y="1253"/>
                  </a:lnTo>
                  <a:lnTo>
                    <a:pt x="396" y="1241"/>
                  </a:lnTo>
                  <a:lnTo>
                    <a:pt x="396" y="1230"/>
                  </a:lnTo>
                  <a:lnTo>
                    <a:pt x="391" y="1220"/>
                  </a:lnTo>
                  <a:lnTo>
                    <a:pt x="378" y="1210"/>
                  </a:lnTo>
                  <a:lnTo>
                    <a:pt x="373" y="1206"/>
                  </a:lnTo>
                  <a:lnTo>
                    <a:pt x="369" y="1199"/>
                  </a:lnTo>
                  <a:lnTo>
                    <a:pt x="363" y="1194"/>
                  </a:lnTo>
                  <a:lnTo>
                    <a:pt x="357" y="1192"/>
                  </a:lnTo>
                  <a:lnTo>
                    <a:pt x="344" y="1194"/>
                  </a:lnTo>
                  <a:lnTo>
                    <a:pt x="335" y="1199"/>
                  </a:lnTo>
                  <a:lnTo>
                    <a:pt x="328" y="1207"/>
                  </a:lnTo>
                  <a:lnTo>
                    <a:pt x="323" y="1216"/>
                  </a:lnTo>
                  <a:lnTo>
                    <a:pt x="317" y="1227"/>
                  </a:lnTo>
                  <a:lnTo>
                    <a:pt x="312" y="1237"/>
                  </a:lnTo>
                  <a:lnTo>
                    <a:pt x="305" y="1245"/>
                  </a:lnTo>
                  <a:lnTo>
                    <a:pt x="295" y="1252"/>
                  </a:lnTo>
                  <a:lnTo>
                    <a:pt x="287" y="1255"/>
                  </a:lnTo>
                  <a:lnTo>
                    <a:pt x="278" y="1256"/>
                  </a:lnTo>
                  <a:lnTo>
                    <a:pt x="269" y="1258"/>
                  </a:lnTo>
                  <a:lnTo>
                    <a:pt x="260" y="1256"/>
                  </a:lnTo>
                  <a:lnTo>
                    <a:pt x="252" y="1255"/>
                  </a:lnTo>
                  <a:lnTo>
                    <a:pt x="242" y="1253"/>
                  </a:lnTo>
                  <a:lnTo>
                    <a:pt x="234" y="1250"/>
                  </a:lnTo>
                  <a:lnTo>
                    <a:pt x="227" y="1245"/>
                  </a:lnTo>
                  <a:lnTo>
                    <a:pt x="223" y="1239"/>
                  </a:lnTo>
                  <a:lnTo>
                    <a:pt x="218" y="1232"/>
                  </a:lnTo>
                  <a:lnTo>
                    <a:pt x="214" y="1228"/>
                  </a:lnTo>
                  <a:lnTo>
                    <a:pt x="206" y="1225"/>
                  </a:lnTo>
                  <a:lnTo>
                    <a:pt x="193" y="1225"/>
                  </a:lnTo>
                  <a:lnTo>
                    <a:pt x="180" y="1232"/>
                  </a:lnTo>
                  <a:lnTo>
                    <a:pt x="169" y="1241"/>
                  </a:lnTo>
                  <a:lnTo>
                    <a:pt x="157" y="1251"/>
                  </a:lnTo>
                  <a:lnTo>
                    <a:pt x="146" y="1259"/>
                  </a:lnTo>
                  <a:lnTo>
                    <a:pt x="135" y="1261"/>
                  </a:lnTo>
                  <a:lnTo>
                    <a:pt x="125" y="1255"/>
                  </a:lnTo>
                  <a:lnTo>
                    <a:pt x="114" y="1239"/>
                  </a:lnTo>
                  <a:lnTo>
                    <a:pt x="108" y="1209"/>
                  </a:lnTo>
                  <a:lnTo>
                    <a:pt x="104" y="1177"/>
                  </a:lnTo>
                  <a:lnTo>
                    <a:pt x="106" y="1145"/>
                  </a:lnTo>
                  <a:lnTo>
                    <a:pt x="114" y="1115"/>
                  </a:lnTo>
                  <a:lnTo>
                    <a:pt x="119" y="1110"/>
                  </a:lnTo>
                  <a:lnTo>
                    <a:pt x="125" y="1108"/>
                  </a:lnTo>
                  <a:lnTo>
                    <a:pt x="132" y="1106"/>
                  </a:lnTo>
                  <a:lnTo>
                    <a:pt x="138" y="1104"/>
                  </a:lnTo>
                  <a:lnTo>
                    <a:pt x="143" y="1100"/>
                  </a:lnTo>
                  <a:lnTo>
                    <a:pt x="148" y="1095"/>
                  </a:lnTo>
                  <a:lnTo>
                    <a:pt x="153" y="1089"/>
                  </a:lnTo>
                  <a:lnTo>
                    <a:pt x="157" y="1084"/>
                  </a:lnTo>
                  <a:lnTo>
                    <a:pt x="162" y="1079"/>
                  </a:lnTo>
                  <a:lnTo>
                    <a:pt x="166" y="1074"/>
                  </a:lnTo>
                  <a:lnTo>
                    <a:pt x="171" y="1070"/>
                  </a:lnTo>
                  <a:lnTo>
                    <a:pt x="178" y="1068"/>
                  </a:lnTo>
                  <a:lnTo>
                    <a:pt x="181" y="1058"/>
                  </a:lnTo>
                  <a:lnTo>
                    <a:pt x="181" y="1048"/>
                  </a:lnTo>
                  <a:lnTo>
                    <a:pt x="180" y="1039"/>
                  </a:lnTo>
                  <a:lnTo>
                    <a:pt x="182" y="1028"/>
                  </a:lnTo>
                  <a:lnTo>
                    <a:pt x="185" y="1018"/>
                  </a:lnTo>
                  <a:lnTo>
                    <a:pt x="189" y="1007"/>
                  </a:lnTo>
                  <a:lnTo>
                    <a:pt x="195" y="997"/>
                  </a:lnTo>
                  <a:lnTo>
                    <a:pt x="203" y="989"/>
                  </a:lnTo>
                  <a:lnTo>
                    <a:pt x="209" y="987"/>
                  </a:lnTo>
                  <a:lnTo>
                    <a:pt x="216" y="985"/>
                  </a:lnTo>
                  <a:lnTo>
                    <a:pt x="222" y="982"/>
                  </a:lnTo>
                  <a:lnTo>
                    <a:pt x="229" y="981"/>
                  </a:lnTo>
                  <a:lnTo>
                    <a:pt x="236" y="979"/>
                  </a:lnTo>
                  <a:lnTo>
                    <a:pt x="241" y="975"/>
                  </a:lnTo>
                  <a:lnTo>
                    <a:pt x="246" y="972"/>
                  </a:lnTo>
                  <a:lnTo>
                    <a:pt x="250" y="966"/>
                  </a:lnTo>
                  <a:lnTo>
                    <a:pt x="255" y="950"/>
                  </a:lnTo>
                  <a:lnTo>
                    <a:pt x="256" y="933"/>
                  </a:lnTo>
                  <a:lnTo>
                    <a:pt x="260" y="918"/>
                  </a:lnTo>
                  <a:lnTo>
                    <a:pt x="271" y="906"/>
                  </a:lnTo>
                  <a:lnTo>
                    <a:pt x="280" y="905"/>
                  </a:lnTo>
                  <a:lnTo>
                    <a:pt x="289" y="903"/>
                  </a:lnTo>
                  <a:lnTo>
                    <a:pt x="297" y="898"/>
                  </a:lnTo>
                  <a:lnTo>
                    <a:pt x="305" y="895"/>
                  </a:lnTo>
                  <a:lnTo>
                    <a:pt x="313" y="891"/>
                  </a:lnTo>
                  <a:lnTo>
                    <a:pt x="321" y="888"/>
                  </a:lnTo>
                  <a:lnTo>
                    <a:pt x="329" y="888"/>
                  </a:lnTo>
                  <a:lnTo>
                    <a:pt x="338" y="889"/>
                  </a:lnTo>
                  <a:lnTo>
                    <a:pt x="343" y="887"/>
                  </a:lnTo>
                  <a:lnTo>
                    <a:pt x="345" y="883"/>
                  </a:lnTo>
                  <a:lnTo>
                    <a:pt x="347" y="879"/>
                  </a:lnTo>
                  <a:lnTo>
                    <a:pt x="350" y="875"/>
                  </a:lnTo>
                  <a:lnTo>
                    <a:pt x="340" y="866"/>
                  </a:lnTo>
                  <a:lnTo>
                    <a:pt x="333" y="857"/>
                  </a:lnTo>
                  <a:lnTo>
                    <a:pt x="328" y="846"/>
                  </a:lnTo>
                  <a:lnTo>
                    <a:pt x="325" y="835"/>
                  </a:lnTo>
                  <a:lnTo>
                    <a:pt x="320" y="836"/>
                  </a:lnTo>
                  <a:lnTo>
                    <a:pt x="313" y="838"/>
                  </a:lnTo>
                  <a:lnTo>
                    <a:pt x="307" y="839"/>
                  </a:lnTo>
                  <a:lnTo>
                    <a:pt x="300" y="841"/>
                  </a:lnTo>
                  <a:lnTo>
                    <a:pt x="294" y="841"/>
                  </a:lnTo>
                  <a:lnTo>
                    <a:pt x="287" y="841"/>
                  </a:lnTo>
                  <a:lnTo>
                    <a:pt x="282" y="838"/>
                  </a:lnTo>
                  <a:lnTo>
                    <a:pt x="276" y="836"/>
                  </a:lnTo>
                  <a:lnTo>
                    <a:pt x="272" y="831"/>
                  </a:lnTo>
                  <a:lnTo>
                    <a:pt x="270" y="826"/>
                  </a:lnTo>
                  <a:lnTo>
                    <a:pt x="269" y="820"/>
                  </a:lnTo>
                  <a:lnTo>
                    <a:pt x="267" y="814"/>
                  </a:lnTo>
                  <a:lnTo>
                    <a:pt x="256" y="806"/>
                  </a:lnTo>
                  <a:lnTo>
                    <a:pt x="250" y="796"/>
                  </a:lnTo>
                  <a:lnTo>
                    <a:pt x="247" y="784"/>
                  </a:lnTo>
                  <a:lnTo>
                    <a:pt x="244" y="773"/>
                  </a:lnTo>
                  <a:lnTo>
                    <a:pt x="240" y="785"/>
                  </a:lnTo>
                  <a:lnTo>
                    <a:pt x="238" y="799"/>
                  </a:lnTo>
                  <a:lnTo>
                    <a:pt x="233" y="812"/>
                  </a:lnTo>
                  <a:lnTo>
                    <a:pt x="224" y="822"/>
                  </a:lnTo>
                  <a:lnTo>
                    <a:pt x="215" y="825"/>
                  </a:lnTo>
                  <a:lnTo>
                    <a:pt x="208" y="823"/>
                  </a:lnTo>
                  <a:lnTo>
                    <a:pt x="201" y="820"/>
                  </a:lnTo>
                  <a:lnTo>
                    <a:pt x="194" y="815"/>
                  </a:lnTo>
                  <a:lnTo>
                    <a:pt x="188" y="810"/>
                  </a:lnTo>
                  <a:lnTo>
                    <a:pt x="181" y="806"/>
                  </a:lnTo>
                  <a:lnTo>
                    <a:pt x="173" y="804"/>
                  </a:lnTo>
                  <a:lnTo>
                    <a:pt x="165" y="806"/>
                  </a:lnTo>
                  <a:lnTo>
                    <a:pt x="156" y="808"/>
                  </a:lnTo>
                  <a:lnTo>
                    <a:pt x="150" y="815"/>
                  </a:lnTo>
                  <a:lnTo>
                    <a:pt x="147" y="823"/>
                  </a:lnTo>
                  <a:lnTo>
                    <a:pt x="146" y="833"/>
                  </a:lnTo>
                  <a:lnTo>
                    <a:pt x="143" y="841"/>
                  </a:lnTo>
                  <a:lnTo>
                    <a:pt x="140" y="849"/>
                  </a:lnTo>
                  <a:lnTo>
                    <a:pt x="133" y="852"/>
                  </a:lnTo>
                  <a:lnTo>
                    <a:pt x="121" y="853"/>
                  </a:lnTo>
                  <a:lnTo>
                    <a:pt x="114" y="851"/>
                  </a:lnTo>
                  <a:lnTo>
                    <a:pt x="106" y="849"/>
                  </a:lnTo>
                  <a:lnTo>
                    <a:pt x="100" y="844"/>
                  </a:lnTo>
                  <a:lnTo>
                    <a:pt x="94" y="839"/>
                  </a:lnTo>
                  <a:lnTo>
                    <a:pt x="87" y="834"/>
                  </a:lnTo>
                  <a:lnTo>
                    <a:pt x="82" y="828"/>
                  </a:lnTo>
                  <a:lnTo>
                    <a:pt x="78" y="821"/>
                  </a:lnTo>
                  <a:lnTo>
                    <a:pt x="75" y="814"/>
                  </a:lnTo>
                  <a:lnTo>
                    <a:pt x="76" y="793"/>
                  </a:lnTo>
                  <a:lnTo>
                    <a:pt x="79" y="772"/>
                  </a:lnTo>
                  <a:lnTo>
                    <a:pt x="74" y="752"/>
                  </a:lnTo>
                  <a:lnTo>
                    <a:pt x="59" y="738"/>
                  </a:lnTo>
                  <a:lnTo>
                    <a:pt x="50" y="735"/>
                  </a:lnTo>
                  <a:lnTo>
                    <a:pt x="41" y="731"/>
                  </a:lnTo>
                  <a:lnTo>
                    <a:pt x="32" y="727"/>
                  </a:lnTo>
                  <a:lnTo>
                    <a:pt x="22" y="722"/>
                  </a:lnTo>
                  <a:lnTo>
                    <a:pt x="14" y="715"/>
                  </a:lnTo>
                  <a:lnTo>
                    <a:pt x="8" y="708"/>
                  </a:lnTo>
                  <a:lnTo>
                    <a:pt x="5" y="699"/>
                  </a:lnTo>
                  <a:lnTo>
                    <a:pt x="4" y="689"/>
                  </a:lnTo>
                  <a:lnTo>
                    <a:pt x="5" y="675"/>
                  </a:lnTo>
                  <a:lnTo>
                    <a:pt x="7" y="661"/>
                  </a:lnTo>
                  <a:lnTo>
                    <a:pt x="12" y="649"/>
                  </a:lnTo>
                  <a:lnTo>
                    <a:pt x="18" y="638"/>
                  </a:lnTo>
                  <a:lnTo>
                    <a:pt x="15" y="629"/>
                  </a:lnTo>
                  <a:lnTo>
                    <a:pt x="15" y="619"/>
                  </a:lnTo>
                  <a:lnTo>
                    <a:pt x="15" y="610"/>
                  </a:lnTo>
                  <a:lnTo>
                    <a:pt x="19" y="602"/>
                  </a:lnTo>
                  <a:lnTo>
                    <a:pt x="33" y="586"/>
                  </a:lnTo>
                  <a:lnTo>
                    <a:pt x="33" y="579"/>
                  </a:lnTo>
                  <a:lnTo>
                    <a:pt x="34" y="572"/>
                  </a:lnTo>
                  <a:lnTo>
                    <a:pt x="37" y="565"/>
                  </a:lnTo>
                  <a:lnTo>
                    <a:pt x="41" y="560"/>
                  </a:lnTo>
                  <a:lnTo>
                    <a:pt x="46" y="555"/>
                  </a:lnTo>
                  <a:lnTo>
                    <a:pt x="51" y="552"/>
                  </a:lnTo>
                  <a:lnTo>
                    <a:pt x="57" y="549"/>
                  </a:lnTo>
                  <a:lnTo>
                    <a:pt x="64" y="548"/>
                  </a:lnTo>
                  <a:lnTo>
                    <a:pt x="58" y="538"/>
                  </a:lnTo>
                  <a:lnTo>
                    <a:pt x="52" y="526"/>
                  </a:lnTo>
                  <a:lnTo>
                    <a:pt x="49" y="514"/>
                  </a:lnTo>
                  <a:lnTo>
                    <a:pt x="50" y="501"/>
                  </a:lnTo>
                  <a:lnTo>
                    <a:pt x="55" y="497"/>
                  </a:lnTo>
                  <a:lnTo>
                    <a:pt x="60" y="496"/>
                  </a:lnTo>
                  <a:lnTo>
                    <a:pt x="66" y="496"/>
                  </a:lnTo>
                  <a:lnTo>
                    <a:pt x="73" y="495"/>
                  </a:lnTo>
                  <a:lnTo>
                    <a:pt x="78" y="494"/>
                  </a:lnTo>
                  <a:lnTo>
                    <a:pt x="82" y="492"/>
                  </a:lnTo>
                  <a:lnTo>
                    <a:pt x="83" y="486"/>
                  </a:lnTo>
                  <a:lnTo>
                    <a:pt x="82" y="479"/>
                  </a:lnTo>
                  <a:lnTo>
                    <a:pt x="72" y="469"/>
                  </a:lnTo>
                  <a:lnTo>
                    <a:pt x="59" y="458"/>
                  </a:lnTo>
                  <a:lnTo>
                    <a:pt x="44" y="449"/>
                  </a:lnTo>
                  <a:lnTo>
                    <a:pt x="30" y="440"/>
                  </a:lnTo>
                  <a:lnTo>
                    <a:pt x="19" y="429"/>
                  </a:lnTo>
                  <a:lnTo>
                    <a:pt x="12" y="417"/>
                  </a:lnTo>
                  <a:lnTo>
                    <a:pt x="11" y="403"/>
                  </a:lnTo>
                  <a:lnTo>
                    <a:pt x="18" y="386"/>
                  </a:lnTo>
                  <a:lnTo>
                    <a:pt x="26" y="380"/>
                  </a:lnTo>
                  <a:lnTo>
                    <a:pt x="33" y="373"/>
                  </a:lnTo>
                  <a:lnTo>
                    <a:pt x="37" y="366"/>
                  </a:lnTo>
                  <a:lnTo>
                    <a:pt x="38" y="357"/>
                  </a:lnTo>
                  <a:lnTo>
                    <a:pt x="33" y="351"/>
                  </a:lnTo>
                  <a:lnTo>
                    <a:pt x="26" y="345"/>
                  </a:lnTo>
                  <a:lnTo>
                    <a:pt x="19" y="340"/>
                  </a:lnTo>
                  <a:lnTo>
                    <a:pt x="12" y="333"/>
                  </a:lnTo>
                  <a:lnTo>
                    <a:pt x="6" y="326"/>
                  </a:lnTo>
                  <a:lnTo>
                    <a:pt x="2" y="318"/>
                  </a:lnTo>
                  <a:lnTo>
                    <a:pt x="0" y="310"/>
                  </a:lnTo>
                  <a:lnTo>
                    <a:pt x="2" y="299"/>
                  </a:lnTo>
                  <a:lnTo>
                    <a:pt x="4" y="291"/>
                  </a:lnTo>
                  <a:lnTo>
                    <a:pt x="7" y="282"/>
                  </a:lnTo>
                  <a:lnTo>
                    <a:pt x="12" y="274"/>
                  </a:lnTo>
                  <a:lnTo>
                    <a:pt x="18" y="267"/>
                  </a:lnTo>
                  <a:lnTo>
                    <a:pt x="25" y="260"/>
                  </a:lnTo>
                  <a:lnTo>
                    <a:pt x="33" y="254"/>
                  </a:lnTo>
                  <a:lnTo>
                    <a:pt x="41" y="251"/>
                  </a:lnTo>
                  <a:lnTo>
                    <a:pt x="49" y="247"/>
                  </a:lnTo>
                  <a:lnTo>
                    <a:pt x="76" y="245"/>
                  </a:lnTo>
                  <a:lnTo>
                    <a:pt x="85" y="236"/>
                  </a:lnTo>
                  <a:lnTo>
                    <a:pt x="93" y="230"/>
                  </a:lnTo>
                  <a:lnTo>
                    <a:pt x="103" y="226"/>
                  </a:lnTo>
                  <a:lnTo>
                    <a:pt x="113" y="222"/>
                  </a:lnTo>
                  <a:lnTo>
                    <a:pt x="124" y="219"/>
                  </a:lnTo>
                  <a:lnTo>
                    <a:pt x="134" y="215"/>
                  </a:lnTo>
                  <a:lnTo>
                    <a:pt x="144" y="211"/>
                  </a:lnTo>
                  <a:lnTo>
                    <a:pt x="154" y="204"/>
                  </a:lnTo>
                  <a:lnTo>
                    <a:pt x="161" y="204"/>
                  </a:lnTo>
                  <a:lnTo>
                    <a:pt x="168" y="206"/>
                  </a:lnTo>
                  <a:lnTo>
                    <a:pt x="174" y="207"/>
                  </a:lnTo>
                  <a:lnTo>
                    <a:pt x="181" y="206"/>
                  </a:lnTo>
                  <a:lnTo>
                    <a:pt x="187" y="199"/>
                  </a:lnTo>
                  <a:lnTo>
                    <a:pt x="189" y="191"/>
                  </a:lnTo>
                  <a:lnTo>
                    <a:pt x="191" y="182"/>
                  </a:lnTo>
                  <a:lnTo>
                    <a:pt x="193" y="174"/>
                  </a:lnTo>
                  <a:lnTo>
                    <a:pt x="202" y="163"/>
                  </a:lnTo>
                  <a:lnTo>
                    <a:pt x="212" y="154"/>
                  </a:lnTo>
                  <a:lnTo>
                    <a:pt x="224" y="146"/>
                  </a:lnTo>
                  <a:lnTo>
                    <a:pt x="236" y="139"/>
                  </a:lnTo>
                  <a:lnTo>
                    <a:pt x="248" y="135"/>
                  </a:lnTo>
                  <a:lnTo>
                    <a:pt x="261" y="131"/>
                  </a:lnTo>
                  <a:lnTo>
                    <a:pt x="274" y="130"/>
                  </a:lnTo>
                  <a:lnTo>
                    <a:pt x="287" y="131"/>
                  </a:lnTo>
                  <a:lnTo>
                    <a:pt x="294" y="133"/>
                  </a:lnTo>
                  <a:lnTo>
                    <a:pt x="301" y="137"/>
                  </a:lnTo>
                  <a:lnTo>
                    <a:pt x="307" y="141"/>
                  </a:lnTo>
                  <a:lnTo>
                    <a:pt x="314" y="146"/>
                  </a:lnTo>
                  <a:lnTo>
                    <a:pt x="320" y="151"/>
                  </a:lnTo>
                  <a:lnTo>
                    <a:pt x="325" y="155"/>
                  </a:lnTo>
                  <a:lnTo>
                    <a:pt x="332" y="160"/>
                  </a:lnTo>
                  <a:lnTo>
                    <a:pt x="338" y="164"/>
                  </a:lnTo>
                  <a:lnTo>
                    <a:pt x="348" y="152"/>
                  </a:lnTo>
                  <a:lnTo>
                    <a:pt x="353" y="137"/>
                  </a:lnTo>
                  <a:lnTo>
                    <a:pt x="357" y="122"/>
                  </a:lnTo>
                  <a:lnTo>
                    <a:pt x="367" y="109"/>
                  </a:lnTo>
                  <a:lnTo>
                    <a:pt x="384" y="97"/>
                  </a:lnTo>
                  <a:lnTo>
                    <a:pt x="403" y="87"/>
                  </a:lnTo>
                  <a:lnTo>
                    <a:pt x="423" y="79"/>
                  </a:lnTo>
                  <a:lnTo>
                    <a:pt x="444" y="75"/>
                  </a:lnTo>
                  <a:lnTo>
                    <a:pt x="466" y="74"/>
                  </a:lnTo>
                  <a:lnTo>
                    <a:pt x="488" y="75"/>
                  </a:lnTo>
                  <a:lnTo>
                    <a:pt x="509" y="80"/>
                  </a:lnTo>
                  <a:lnTo>
                    <a:pt x="528" y="90"/>
                  </a:lnTo>
                  <a:lnTo>
                    <a:pt x="535" y="94"/>
                  </a:lnTo>
                  <a:lnTo>
                    <a:pt x="542" y="98"/>
                  </a:lnTo>
                  <a:lnTo>
                    <a:pt x="549" y="98"/>
                  </a:lnTo>
                  <a:lnTo>
                    <a:pt x="557" y="94"/>
                  </a:lnTo>
                  <a:lnTo>
                    <a:pt x="570" y="88"/>
                  </a:lnTo>
                  <a:lnTo>
                    <a:pt x="578" y="79"/>
                  </a:lnTo>
                  <a:lnTo>
                    <a:pt x="585" y="70"/>
                  </a:lnTo>
                  <a:lnTo>
                    <a:pt x="591" y="59"/>
                  </a:lnTo>
                  <a:lnTo>
                    <a:pt x="596" y="48"/>
                  </a:lnTo>
                  <a:lnTo>
                    <a:pt x="603" y="38"/>
                  </a:lnTo>
                  <a:lnTo>
                    <a:pt x="612" y="30"/>
                  </a:lnTo>
                  <a:lnTo>
                    <a:pt x="624" y="23"/>
                  </a:lnTo>
                  <a:lnTo>
                    <a:pt x="640" y="16"/>
                  </a:lnTo>
                  <a:lnTo>
                    <a:pt x="657" y="10"/>
                  </a:lnTo>
                  <a:lnTo>
                    <a:pt x="676" y="4"/>
                  </a:lnTo>
                  <a:lnTo>
                    <a:pt x="694" y="1"/>
                  </a:lnTo>
                  <a:lnTo>
                    <a:pt x="713" y="0"/>
                  </a:lnTo>
                  <a:lnTo>
                    <a:pt x="731" y="1"/>
                  </a:lnTo>
                  <a:lnTo>
                    <a:pt x="750" y="4"/>
                  </a:lnTo>
                  <a:lnTo>
                    <a:pt x="767" y="10"/>
                  </a:lnTo>
                  <a:lnTo>
                    <a:pt x="774" y="14"/>
                  </a:lnTo>
                  <a:lnTo>
                    <a:pt x="781" y="17"/>
                  </a:lnTo>
                  <a:lnTo>
                    <a:pt x="788" y="22"/>
                  </a:lnTo>
                  <a:lnTo>
                    <a:pt x="795" y="26"/>
                  </a:lnTo>
                  <a:lnTo>
                    <a:pt x="800" y="31"/>
                  </a:lnTo>
                  <a:lnTo>
                    <a:pt x="807" y="35"/>
                  </a:lnTo>
                  <a:lnTo>
                    <a:pt x="813" y="41"/>
                  </a:lnTo>
                  <a:lnTo>
                    <a:pt x="819" y="47"/>
                  </a:ln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325" name="Freeform 320"/>
            <p:cNvSpPr>
              <a:spLocks/>
            </p:cNvSpPr>
            <p:nvPr/>
          </p:nvSpPr>
          <p:spPr bwMode="auto">
            <a:xfrm>
              <a:off x="1703" y="1169"/>
              <a:ext cx="16" cy="11"/>
            </a:xfrm>
            <a:custGeom>
              <a:avLst/>
              <a:gdLst>
                <a:gd name="T0" fmla="*/ 0 w 63"/>
                <a:gd name="T1" fmla="*/ 0 h 31"/>
                <a:gd name="T2" fmla="*/ 0 w 63"/>
                <a:gd name="T3" fmla="*/ 0 h 31"/>
                <a:gd name="T4" fmla="*/ 0 w 63"/>
                <a:gd name="T5" fmla="*/ 0 h 31"/>
                <a:gd name="T6" fmla="*/ 0 w 63"/>
                <a:gd name="T7" fmla="*/ 0 h 31"/>
                <a:gd name="T8" fmla="*/ 0 w 63"/>
                <a:gd name="T9" fmla="*/ 0 h 31"/>
                <a:gd name="T10" fmla="*/ 0 w 63"/>
                <a:gd name="T11" fmla="*/ 0 h 31"/>
                <a:gd name="T12" fmla="*/ 0 w 63"/>
                <a:gd name="T13" fmla="*/ 0 h 31"/>
                <a:gd name="T14" fmla="*/ 0 w 63"/>
                <a:gd name="T15" fmla="*/ 0 h 31"/>
                <a:gd name="T16" fmla="*/ 0 w 63"/>
                <a:gd name="T17" fmla="*/ 0 h 31"/>
                <a:gd name="T18" fmla="*/ 0 w 63"/>
                <a:gd name="T19" fmla="*/ 0 h 31"/>
                <a:gd name="T20" fmla="*/ 0 w 63"/>
                <a:gd name="T21" fmla="*/ 0 h 31"/>
                <a:gd name="T22" fmla="*/ 0 w 63"/>
                <a:gd name="T23" fmla="*/ 0 h 31"/>
                <a:gd name="T24" fmla="*/ 0 w 63"/>
                <a:gd name="T25" fmla="*/ 0 h 31"/>
                <a:gd name="T26" fmla="*/ 0 w 63"/>
                <a:gd name="T27" fmla="*/ 0 h 31"/>
                <a:gd name="T28" fmla="*/ 0 w 63"/>
                <a:gd name="T29" fmla="*/ 0 h 31"/>
                <a:gd name="T30" fmla="*/ 0 w 63"/>
                <a:gd name="T31" fmla="*/ 0 h 31"/>
                <a:gd name="T32" fmla="*/ 0 w 63"/>
                <a:gd name="T33" fmla="*/ 0 h 31"/>
                <a:gd name="T34" fmla="*/ 0 w 63"/>
                <a:gd name="T35" fmla="*/ 0 h 31"/>
                <a:gd name="T36" fmla="*/ 0 w 63"/>
                <a:gd name="T37" fmla="*/ 0 h 31"/>
                <a:gd name="T38" fmla="*/ 0 w 63"/>
                <a:gd name="T39" fmla="*/ 0 h 31"/>
                <a:gd name="T40" fmla="*/ 0 w 63"/>
                <a:gd name="T41" fmla="*/ 0 h 31"/>
                <a:gd name="T42" fmla="*/ 0 w 63"/>
                <a:gd name="T43" fmla="*/ 0 h 3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3" h="31">
                  <a:moveTo>
                    <a:pt x="63" y="6"/>
                  </a:moveTo>
                  <a:lnTo>
                    <a:pt x="61" y="13"/>
                  </a:lnTo>
                  <a:lnTo>
                    <a:pt x="56" y="18"/>
                  </a:lnTo>
                  <a:lnTo>
                    <a:pt x="51" y="23"/>
                  </a:lnTo>
                  <a:lnTo>
                    <a:pt x="46" y="28"/>
                  </a:lnTo>
                  <a:lnTo>
                    <a:pt x="40" y="30"/>
                  </a:lnTo>
                  <a:lnTo>
                    <a:pt x="34" y="31"/>
                  </a:lnTo>
                  <a:lnTo>
                    <a:pt x="28" y="31"/>
                  </a:lnTo>
                  <a:lnTo>
                    <a:pt x="23" y="31"/>
                  </a:lnTo>
                  <a:lnTo>
                    <a:pt x="17" y="31"/>
                  </a:lnTo>
                  <a:lnTo>
                    <a:pt x="10" y="30"/>
                  </a:lnTo>
                  <a:lnTo>
                    <a:pt x="5" y="28"/>
                  </a:lnTo>
                  <a:lnTo>
                    <a:pt x="0" y="25"/>
                  </a:lnTo>
                  <a:lnTo>
                    <a:pt x="5" y="21"/>
                  </a:lnTo>
                  <a:lnTo>
                    <a:pt x="11" y="16"/>
                  </a:lnTo>
                  <a:lnTo>
                    <a:pt x="18" y="11"/>
                  </a:lnTo>
                  <a:lnTo>
                    <a:pt x="26" y="7"/>
                  </a:lnTo>
                  <a:lnTo>
                    <a:pt x="33" y="5"/>
                  </a:lnTo>
                  <a:lnTo>
                    <a:pt x="41" y="1"/>
                  </a:lnTo>
                  <a:lnTo>
                    <a:pt x="50" y="0"/>
                  </a:lnTo>
                  <a:lnTo>
                    <a:pt x="58" y="0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26" name="Freeform 321"/>
            <p:cNvSpPr>
              <a:spLocks/>
            </p:cNvSpPr>
            <p:nvPr/>
          </p:nvSpPr>
          <p:spPr bwMode="auto">
            <a:xfrm>
              <a:off x="1774" y="1177"/>
              <a:ext cx="24" cy="13"/>
            </a:xfrm>
            <a:custGeom>
              <a:avLst/>
              <a:gdLst>
                <a:gd name="T0" fmla="*/ 0 w 95"/>
                <a:gd name="T1" fmla="*/ 0 h 41"/>
                <a:gd name="T2" fmla="*/ 0 w 95"/>
                <a:gd name="T3" fmla="*/ 0 h 41"/>
                <a:gd name="T4" fmla="*/ 0 w 95"/>
                <a:gd name="T5" fmla="*/ 0 h 41"/>
                <a:gd name="T6" fmla="*/ 0 w 95"/>
                <a:gd name="T7" fmla="*/ 0 h 41"/>
                <a:gd name="T8" fmla="*/ 0 w 95"/>
                <a:gd name="T9" fmla="*/ 0 h 41"/>
                <a:gd name="T10" fmla="*/ 0 w 95"/>
                <a:gd name="T11" fmla="*/ 0 h 41"/>
                <a:gd name="T12" fmla="*/ 0 w 95"/>
                <a:gd name="T13" fmla="*/ 0 h 41"/>
                <a:gd name="T14" fmla="*/ 0 w 95"/>
                <a:gd name="T15" fmla="*/ 0 h 41"/>
                <a:gd name="T16" fmla="*/ 0 w 95"/>
                <a:gd name="T17" fmla="*/ 0 h 41"/>
                <a:gd name="T18" fmla="*/ 0 w 95"/>
                <a:gd name="T19" fmla="*/ 0 h 41"/>
                <a:gd name="T20" fmla="*/ 0 w 95"/>
                <a:gd name="T21" fmla="*/ 0 h 41"/>
                <a:gd name="T22" fmla="*/ 0 w 95"/>
                <a:gd name="T23" fmla="*/ 0 h 41"/>
                <a:gd name="T24" fmla="*/ 0 w 95"/>
                <a:gd name="T25" fmla="*/ 0 h 41"/>
                <a:gd name="T26" fmla="*/ 0 w 95"/>
                <a:gd name="T27" fmla="*/ 0 h 41"/>
                <a:gd name="T28" fmla="*/ 0 w 95"/>
                <a:gd name="T29" fmla="*/ 0 h 41"/>
                <a:gd name="T30" fmla="*/ 0 w 95"/>
                <a:gd name="T31" fmla="*/ 0 h 41"/>
                <a:gd name="T32" fmla="*/ 0 w 95"/>
                <a:gd name="T33" fmla="*/ 0 h 41"/>
                <a:gd name="T34" fmla="*/ 0 w 95"/>
                <a:gd name="T35" fmla="*/ 0 h 41"/>
                <a:gd name="T36" fmla="*/ 0 w 95"/>
                <a:gd name="T37" fmla="*/ 0 h 41"/>
                <a:gd name="T38" fmla="*/ 0 w 95"/>
                <a:gd name="T39" fmla="*/ 0 h 41"/>
                <a:gd name="T40" fmla="*/ 0 w 95"/>
                <a:gd name="T41" fmla="*/ 0 h 41"/>
                <a:gd name="T42" fmla="*/ 0 w 95"/>
                <a:gd name="T43" fmla="*/ 0 h 41"/>
                <a:gd name="T44" fmla="*/ 0 w 95"/>
                <a:gd name="T45" fmla="*/ 0 h 41"/>
                <a:gd name="T46" fmla="*/ 0 w 95"/>
                <a:gd name="T47" fmla="*/ 0 h 41"/>
                <a:gd name="T48" fmla="*/ 0 w 95"/>
                <a:gd name="T49" fmla="*/ 0 h 4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5" h="41">
                  <a:moveTo>
                    <a:pt x="95" y="9"/>
                  </a:moveTo>
                  <a:lnTo>
                    <a:pt x="87" y="17"/>
                  </a:lnTo>
                  <a:lnTo>
                    <a:pt x="79" y="25"/>
                  </a:lnTo>
                  <a:lnTo>
                    <a:pt x="69" y="31"/>
                  </a:lnTo>
                  <a:lnTo>
                    <a:pt x="59" y="36"/>
                  </a:lnTo>
                  <a:lnTo>
                    <a:pt x="49" y="39"/>
                  </a:lnTo>
                  <a:lnTo>
                    <a:pt x="37" y="41"/>
                  </a:lnTo>
                  <a:lnTo>
                    <a:pt x="26" y="40"/>
                  </a:lnTo>
                  <a:lnTo>
                    <a:pt x="14" y="38"/>
                  </a:lnTo>
                  <a:lnTo>
                    <a:pt x="10" y="36"/>
                  </a:lnTo>
                  <a:lnTo>
                    <a:pt x="6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7" y="21"/>
                  </a:lnTo>
                  <a:lnTo>
                    <a:pt x="14" y="17"/>
                  </a:lnTo>
                  <a:lnTo>
                    <a:pt x="21" y="14"/>
                  </a:lnTo>
                  <a:lnTo>
                    <a:pt x="29" y="10"/>
                  </a:lnTo>
                  <a:lnTo>
                    <a:pt x="37" y="7"/>
                  </a:lnTo>
                  <a:lnTo>
                    <a:pt x="46" y="4"/>
                  </a:lnTo>
                  <a:lnTo>
                    <a:pt x="54" y="2"/>
                  </a:lnTo>
                  <a:lnTo>
                    <a:pt x="63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5" y="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27" name="Freeform 322"/>
            <p:cNvSpPr>
              <a:spLocks/>
            </p:cNvSpPr>
            <p:nvPr/>
          </p:nvSpPr>
          <p:spPr bwMode="auto">
            <a:xfrm>
              <a:off x="1712" y="1177"/>
              <a:ext cx="26" cy="19"/>
            </a:xfrm>
            <a:custGeom>
              <a:avLst/>
              <a:gdLst>
                <a:gd name="T0" fmla="*/ 0 w 104"/>
                <a:gd name="T1" fmla="*/ 0 h 55"/>
                <a:gd name="T2" fmla="*/ 0 w 104"/>
                <a:gd name="T3" fmla="*/ 0 h 55"/>
                <a:gd name="T4" fmla="*/ 0 w 104"/>
                <a:gd name="T5" fmla="*/ 0 h 55"/>
                <a:gd name="T6" fmla="*/ 0 w 104"/>
                <a:gd name="T7" fmla="*/ 0 h 55"/>
                <a:gd name="T8" fmla="*/ 0 w 104"/>
                <a:gd name="T9" fmla="*/ 0 h 55"/>
                <a:gd name="T10" fmla="*/ 0 w 104"/>
                <a:gd name="T11" fmla="*/ 0 h 55"/>
                <a:gd name="T12" fmla="*/ 0 w 104"/>
                <a:gd name="T13" fmla="*/ 0 h 55"/>
                <a:gd name="T14" fmla="*/ 0 w 104"/>
                <a:gd name="T15" fmla="*/ 0 h 55"/>
                <a:gd name="T16" fmla="*/ 0 w 104"/>
                <a:gd name="T17" fmla="*/ 0 h 55"/>
                <a:gd name="T18" fmla="*/ 0 w 104"/>
                <a:gd name="T19" fmla="*/ 0 h 55"/>
                <a:gd name="T20" fmla="*/ 0 w 104"/>
                <a:gd name="T21" fmla="*/ 0 h 55"/>
                <a:gd name="T22" fmla="*/ 0 w 104"/>
                <a:gd name="T23" fmla="*/ 0 h 55"/>
                <a:gd name="T24" fmla="*/ 0 w 104"/>
                <a:gd name="T25" fmla="*/ 0 h 55"/>
                <a:gd name="T26" fmla="*/ 0 w 104"/>
                <a:gd name="T27" fmla="*/ 0 h 55"/>
                <a:gd name="T28" fmla="*/ 0 w 104"/>
                <a:gd name="T29" fmla="*/ 0 h 55"/>
                <a:gd name="T30" fmla="*/ 0 w 104"/>
                <a:gd name="T31" fmla="*/ 0 h 55"/>
                <a:gd name="T32" fmla="*/ 0 w 104"/>
                <a:gd name="T33" fmla="*/ 0 h 55"/>
                <a:gd name="T34" fmla="*/ 0 w 104"/>
                <a:gd name="T35" fmla="*/ 0 h 55"/>
                <a:gd name="T36" fmla="*/ 0 w 104"/>
                <a:gd name="T37" fmla="*/ 0 h 55"/>
                <a:gd name="T38" fmla="*/ 0 w 104"/>
                <a:gd name="T39" fmla="*/ 0 h 55"/>
                <a:gd name="T40" fmla="*/ 0 w 104"/>
                <a:gd name="T41" fmla="*/ 0 h 55"/>
                <a:gd name="T42" fmla="*/ 0 w 104"/>
                <a:gd name="T43" fmla="*/ 0 h 55"/>
                <a:gd name="T44" fmla="*/ 0 w 104"/>
                <a:gd name="T45" fmla="*/ 0 h 55"/>
                <a:gd name="T46" fmla="*/ 0 w 104"/>
                <a:gd name="T47" fmla="*/ 0 h 55"/>
                <a:gd name="T48" fmla="*/ 0 w 104"/>
                <a:gd name="T49" fmla="*/ 0 h 55"/>
                <a:gd name="T50" fmla="*/ 0 w 104"/>
                <a:gd name="T51" fmla="*/ 0 h 55"/>
                <a:gd name="T52" fmla="*/ 0 w 104"/>
                <a:gd name="T53" fmla="*/ 0 h 55"/>
                <a:gd name="T54" fmla="*/ 0 w 104"/>
                <a:gd name="T55" fmla="*/ 0 h 55"/>
                <a:gd name="T56" fmla="*/ 0 w 104"/>
                <a:gd name="T57" fmla="*/ 0 h 5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04" h="55">
                  <a:moveTo>
                    <a:pt x="104" y="14"/>
                  </a:moveTo>
                  <a:lnTo>
                    <a:pt x="93" y="20"/>
                  </a:lnTo>
                  <a:lnTo>
                    <a:pt x="83" y="24"/>
                  </a:lnTo>
                  <a:lnTo>
                    <a:pt x="73" y="29"/>
                  </a:lnTo>
                  <a:lnTo>
                    <a:pt x="62" y="32"/>
                  </a:lnTo>
                  <a:lnTo>
                    <a:pt x="52" y="37"/>
                  </a:lnTo>
                  <a:lnTo>
                    <a:pt x="42" y="41"/>
                  </a:lnTo>
                  <a:lnTo>
                    <a:pt x="31" y="47"/>
                  </a:lnTo>
                  <a:lnTo>
                    <a:pt x="22" y="53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7" y="55"/>
                  </a:lnTo>
                  <a:lnTo>
                    <a:pt x="2" y="53"/>
                  </a:lnTo>
                  <a:lnTo>
                    <a:pt x="0" y="51"/>
                  </a:lnTo>
                  <a:lnTo>
                    <a:pt x="0" y="47"/>
                  </a:lnTo>
                  <a:lnTo>
                    <a:pt x="1" y="45"/>
                  </a:lnTo>
                  <a:lnTo>
                    <a:pt x="2" y="41"/>
                  </a:lnTo>
                  <a:lnTo>
                    <a:pt x="10" y="32"/>
                  </a:lnTo>
                  <a:lnTo>
                    <a:pt x="20" y="24"/>
                  </a:lnTo>
                  <a:lnTo>
                    <a:pt x="29" y="16"/>
                  </a:lnTo>
                  <a:lnTo>
                    <a:pt x="38" y="9"/>
                  </a:lnTo>
                  <a:lnTo>
                    <a:pt x="48" y="5"/>
                  </a:lnTo>
                  <a:lnTo>
                    <a:pt x="59" y="1"/>
                  </a:lnTo>
                  <a:lnTo>
                    <a:pt x="70" y="0"/>
                  </a:lnTo>
                  <a:lnTo>
                    <a:pt x="83" y="1"/>
                  </a:lnTo>
                  <a:lnTo>
                    <a:pt x="89" y="3"/>
                  </a:lnTo>
                  <a:lnTo>
                    <a:pt x="93" y="7"/>
                  </a:lnTo>
                  <a:lnTo>
                    <a:pt x="99" y="10"/>
                  </a:lnTo>
                  <a:lnTo>
                    <a:pt x="104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28" name="Freeform 323"/>
            <p:cNvSpPr>
              <a:spLocks/>
            </p:cNvSpPr>
            <p:nvPr/>
          </p:nvSpPr>
          <p:spPr bwMode="auto">
            <a:xfrm>
              <a:off x="1802" y="1177"/>
              <a:ext cx="14" cy="21"/>
            </a:xfrm>
            <a:custGeom>
              <a:avLst/>
              <a:gdLst>
                <a:gd name="T0" fmla="*/ 0 w 52"/>
                <a:gd name="T1" fmla="*/ 0 h 63"/>
                <a:gd name="T2" fmla="*/ 0 w 52"/>
                <a:gd name="T3" fmla="*/ 0 h 63"/>
                <a:gd name="T4" fmla="*/ 0 w 52"/>
                <a:gd name="T5" fmla="*/ 0 h 63"/>
                <a:gd name="T6" fmla="*/ 0 w 52"/>
                <a:gd name="T7" fmla="*/ 0 h 63"/>
                <a:gd name="T8" fmla="*/ 0 w 52"/>
                <a:gd name="T9" fmla="*/ 0 h 63"/>
                <a:gd name="T10" fmla="*/ 0 w 52"/>
                <a:gd name="T11" fmla="*/ 0 h 63"/>
                <a:gd name="T12" fmla="*/ 0 w 52"/>
                <a:gd name="T13" fmla="*/ 0 h 63"/>
                <a:gd name="T14" fmla="*/ 0 w 52"/>
                <a:gd name="T15" fmla="*/ 0 h 63"/>
                <a:gd name="T16" fmla="*/ 0 w 52"/>
                <a:gd name="T17" fmla="*/ 0 h 63"/>
                <a:gd name="T18" fmla="*/ 0 w 52"/>
                <a:gd name="T19" fmla="*/ 0 h 63"/>
                <a:gd name="T20" fmla="*/ 0 w 52"/>
                <a:gd name="T21" fmla="*/ 0 h 63"/>
                <a:gd name="T22" fmla="*/ 0 w 52"/>
                <a:gd name="T23" fmla="*/ 0 h 63"/>
                <a:gd name="T24" fmla="*/ 0 w 52"/>
                <a:gd name="T25" fmla="*/ 0 h 63"/>
                <a:gd name="T26" fmla="*/ 0 w 52"/>
                <a:gd name="T27" fmla="*/ 0 h 63"/>
                <a:gd name="T28" fmla="*/ 0 w 52"/>
                <a:gd name="T29" fmla="*/ 0 h 63"/>
                <a:gd name="T30" fmla="*/ 0 w 52"/>
                <a:gd name="T31" fmla="*/ 0 h 63"/>
                <a:gd name="T32" fmla="*/ 0 w 52"/>
                <a:gd name="T33" fmla="*/ 0 h 63"/>
                <a:gd name="T34" fmla="*/ 0 w 52"/>
                <a:gd name="T35" fmla="*/ 0 h 63"/>
                <a:gd name="T36" fmla="*/ 0 w 52"/>
                <a:gd name="T37" fmla="*/ 0 h 63"/>
                <a:gd name="T38" fmla="*/ 0 w 52"/>
                <a:gd name="T39" fmla="*/ 0 h 63"/>
                <a:gd name="T40" fmla="*/ 0 w 52"/>
                <a:gd name="T41" fmla="*/ 0 h 6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2" h="63">
                  <a:moveTo>
                    <a:pt x="52" y="14"/>
                  </a:moveTo>
                  <a:lnTo>
                    <a:pt x="51" y="26"/>
                  </a:lnTo>
                  <a:lnTo>
                    <a:pt x="45" y="38"/>
                  </a:lnTo>
                  <a:lnTo>
                    <a:pt x="37" y="48"/>
                  </a:lnTo>
                  <a:lnTo>
                    <a:pt x="28" y="56"/>
                  </a:lnTo>
                  <a:lnTo>
                    <a:pt x="22" y="60"/>
                  </a:lnTo>
                  <a:lnTo>
                    <a:pt x="17" y="62"/>
                  </a:lnTo>
                  <a:lnTo>
                    <a:pt x="11" y="63"/>
                  </a:lnTo>
                  <a:lnTo>
                    <a:pt x="6" y="62"/>
                  </a:lnTo>
                  <a:lnTo>
                    <a:pt x="1" y="58"/>
                  </a:lnTo>
                  <a:lnTo>
                    <a:pt x="0" y="52"/>
                  </a:lnTo>
                  <a:lnTo>
                    <a:pt x="1" y="45"/>
                  </a:lnTo>
                  <a:lnTo>
                    <a:pt x="1" y="38"/>
                  </a:lnTo>
                  <a:lnTo>
                    <a:pt x="6" y="26"/>
                  </a:lnTo>
                  <a:lnTo>
                    <a:pt x="14" y="17"/>
                  </a:lnTo>
                  <a:lnTo>
                    <a:pt x="23" y="8"/>
                  </a:lnTo>
                  <a:lnTo>
                    <a:pt x="33" y="0"/>
                  </a:lnTo>
                  <a:lnTo>
                    <a:pt x="38" y="3"/>
                  </a:lnTo>
                  <a:lnTo>
                    <a:pt x="43" y="6"/>
                  </a:lnTo>
                  <a:lnTo>
                    <a:pt x="48" y="9"/>
                  </a:lnTo>
                  <a:lnTo>
                    <a:pt x="52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29" name="Freeform 324"/>
            <p:cNvSpPr>
              <a:spLocks/>
            </p:cNvSpPr>
            <p:nvPr/>
          </p:nvSpPr>
          <p:spPr bwMode="auto">
            <a:xfrm>
              <a:off x="1750" y="1178"/>
              <a:ext cx="10" cy="14"/>
            </a:xfrm>
            <a:custGeom>
              <a:avLst/>
              <a:gdLst>
                <a:gd name="T0" fmla="*/ 0 w 36"/>
                <a:gd name="T1" fmla="*/ 0 h 42"/>
                <a:gd name="T2" fmla="*/ 0 w 36"/>
                <a:gd name="T3" fmla="*/ 0 h 42"/>
                <a:gd name="T4" fmla="*/ 0 w 36"/>
                <a:gd name="T5" fmla="*/ 0 h 42"/>
                <a:gd name="T6" fmla="*/ 0 w 36"/>
                <a:gd name="T7" fmla="*/ 0 h 42"/>
                <a:gd name="T8" fmla="*/ 0 w 36"/>
                <a:gd name="T9" fmla="*/ 0 h 42"/>
                <a:gd name="T10" fmla="*/ 0 w 36"/>
                <a:gd name="T11" fmla="*/ 0 h 42"/>
                <a:gd name="T12" fmla="*/ 0 w 36"/>
                <a:gd name="T13" fmla="*/ 0 h 42"/>
                <a:gd name="T14" fmla="*/ 0 w 36"/>
                <a:gd name="T15" fmla="*/ 0 h 42"/>
                <a:gd name="T16" fmla="*/ 0 w 36"/>
                <a:gd name="T17" fmla="*/ 0 h 42"/>
                <a:gd name="T18" fmla="*/ 0 w 36"/>
                <a:gd name="T19" fmla="*/ 0 h 42"/>
                <a:gd name="T20" fmla="*/ 0 w 36"/>
                <a:gd name="T21" fmla="*/ 0 h 42"/>
                <a:gd name="T22" fmla="*/ 0 w 36"/>
                <a:gd name="T23" fmla="*/ 0 h 42"/>
                <a:gd name="T24" fmla="*/ 0 w 36"/>
                <a:gd name="T25" fmla="*/ 0 h 42"/>
                <a:gd name="T26" fmla="*/ 0 w 36"/>
                <a:gd name="T27" fmla="*/ 0 h 42"/>
                <a:gd name="T28" fmla="*/ 0 w 36"/>
                <a:gd name="T29" fmla="*/ 0 h 42"/>
                <a:gd name="T30" fmla="*/ 0 w 36"/>
                <a:gd name="T31" fmla="*/ 0 h 42"/>
                <a:gd name="T32" fmla="*/ 0 w 36"/>
                <a:gd name="T33" fmla="*/ 0 h 42"/>
                <a:gd name="T34" fmla="*/ 0 w 36"/>
                <a:gd name="T35" fmla="*/ 0 h 42"/>
                <a:gd name="T36" fmla="*/ 0 w 36"/>
                <a:gd name="T37" fmla="*/ 0 h 42"/>
                <a:gd name="T38" fmla="*/ 0 w 36"/>
                <a:gd name="T39" fmla="*/ 0 h 42"/>
                <a:gd name="T40" fmla="*/ 0 w 36"/>
                <a:gd name="T41" fmla="*/ 0 h 42"/>
                <a:gd name="T42" fmla="*/ 0 w 36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6" h="42">
                  <a:moveTo>
                    <a:pt x="33" y="20"/>
                  </a:moveTo>
                  <a:lnTo>
                    <a:pt x="36" y="29"/>
                  </a:lnTo>
                  <a:lnTo>
                    <a:pt x="31" y="33"/>
                  </a:lnTo>
                  <a:lnTo>
                    <a:pt x="26" y="35"/>
                  </a:lnTo>
                  <a:lnTo>
                    <a:pt x="20" y="38"/>
                  </a:lnTo>
                  <a:lnTo>
                    <a:pt x="16" y="42"/>
                  </a:lnTo>
                  <a:lnTo>
                    <a:pt x="16" y="41"/>
                  </a:lnTo>
                  <a:lnTo>
                    <a:pt x="16" y="39"/>
                  </a:lnTo>
                  <a:lnTo>
                    <a:pt x="16" y="38"/>
                  </a:lnTo>
                  <a:lnTo>
                    <a:pt x="16" y="37"/>
                  </a:lnTo>
                  <a:lnTo>
                    <a:pt x="11" y="36"/>
                  </a:lnTo>
                  <a:lnTo>
                    <a:pt x="8" y="37"/>
                  </a:lnTo>
                  <a:lnTo>
                    <a:pt x="4" y="38"/>
                  </a:lnTo>
                  <a:lnTo>
                    <a:pt x="1" y="39"/>
                  </a:lnTo>
                  <a:lnTo>
                    <a:pt x="0" y="29"/>
                  </a:lnTo>
                  <a:lnTo>
                    <a:pt x="0" y="20"/>
                  </a:lnTo>
                  <a:lnTo>
                    <a:pt x="1" y="10"/>
                  </a:lnTo>
                  <a:lnTo>
                    <a:pt x="3" y="0"/>
                  </a:lnTo>
                  <a:lnTo>
                    <a:pt x="11" y="3"/>
                  </a:lnTo>
                  <a:lnTo>
                    <a:pt x="20" y="6"/>
                  </a:lnTo>
                  <a:lnTo>
                    <a:pt x="27" y="12"/>
                  </a:lnTo>
                  <a:lnTo>
                    <a:pt x="33" y="20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30" name="Freeform 325"/>
            <p:cNvSpPr>
              <a:spLocks/>
            </p:cNvSpPr>
            <p:nvPr/>
          </p:nvSpPr>
          <p:spPr bwMode="auto">
            <a:xfrm>
              <a:off x="1683" y="1181"/>
              <a:ext cx="12" cy="13"/>
            </a:xfrm>
            <a:custGeom>
              <a:avLst/>
              <a:gdLst>
                <a:gd name="T0" fmla="*/ 0 w 45"/>
                <a:gd name="T1" fmla="*/ 0 h 41"/>
                <a:gd name="T2" fmla="*/ 0 w 45"/>
                <a:gd name="T3" fmla="*/ 0 h 41"/>
                <a:gd name="T4" fmla="*/ 0 w 45"/>
                <a:gd name="T5" fmla="*/ 0 h 41"/>
                <a:gd name="T6" fmla="*/ 0 w 45"/>
                <a:gd name="T7" fmla="*/ 0 h 41"/>
                <a:gd name="T8" fmla="*/ 0 w 45"/>
                <a:gd name="T9" fmla="*/ 0 h 41"/>
                <a:gd name="T10" fmla="*/ 0 w 45"/>
                <a:gd name="T11" fmla="*/ 0 h 41"/>
                <a:gd name="T12" fmla="*/ 0 w 45"/>
                <a:gd name="T13" fmla="*/ 0 h 41"/>
                <a:gd name="T14" fmla="*/ 0 w 45"/>
                <a:gd name="T15" fmla="*/ 0 h 41"/>
                <a:gd name="T16" fmla="*/ 0 w 45"/>
                <a:gd name="T17" fmla="*/ 0 h 41"/>
                <a:gd name="T18" fmla="*/ 0 w 45"/>
                <a:gd name="T19" fmla="*/ 0 h 41"/>
                <a:gd name="T20" fmla="*/ 0 w 45"/>
                <a:gd name="T21" fmla="*/ 0 h 41"/>
                <a:gd name="T22" fmla="*/ 0 w 45"/>
                <a:gd name="T23" fmla="*/ 0 h 41"/>
                <a:gd name="T24" fmla="*/ 0 w 45"/>
                <a:gd name="T25" fmla="*/ 0 h 41"/>
                <a:gd name="T26" fmla="*/ 0 w 45"/>
                <a:gd name="T27" fmla="*/ 0 h 41"/>
                <a:gd name="T28" fmla="*/ 0 w 45"/>
                <a:gd name="T29" fmla="*/ 0 h 41"/>
                <a:gd name="T30" fmla="*/ 0 w 45"/>
                <a:gd name="T31" fmla="*/ 0 h 41"/>
                <a:gd name="T32" fmla="*/ 0 w 45"/>
                <a:gd name="T33" fmla="*/ 0 h 41"/>
                <a:gd name="T34" fmla="*/ 0 w 45"/>
                <a:gd name="T35" fmla="*/ 0 h 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" h="41">
                  <a:moveTo>
                    <a:pt x="45" y="12"/>
                  </a:moveTo>
                  <a:lnTo>
                    <a:pt x="45" y="19"/>
                  </a:lnTo>
                  <a:lnTo>
                    <a:pt x="43" y="25"/>
                  </a:lnTo>
                  <a:lnTo>
                    <a:pt x="38" y="29"/>
                  </a:lnTo>
                  <a:lnTo>
                    <a:pt x="32" y="34"/>
                  </a:lnTo>
                  <a:lnTo>
                    <a:pt x="27" y="37"/>
                  </a:lnTo>
                  <a:lnTo>
                    <a:pt x="20" y="40"/>
                  </a:lnTo>
                  <a:lnTo>
                    <a:pt x="13" y="41"/>
                  </a:lnTo>
                  <a:lnTo>
                    <a:pt x="5" y="40"/>
                  </a:lnTo>
                  <a:lnTo>
                    <a:pt x="0" y="35"/>
                  </a:lnTo>
                  <a:lnTo>
                    <a:pt x="1" y="28"/>
                  </a:lnTo>
                  <a:lnTo>
                    <a:pt x="2" y="22"/>
                  </a:lnTo>
                  <a:lnTo>
                    <a:pt x="5" y="16"/>
                  </a:lnTo>
                  <a:lnTo>
                    <a:pt x="16" y="0"/>
                  </a:lnTo>
                  <a:lnTo>
                    <a:pt x="24" y="3"/>
                  </a:lnTo>
                  <a:lnTo>
                    <a:pt x="31" y="5"/>
                  </a:lnTo>
                  <a:lnTo>
                    <a:pt x="38" y="7"/>
                  </a:lnTo>
                  <a:lnTo>
                    <a:pt x="45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31" name="Freeform 326"/>
            <p:cNvSpPr>
              <a:spLocks/>
            </p:cNvSpPr>
            <p:nvPr/>
          </p:nvSpPr>
          <p:spPr bwMode="auto">
            <a:xfrm>
              <a:off x="1831" y="1188"/>
              <a:ext cx="8" cy="8"/>
            </a:xfrm>
            <a:custGeom>
              <a:avLst/>
              <a:gdLst>
                <a:gd name="T0" fmla="*/ 0 w 31"/>
                <a:gd name="T1" fmla="*/ 0 h 27"/>
                <a:gd name="T2" fmla="*/ 0 w 31"/>
                <a:gd name="T3" fmla="*/ 0 h 27"/>
                <a:gd name="T4" fmla="*/ 0 w 31"/>
                <a:gd name="T5" fmla="*/ 0 h 27"/>
                <a:gd name="T6" fmla="*/ 0 w 31"/>
                <a:gd name="T7" fmla="*/ 0 h 27"/>
                <a:gd name="T8" fmla="*/ 0 w 31"/>
                <a:gd name="T9" fmla="*/ 0 h 27"/>
                <a:gd name="T10" fmla="*/ 0 w 31"/>
                <a:gd name="T11" fmla="*/ 0 h 27"/>
                <a:gd name="T12" fmla="*/ 0 w 31"/>
                <a:gd name="T13" fmla="*/ 0 h 27"/>
                <a:gd name="T14" fmla="*/ 0 w 31"/>
                <a:gd name="T15" fmla="*/ 0 h 27"/>
                <a:gd name="T16" fmla="*/ 0 w 31"/>
                <a:gd name="T17" fmla="*/ 0 h 27"/>
                <a:gd name="T18" fmla="*/ 0 w 31"/>
                <a:gd name="T19" fmla="*/ 0 h 27"/>
                <a:gd name="T20" fmla="*/ 0 w 31"/>
                <a:gd name="T21" fmla="*/ 0 h 27"/>
                <a:gd name="T22" fmla="*/ 0 w 31"/>
                <a:gd name="T23" fmla="*/ 0 h 27"/>
                <a:gd name="T24" fmla="*/ 0 w 31"/>
                <a:gd name="T25" fmla="*/ 0 h 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27">
                  <a:moveTo>
                    <a:pt x="31" y="15"/>
                  </a:moveTo>
                  <a:lnTo>
                    <a:pt x="31" y="21"/>
                  </a:lnTo>
                  <a:lnTo>
                    <a:pt x="29" y="23"/>
                  </a:lnTo>
                  <a:lnTo>
                    <a:pt x="24" y="24"/>
                  </a:lnTo>
                  <a:lnTo>
                    <a:pt x="20" y="27"/>
                  </a:lnTo>
                  <a:lnTo>
                    <a:pt x="11" y="24"/>
                  </a:lnTo>
                  <a:lnTo>
                    <a:pt x="6" y="18"/>
                  </a:lnTo>
                  <a:lnTo>
                    <a:pt x="4" y="8"/>
                  </a:lnTo>
                  <a:lnTo>
                    <a:pt x="0" y="0"/>
                  </a:lnTo>
                  <a:lnTo>
                    <a:pt x="10" y="3"/>
                  </a:lnTo>
                  <a:lnTo>
                    <a:pt x="19" y="4"/>
                  </a:lnTo>
                  <a:lnTo>
                    <a:pt x="27" y="8"/>
                  </a:lnTo>
                  <a:lnTo>
                    <a:pt x="31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32" name="Freeform 327"/>
            <p:cNvSpPr>
              <a:spLocks/>
            </p:cNvSpPr>
            <p:nvPr/>
          </p:nvSpPr>
          <p:spPr bwMode="auto">
            <a:xfrm>
              <a:off x="1645" y="1190"/>
              <a:ext cx="10" cy="14"/>
            </a:xfrm>
            <a:custGeom>
              <a:avLst/>
              <a:gdLst>
                <a:gd name="T0" fmla="*/ 0 w 36"/>
                <a:gd name="T1" fmla="*/ 0 h 44"/>
                <a:gd name="T2" fmla="*/ 0 w 36"/>
                <a:gd name="T3" fmla="*/ 0 h 44"/>
                <a:gd name="T4" fmla="*/ 0 w 36"/>
                <a:gd name="T5" fmla="*/ 0 h 44"/>
                <a:gd name="T6" fmla="*/ 0 w 36"/>
                <a:gd name="T7" fmla="*/ 0 h 44"/>
                <a:gd name="T8" fmla="*/ 0 w 36"/>
                <a:gd name="T9" fmla="*/ 0 h 44"/>
                <a:gd name="T10" fmla="*/ 0 w 36"/>
                <a:gd name="T11" fmla="*/ 0 h 44"/>
                <a:gd name="T12" fmla="*/ 0 w 36"/>
                <a:gd name="T13" fmla="*/ 0 h 44"/>
                <a:gd name="T14" fmla="*/ 0 w 36"/>
                <a:gd name="T15" fmla="*/ 0 h 44"/>
                <a:gd name="T16" fmla="*/ 0 w 36"/>
                <a:gd name="T17" fmla="*/ 0 h 44"/>
                <a:gd name="T18" fmla="*/ 0 w 36"/>
                <a:gd name="T19" fmla="*/ 0 h 44"/>
                <a:gd name="T20" fmla="*/ 0 w 36"/>
                <a:gd name="T21" fmla="*/ 0 h 44"/>
                <a:gd name="T22" fmla="*/ 0 w 36"/>
                <a:gd name="T23" fmla="*/ 0 h 44"/>
                <a:gd name="T24" fmla="*/ 0 w 36"/>
                <a:gd name="T25" fmla="*/ 0 h 44"/>
                <a:gd name="T26" fmla="*/ 0 w 36"/>
                <a:gd name="T27" fmla="*/ 0 h 44"/>
                <a:gd name="T28" fmla="*/ 0 w 36"/>
                <a:gd name="T29" fmla="*/ 0 h 44"/>
                <a:gd name="T30" fmla="*/ 0 w 36"/>
                <a:gd name="T31" fmla="*/ 0 h 44"/>
                <a:gd name="T32" fmla="*/ 0 w 36"/>
                <a:gd name="T33" fmla="*/ 0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" h="44">
                  <a:moveTo>
                    <a:pt x="34" y="25"/>
                  </a:moveTo>
                  <a:lnTo>
                    <a:pt x="29" y="33"/>
                  </a:lnTo>
                  <a:lnTo>
                    <a:pt x="22" y="39"/>
                  </a:lnTo>
                  <a:lnTo>
                    <a:pt x="14" y="43"/>
                  </a:lnTo>
                  <a:lnTo>
                    <a:pt x="4" y="44"/>
                  </a:lnTo>
                  <a:lnTo>
                    <a:pt x="1" y="40"/>
                  </a:lnTo>
                  <a:lnTo>
                    <a:pt x="0" y="36"/>
                  </a:lnTo>
                  <a:lnTo>
                    <a:pt x="1" y="31"/>
                  </a:lnTo>
                  <a:lnTo>
                    <a:pt x="2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6"/>
                  </a:lnTo>
                  <a:lnTo>
                    <a:pt x="24" y="0"/>
                  </a:lnTo>
                  <a:lnTo>
                    <a:pt x="30" y="5"/>
                  </a:lnTo>
                  <a:lnTo>
                    <a:pt x="34" y="10"/>
                  </a:lnTo>
                  <a:lnTo>
                    <a:pt x="36" y="17"/>
                  </a:lnTo>
                  <a:lnTo>
                    <a:pt x="34" y="2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33" name="Freeform 328"/>
            <p:cNvSpPr>
              <a:spLocks/>
            </p:cNvSpPr>
            <p:nvPr/>
          </p:nvSpPr>
          <p:spPr bwMode="auto">
            <a:xfrm>
              <a:off x="1785" y="1193"/>
              <a:ext cx="11" cy="11"/>
            </a:xfrm>
            <a:custGeom>
              <a:avLst/>
              <a:gdLst>
                <a:gd name="T0" fmla="*/ 0 w 43"/>
                <a:gd name="T1" fmla="*/ 0 h 34"/>
                <a:gd name="T2" fmla="*/ 0 w 43"/>
                <a:gd name="T3" fmla="*/ 0 h 34"/>
                <a:gd name="T4" fmla="*/ 0 w 43"/>
                <a:gd name="T5" fmla="*/ 0 h 34"/>
                <a:gd name="T6" fmla="*/ 0 w 43"/>
                <a:gd name="T7" fmla="*/ 0 h 34"/>
                <a:gd name="T8" fmla="*/ 0 w 43"/>
                <a:gd name="T9" fmla="*/ 0 h 34"/>
                <a:gd name="T10" fmla="*/ 0 w 43"/>
                <a:gd name="T11" fmla="*/ 0 h 34"/>
                <a:gd name="T12" fmla="*/ 0 w 43"/>
                <a:gd name="T13" fmla="*/ 0 h 34"/>
                <a:gd name="T14" fmla="*/ 0 w 43"/>
                <a:gd name="T15" fmla="*/ 0 h 34"/>
                <a:gd name="T16" fmla="*/ 0 w 43"/>
                <a:gd name="T17" fmla="*/ 0 h 34"/>
                <a:gd name="T18" fmla="*/ 0 w 43"/>
                <a:gd name="T19" fmla="*/ 0 h 34"/>
                <a:gd name="T20" fmla="*/ 0 w 43"/>
                <a:gd name="T21" fmla="*/ 0 h 34"/>
                <a:gd name="T22" fmla="*/ 0 w 43"/>
                <a:gd name="T23" fmla="*/ 0 h 34"/>
                <a:gd name="T24" fmla="*/ 0 w 43"/>
                <a:gd name="T25" fmla="*/ 0 h 34"/>
                <a:gd name="T26" fmla="*/ 0 w 43"/>
                <a:gd name="T27" fmla="*/ 0 h 34"/>
                <a:gd name="T28" fmla="*/ 0 w 43"/>
                <a:gd name="T29" fmla="*/ 0 h 34"/>
                <a:gd name="T30" fmla="*/ 0 w 43"/>
                <a:gd name="T31" fmla="*/ 0 h 34"/>
                <a:gd name="T32" fmla="*/ 0 w 43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34">
                  <a:moveTo>
                    <a:pt x="43" y="29"/>
                  </a:moveTo>
                  <a:lnTo>
                    <a:pt x="38" y="30"/>
                  </a:lnTo>
                  <a:lnTo>
                    <a:pt x="33" y="31"/>
                  </a:lnTo>
                  <a:lnTo>
                    <a:pt x="28" y="33"/>
                  </a:lnTo>
                  <a:lnTo>
                    <a:pt x="22" y="34"/>
                  </a:lnTo>
                  <a:lnTo>
                    <a:pt x="16" y="34"/>
                  </a:lnTo>
                  <a:lnTo>
                    <a:pt x="11" y="34"/>
                  </a:lnTo>
                  <a:lnTo>
                    <a:pt x="6" y="33"/>
                  </a:lnTo>
                  <a:lnTo>
                    <a:pt x="0" y="31"/>
                  </a:lnTo>
                  <a:lnTo>
                    <a:pt x="3" y="25"/>
                  </a:lnTo>
                  <a:lnTo>
                    <a:pt x="7" y="16"/>
                  </a:lnTo>
                  <a:lnTo>
                    <a:pt x="12" y="8"/>
                  </a:lnTo>
                  <a:lnTo>
                    <a:pt x="16" y="0"/>
                  </a:lnTo>
                  <a:lnTo>
                    <a:pt x="24" y="6"/>
                  </a:lnTo>
                  <a:lnTo>
                    <a:pt x="34" y="12"/>
                  </a:lnTo>
                  <a:lnTo>
                    <a:pt x="41" y="20"/>
                  </a:lnTo>
                  <a:lnTo>
                    <a:pt x="43" y="2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34" name="Freeform 329"/>
            <p:cNvSpPr>
              <a:spLocks/>
            </p:cNvSpPr>
            <p:nvPr/>
          </p:nvSpPr>
          <p:spPr bwMode="auto">
            <a:xfrm>
              <a:off x="1740" y="1194"/>
              <a:ext cx="8" cy="7"/>
            </a:xfrm>
            <a:custGeom>
              <a:avLst/>
              <a:gdLst>
                <a:gd name="T0" fmla="*/ 0 w 28"/>
                <a:gd name="T1" fmla="*/ 0 h 23"/>
                <a:gd name="T2" fmla="*/ 0 w 28"/>
                <a:gd name="T3" fmla="*/ 0 h 23"/>
                <a:gd name="T4" fmla="*/ 0 w 28"/>
                <a:gd name="T5" fmla="*/ 0 h 23"/>
                <a:gd name="T6" fmla="*/ 0 w 28"/>
                <a:gd name="T7" fmla="*/ 0 h 23"/>
                <a:gd name="T8" fmla="*/ 0 w 28"/>
                <a:gd name="T9" fmla="*/ 0 h 23"/>
                <a:gd name="T10" fmla="*/ 0 w 28"/>
                <a:gd name="T11" fmla="*/ 0 h 23"/>
                <a:gd name="T12" fmla="*/ 0 w 28"/>
                <a:gd name="T13" fmla="*/ 0 h 23"/>
                <a:gd name="T14" fmla="*/ 0 w 28"/>
                <a:gd name="T15" fmla="*/ 0 h 23"/>
                <a:gd name="T16" fmla="*/ 0 w 28"/>
                <a:gd name="T17" fmla="*/ 0 h 23"/>
                <a:gd name="T18" fmla="*/ 0 w 28"/>
                <a:gd name="T19" fmla="*/ 0 h 23"/>
                <a:gd name="T20" fmla="*/ 0 w 28"/>
                <a:gd name="T21" fmla="*/ 0 h 23"/>
                <a:gd name="T22" fmla="*/ 0 w 28"/>
                <a:gd name="T23" fmla="*/ 0 h 23"/>
                <a:gd name="T24" fmla="*/ 0 w 28"/>
                <a:gd name="T25" fmla="*/ 0 h 23"/>
                <a:gd name="T26" fmla="*/ 0 w 28"/>
                <a:gd name="T27" fmla="*/ 0 h 23"/>
                <a:gd name="T28" fmla="*/ 0 w 28"/>
                <a:gd name="T29" fmla="*/ 0 h 23"/>
                <a:gd name="T30" fmla="*/ 0 w 28"/>
                <a:gd name="T31" fmla="*/ 0 h 23"/>
                <a:gd name="T32" fmla="*/ 0 w 28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23">
                  <a:moveTo>
                    <a:pt x="27" y="13"/>
                  </a:moveTo>
                  <a:lnTo>
                    <a:pt x="28" y="17"/>
                  </a:lnTo>
                  <a:lnTo>
                    <a:pt x="26" y="19"/>
                  </a:lnTo>
                  <a:lnTo>
                    <a:pt x="23" y="21"/>
                  </a:lnTo>
                  <a:lnTo>
                    <a:pt x="20" y="23"/>
                  </a:lnTo>
                  <a:lnTo>
                    <a:pt x="15" y="23"/>
                  </a:lnTo>
                  <a:lnTo>
                    <a:pt x="9" y="21"/>
                  </a:lnTo>
                  <a:lnTo>
                    <a:pt x="4" y="18"/>
                  </a:lnTo>
                  <a:lnTo>
                    <a:pt x="2" y="13"/>
                  </a:lnTo>
                  <a:lnTo>
                    <a:pt x="2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0"/>
                  </a:lnTo>
                  <a:lnTo>
                    <a:pt x="9" y="0"/>
                  </a:lnTo>
                  <a:lnTo>
                    <a:pt x="16" y="3"/>
                  </a:lnTo>
                  <a:lnTo>
                    <a:pt x="21" y="8"/>
                  </a:lnTo>
                  <a:lnTo>
                    <a:pt x="27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35" name="Freeform 330"/>
            <p:cNvSpPr>
              <a:spLocks/>
            </p:cNvSpPr>
            <p:nvPr/>
          </p:nvSpPr>
          <p:spPr bwMode="auto">
            <a:xfrm>
              <a:off x="1695" y="1195"/>
              <a:ext cx="12" cy="19"/>
            </a:xfrm>
            <a:custGeom>
              <a:avLst/>
              <a:gdLst>
                <a:gd name="T0" fmla="*/ 0 w 48"/>
                <a:gd name="T1" fmla="*/ 0 h 58"/>
                <a:gd name="T2" fmla="*/ 0 w 48"/>
                <a:gd name="T3" fmla="*/ 0 h 58"/>
                <a:gd name="T4" fmla="*/ 0 w 48"/>
                <a:gd name="T5" fmla="*/ 0 h 58"/>
                <a:gd name="T6" fmla="*/ 0 w 48"/>
                <a:gd name="T7" fmla="*/ 0 h 58"/>
                <a:gd name="T8" fmla="*/ 0 w 48"/>
                <a:gd name="T9" fmla="*/ 0 h 58"/>
                <a:gd name="T10" fmla="*/ 0 w 48"/>
                <a:gd name="T11" fmla="*/ 0 h 58"/>
                <a:gd name="T12" fmla="*/ 0 w 48"/>
                <a:gd name="T13" fmla="*/ 0 h 58"/>
                <a:gd name="T14" fmla="*/ 0 w 48"/>
                <a:gd name="T15" fmla="*/ 0 h 58"/>
                <a:gd name="T16" fmla="*/ 0 w 48"/>
                <a:gd name="T17" fmla="*/ 0 h 58"/>
                <a:gd name="T18" fmla="*/ 0 w 48"/>
                <a:gd name="T19" fmla="*/ 0 h 58"/>
                <a:gd name="T20" fmla="*/ 0 w 48"/>
                <a:gd name="T21" fmla="*/ 0 h 58"/>
                <a:gd name="T22" fmla="*/ 0 w 48"/>
                <a:gd name="T23" fmla="*/ 0 h 58"/>
                <a:gd name="T24" fmla="*/ 0 w 48"/>
                <a:gd name="T25" fmla="*/ 0 h 58"/>
                <a:gd name="T26" fmla="*/ 0 w 48"/>
                <a:gd name="T27" fmla="*/ 0 h 58"/>
                <a:gd name="T28" fmla="*/ 0 w 48"/>
                <a:gd name="T29" fmla="*/ 0 h 58"/>
                <a:gd name="T30" fmla="*/ 0 w 48"/>
                <a:gd name="T31" fmla="*/ 0 h 58"/>
                <a:gd name="T32" fmla="*/ 0 w 48"/>
                <a:gd name="T33" fmla="*/ 0 h 58"/>
                <a:gd name="T34" fmla="*/ 0 w 48"/>
                <a:gd name="T35" fmla="*/ 0 h 58"/>
                <a:gd name="T36" fmla="*/ 0 w 48"/>
                <a:gd name="T37" fmla="*/ 0 h 58"/>
                <a:gd name="T38" fmla="*/ 0 w 48"/>
                <a:gd name="T39" fmla="*/ 0 h 58"/>
                <a:gd name="T40" fmla="*/ 0 w 48"/>
                <a:gd name="T41" fmla="*/ 0 h 5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8" h="58">
                  <a:moveTo>
                    <a:pt x="48" y="17"/>
                  </a:moveTo>
                  <a:lnTo>
                    <a:pt x="46" y="29"/>
                  </a:lnTo>
                  <a:lnTo>
                    <a:pt x="41" y="39"/>
                  </a:lnTo>
                  <a:lnTo>
                    <a:pt x="35" y="49"/>
                  </a:lnTo>
                  <a:lnTo>
                    <a:pt x="28" y="58"/>
                  </a:lnTo>
                  <a:lnTo>
                    <a:pt x="20" y="57"/>
                  </a:lnTo>
                  <a:lnTo>
                    <a:pt x="13" y="55"/>
                  </a:lnTo>
                  <a:lnTo>
                    <a:pt x="5" y="53"/>
                  </a:lnTo>
                  <a:lnTo>
                    <a:pt x="1" y="47"/>
                  </a:lnTo>
                  <a:lnTo>
                    <a:pt x="0" y="35"/>
                  </a:lnTo>
                  <a:lnTo>
                    <a:pt x="0" y="21"/>
                  </a:lnTo>
                  <a:lnTo>
                    <a:pt x="4" y="9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3" y="1"/>
                  </a:lnTo>
                  <a:lnTo>
                    <a:pt x="28" y="2"/>
                  </a:lnTo>
                  <a:lnTo>
                    <a:pt x="33" y="4"/>
                  </a:lnTo>
                  <a:lnTo>
                    <a:pt x="38" y="6"/>
                  </a:lnTo>
                  <a:lnTo>
                    <a:pt x="42" y="9"/>
                  </a:lnTo>
                  <a:lnTo>
                    <a:pt x="46" y="13"/>
                  </a:lnTo>
                  <a:lnTo>
                    <a:pt x="48" y="17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36" name="Freeform 331"/>
            <p:cNvSpPr>
              <a:spLocks/>
            </p:cNvSpPr>
            <p:nvPr/>
          </p:nvSpPr>
          <p:spPr bwMode="auto">
            <a:xfrm>
              <a:off x="1757" y="1198"/>
              <a:ext cx="6" cy="6"/>
            </a:xfrm>
            <a:custGeom>
              <a:avLst/>
              <a:gdLst>
                <a:gd name="T0" fmla="*/ 0 w 22"/>
                <a:gd name="T1" fmla="*/ 0 h 20"/>
                <a:gd name="T2" fmla="*/ 0 w 22"/>
                <a:gd name="T3" fmla="*/ 0 h 20"/>
                <a:gd name="T4" fmla="*/ 0 w 22"/>
                <a:gd name="T5" fmla="*/ 0 h 20"/>
                <a:gd name="T6" fmla="*/ 0 w 22"/>
                <a:gd name="T7" fmla="*/ 0 h 20"/>
                <a:gd name="T8" fmla="*/ 0 w 22"/>
                <a:gd name="T9" fmla="*/ 0 h 20"/>
                <a:gd name="T10" fmla="*/ 0 w 22"/>
                <a:gd name="T11" fmla="*/ 0 h 20"/>
                <a:gd name="T12" fmla="*/ 0 w 22"/>
                <a:gd name="T13" fmla="*/ 0 h 20"/>
                <a:gd name="T14" fmla="*/ 0 w 22"/>
                <a:gd name="T15" fmla="*/ 0 h 20"/>
                <a:gd name="T16" fmla="*/ 0 w 22"/>
                <a:gd name="T17" fmla="*/ 0 h 20"/>
                <a:gd name="T18" fmla="*/ 0 w 22"/>
                <a:gd name="T19" fmla="*/ 0 h 20"/>
                <a:gd name="T20" fmla="*/ 0 w 22"/>
                <a:gd name="T21" fmla="*/ 0 h 20"/>
                <a:gd name="T22" fmla="*/ 0 w 22"/>
                <a:gd name="T23" fmla="*/ 0 h 20"/>
                <a:gd name="T24" fmla="*/ 0 w 22"/>
                <a:gd name="T25" fmla="*/ 0 h 20"/>
                <a:gd name="T26" fmla="*/ 0 w 22"/>
                <a:gd name="T27" fmla="*/ 0 h 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20">
                  <a:moveTo>
                    <a:pt x="22" y="13"/>
                  </a:moveTo>
                  <a:lnTo>
                    <a:pt x="21" y="16"/>
                  </a:lnTo>
                  <a:lnTo>
                    <a:pt x="17" y="18"/>
                  </a:lnTo>
                  <a:lnTo>
                    <a:pt x="15" y="19"/>
                  </a:lnTo>
                  <a:lnTo>
                    <a:pt x="12" y="20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2" y="0"/>
                  </a:lnTo>
                  <a:lnTo>
                    <a:pt x="8" y="3"/>
                  </a:lnTo>
                  <a:lnTo>
                    <a:pt x="14" y="5"/>
                  </a:lnTo>
                  <a:lnTo>
                    <a:pt x="19" y="8"/>
                  </a:lnTo>
                  <a:lnTo>
                    <a:pt x="22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37" name="Freeform 332"/>
            <p:cNvSpPr>
              <a:spLocks/>
            </p:cNvSpPr>
            <p:nvPr/>
          </p:nvSpPr>
          <p:spPr bwMode="auto">
            <a:xfrm>
              <a:off x="1811" y="1199"/>
              <a:ext cx="17" cy="10"/>
            </a:xfrm>
            <a:custGeom>
              <a:avLst/>
              <a:gdLst>
                <a:gd name="T0" fmla="*/ 0 w 64"/>
                <a:gd name="T1" fmla="*/ 0 h 31"/>
                <a:gd name="T2" fmla="*/ 0 w 64"/>
                <a:gd name="T3" fmla="*/ 0 h 31"/>
                <a:gd name="T4" fmla="*/ 0 w 64"/>
                <a:gd name="T5" fmla="*/ 0 h 31"/>
                <a:gd name="T6" fmla="*/ 0 w 64"/>
                <a:gd name="T7" fmla="*/ 0 h 31"/>
                <a:gd name="T8" fmla="*/ 0 w 64"/>
                <a:gd name="T9" fmla="*/ 0 h 31"/>
                <a:gd name="T10" fmla="*/ 0 w 64"/>
                <a:gd name="T11" fmla="*/ 0 h 31"/>
                <a:gd name="T12" fmla="*/ 0 w 64"/>
                <a:gd name="T13" fmla="*/ 0 h 31"/>
                <a:gd name="T14" fmla="*/ 0 w 64"/>
                <a:gd name="T15" fmla="*/ 0 h 31"/>
                <a:gd name="T16" fmla="*/ 0 w 64"/>
                <a:gd name="T17" fmla="*/ 0 h 31"/>
                <a:gd name="T18" fmla="*/ 0 w 64"/>
                <a:gd name="T19" fmla="*/ 0 h 31"/>
                <a:gd name="T20" fmla="*/ 0 w 64"/>
                <a:gd name="T21" fmla="*/ 0 h 31"/>
                <a:gd name="T22" fmla="*/ 0 w 64"/>
                <a:gd name="T23" fmla="*/ 0 h 31"/>
                <a:gd name="T24" fmla="*/ 0 w 64"/>
                <a:gd name="T25" fmla="*/ 0 h 31"/>
                <a:gd name="T26" fmla="*/ 0 w 64"/>
                <a:gd name="T27" fmla="*/ 0 h 31"/>
                <a:gd name="T28" fmla="*/ 0 w 64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4" h="31">
                  <a:moveTo>
                    <a:pt x="64" y="12"/>
                  </a:moveTo>
                  <a:lnTo>
                    <a:pt x="61" y="16"/>
                  </a:lnTo>
                  <a:lnTo>
                    <a:pt x="59" y="19"/>
                  </a:lnTo>
                  <a:lnTo>
                    <a:pt x="55" y="20"/>
                  </a:lnTo>
                  <a:lnTo>
                    <a:pt x="51" y="23"/>
                  </a:lnTo>
                  <a:lnTo>
                    <a:pt x="12" y="31"/>
                  </a:lnTo>
                  <a:lnTo>
                    <a:pt x="0" y="11"/>
                  </a:lnTo>
                  <a:lnTo>
                    <a:pt x="8" y="9"/>
                  </a:lnTo>
                  <a:lnTo>
                    <a:pt x="17" y="5"/>
                  </a:lnTo>
                  <a:lnTo>
                    <a:pt x="25" y="2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8" y="4"/>
                  </a:lnTo>
                  <a:lnTo>
                    <a:pt x="64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38" name="Freeform 333"/>
            <p:cNvSpPr>
              <a:spLocks/>
            </p:cNvSpPr>
            <p:nvPr/>
          </p:nvSpPr>
          <p:spPr bwMode="auto">
            <a:xfrm>
              <a:off x="1722" y="1200"/>
              <a:ext cx="9" cy="14"/>
            </a:xfrm>
            <a:custGeom>
              <a:avLst/>
              <a:gdLst>
                <a:gd name="T0" fmla="*/ 0 w 36"/>
                <a:gd name="T1" fmla="*/ 0 h 39"/>
                <a:gd name="T2" fmla="*/ 0 w 36"/>
                <a:gd name="T3" fmla="*/ 0 h 39"/>
                <a:gd name="T4" fmla="*/ 0 w 36"/>
                <a:gd name="T5" fmla="*/ 0 h 39"/>
                <a:gd name="T6" fmla="*/ 0 w 36"/>
                <a:gd name="T7" fmla="*/ 0 h 39"/>
                <a:gd name="T8" fmla="*/ 0 w 36"/>
                <a:gd name="T9" fmla="*/ 0 h 39"/>
                <a:gd name="T10" fmla="*/ 0 w 36"/>
                <a:gd name="T11" fmla="*/ 0 h 39"/>
                <a:gd name="T12" fmla="*/ 0 w 36"/>
                <a:gd name="T13" fmla="*/ 0 h 39"/>
                <a:gd name="T14" fmla="*/ 0 w 36"/>
                <a:gd name="T15" fmla="*/ 0 h 39"/>
                <a:gd name="T16" fmla="*/ 0 w 36"/>
                <a:gd name="T17" fmla="*/ 0 h 39"/>
                <a:gd name="T18" fmla="*/ 0 w 36"/>
                <a:gd name="T19" fmla="*/ 0 h 39"/>
                <a:gd name="T20" fmla="*/ 0 w 36"/>
                <a:gd name="T21" fmla="*/ 0 h 39"/>
                <a:gd name="T22" fmla="*/ 0 w 36"/>
                <a:gd name="T23" fmla="*/ 0 h 39"/>
                <a:gd name="T24" fmla="*/ 0 w 36"/>
                <a:gd name="T25" fmla="*/ 0 h 39"/>
                <a:gd name="T26" fmla="*/ 0 w 36"/>
                <a:gd name="T27" fmla="*/ 0 h 39"/>
                <a:gd name="T28" fmla="*/ 0 w 36"/>
                <a:gd name="T29" fmla="*/ 0 h 39"/>
                <a:gd name="T30" fmla="*/ 0 w 36"/>
                <a:gd name="T31" fmla="*/ 0 h 39"/>
                <a:gd name="T32" fmla="*/ 0 w 36"/>
                <a:gd name="T33" fmla="*/ 0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" h="39">
                  <a:moveTo>
                    <a:pt x="36" y="19"/>
                  </a:moveTo>
                  <a:lnTo>
                    <a:pt x="36" y="24"/>
                  </a:lnTo>
                  <a:lnTo>
                    <a:pt x="34" y="29"/>
                  </a:lnTo>
                  <a:lnTo>
                    <a:pt x="29" y="34"/>
                  </a:lnTo>
                  <a:lnTo>
                    <a:pt x="24" y="36"/>
                  </a:lnTo>
                  <a:lnTo>
                    <a:pt x="19" y="37"/>
                  </a:lnTo>
                  <a:lnTo>
                    <a:pt x="13" y="38"/>
                  </a:lnTo>
                  <a:lnTo>
                    <a:pt x="6" y="39"/>
                  </a:lnTo>
                  <a:lnTo>
                    <a:pt x="0" y="38"/>
                  </a:lnTo>
                  <a:lnTo>
                    <a:pt x="1" y="28"/>
                  </a:lnTo>
                  <a:lnTo>
                    <a:pt x="4" y="19"/>
                  </a:lnTo>
                  <a:lnTo>
                    <a:pt x="6" y="9"/>
                  </a:lnTo>
                  <a:lnTo>
                    <a:pt x="9" y="0"/>
                  </a:lnTo>
                  <a:lnTo>
                    <a:pt x="18" y="3"/>
                  </a:lnTo>
                  <a:lnTo>
                    <a:pt x="24" y="6"/>
                  </a:lnTo>
                  <a:lnTo>
                    <a:pt x="31" y="12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39" name="Freeform 334"/>
            <p:cNvSpPr>
              <a:spLocks/>
            </p:cNvSpPr>
            <p:nvPr/>
          </p:nvSpPr>
          <p:spPr bwMode="auto">
            <a:xfrm>
              <a:off x="1850" y="1201"/>
              <a:ext cx="17" cy="7"/>
            </a:xfrm>
            <a:custGeom>
              <a:avLst/>
              <a:gdLst>
                <a:gd name="T0" fmla="*/ 0 w 65"/>
                <a:gd name="T1" fmla="*/ 0 h 21"/>
                <a:gd name="T2" fmla="*/ 0 w 65"/>
                <a:gd name="T3" fmla="*/ 0 h 21"/>
                <a:gd name="T4" fmla="*/ 0 w 65"/>
                <a:gd name="T5" fmla="*/ 0 h 21"/>
                <a:gd name="T6" fmla="*/ 0 w 65"/>
                <a:gd name="T7" fmla="*/ 0 h 21"/>
                <a:gd name="T8" fmla="*/ 0 w 65"/>
                <a:gd name="T9" fmla="*/ 0 h 21"/>
                <a:gd name="T10" fmla="*/ 0 w 65"/>
                <a:gd name="T11" fmla="*/ 0 h 21"/>
                <a:gd name="T12" fmla="*/ 0 w 65"/>
                <a:gd name="T13" fmla="*/ 0 h 21"/>
                <a:gd name="T14" fmla="*/ 0 w 65"/>
                <a:gd name="T15" fmla="*/ 0 h 21"/>
                <a:gd name="T16" fmla="*/ 0 w 65"/>
                <a:gd name="T17" fmla="*/ 0 h 21"/>
                <a:gd name="T18" fmla="*/ 0 w 65"/>
                <a:gd name="T19" fmla="*/ 0 h 21"/>
                <a:gd name="T20" fmla="*/ 0 w 65"/>
                <a:gd name="T21" fmla="*/ 0 h 21"/>
                <a:gd name="T22" fmla="*/ 0 w 65"/>
                <a:gd name="T23" fmla="*/ 0 h 21"/>
                <a:gd name="T24" fmla="*/ 0 w 65"/>
                <a:gd name="T25" fmla="*/ 0 h 21"/>
                <a:gd name="T26" fmla="*/ 0 w 65"/>
                <a:gd name="T27" fmla="*/ 0 h 21"/>
                <a:gd name="T28" fmla="*/ 0 w 65"/>
                <a:gd name="T29" fmla="*/ 0 h 21"/>
                <a:gd name="T30" fmla="*/ 0 w 65"/>
                <a:gd name="T31" fmla="*/ 0 h 21"/>
                <a:gd name="T32" fmla="*/ 0 w 65"/>
                <a:gd name="T33" fmla="*/ 0 h 21"/>
                <a:gd name="T34" fmla="*/ 0 w 65"/>
                <a:gd name="T35" fmla="*/ 0 h 21"/>
                <a:gd name="T36" fmla="*/ 0 w 65"/>
                <a:gd name="T37" fmla="*/ 0 h 21"/>
                <a:gd name="T38" fmla="*/ 0 w 65"/>
                <a:gd name="T39" fmla="*/ 0 h 21"/>
                <a:gd name="T40" fmla="*/ 0 w 65"/>
                <a:gd name="T41" fmla="*/ 0 h 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5" h="21">
                  <a:moveTo>
                    <a:pt x="65" y="2"/>
                  </a:moveTo>
                  <a:lnTo>
                    <a:pt x="60" y="10"/>
                  </a:lnTo>
                  <a:lnTo>
                    <a:pt x="52" y="16"/>
                  </a:lnTo>
                  <a:lnTo>
                    <a:pt x="42" y="19"/>
                  </a:lnTo>
                  <a:lnTo>
                    <a:pt x="33" y="21"/>
                  </a:lnTo>
                  <a:lnTo>
                    <a:pt x="24" y="21"/>
                  </a:lnTo>
                  <a:lnTo>
                    <a:pt x="15" y="19"/>
                  </a:lnTo>
                  <a:lnTo>
                    <a:pt x="7" y="17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11" y="9"/>
                  </a:lnTo>
                  <a:lnTo>
                    <a:pt x="18" y="8"/>
                  </a:lnTo>
                  <a:lnTo>
                    <a:pt x="24" y="5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5" y="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40" name="Freeform 335"/>
            <p:cNvSpPr>
              <a:spLocks/>
            </p:cNvSpPr>
            <p:nvPr/>
          </p:nvSpPr>
          <p:spPr bwMode="auto">
            <a:xfrm>
              <a:off x="1827" y="1203"/>
              <a:ext cx="14" cy="20"/>
            </a:xfrm>
            <a:custGeom>
              <a:avLst/>
              <a:gdLst>
                <a:gd name="T0" fmla="*/ 0 w 55"/>
                <a:gd name="T1" fmla="*/ 0 h 60"/>
                <a:gd name="T2" fmla="*/ 0 w 55"/>
                <a:gd name="T3" fmla="*/ 0 h 60"/>
                <a:gd name="T4" fmla="*/ 0 w 55"/>
                <a:gd name="T5" fmla="*/ 0 h 60"/>
                <a:gd name="T6" fmla="*/ 0 w 55"/>
                <a:gd name="T7" fmla="*/ 0 h 60"/>
                <a:gd name="T8" fmla="*/ 0 w 55"/>
                <a:gd name="T9" fmla="*/ 0 h 60"/>
                <a:gd name="T10" fmla="*/ 0 w 55"/>
                <a:gd name="T11" fmla="*/ 0 h 60"/>
                <a:gd name="T12" fmla="*/ 0 w 55"/>
                <a:gd name="T13" fmla="*/ 0 h 60"/>
                <a:gd name="T14" fmla="*/ 0 w 55"/>
                <a:gd name="T15" fmla="*/ 0 h 60"/>
                <a:gd name="T16" fmla="*/ 0 w 55"/>
                <a:gd name="T17" fmla="*/ 0 h 60"/>
                <a:gd name="T18" fmla="*/ 0 w 55"/>
                <a:gd name="T19" fmla="*/ 0 h 60"/>
                <a:gd name="T20" fmla="*/ 0 w 55"/>
                <a:gd name="T21" fmla="*/ 0 h 60"/>
                <a:gd name="T22" fmla="*/ 0 w 55"/>
                <a:gd name="T23" fmla="*/ 0 h 60"/>
                <a:gd name="T24" fmla="*/ 0 w 55"/>
                <a:gd name="T25" fmla="*/ 0 h 60"/>
                <a:gd name="T26" fmla="*/ 0 w 55"/>
                <a:gd name="T27" fmla="*/ 0 h 60"/>
                <a:gd name="T28" fmla="*/ 0 w 55"/>
                <a:gd name="T29" fmla="*/ 0 h 60"/>
                <a:gd name="T30" fmla="*/ 0 w 55"/>
                <a:gd name="T31" fmla="*/ 0 h 60"/>
                <a:gd name="T32" fmla="*/ 0 w 55"/>
                <a:gd name="T33" fmla="*/ 0 h 60"/>
                <a:gd name="T34" fmla="*/ 0 w 55"/>
                <a:gd name="T35" fmla="*/ 0 h 60"/>
                <a:gd name="T36" fmla="*/ 0 w 55"/>
                <a:gd name="T37" fmla="*/ 0 h 60"/>
                <a:gd name="T38" fmla="*/ 0 w 55"/>
                <a:gd name="T39" fmla="*/ 0 h 60"/>
                <a:gd name="T40" fmla="*/ 0 w 55"/>
                <a:gd name="T41" fmla="*/ 0 h 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5" h="60">
                  <a:moveTo>
                    <a:pt x="55" y="23"/>
                  </a:moveTo>
                  <a:lnTo>
                    <a:pt x="53" y="31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8" y="49"/>
                  </a:lnTo>
                  <a:lnTo>
                    <a:pt x="32" y="52"/>
                  </a:lnTo>
                  <a:lnTo>
                    <a:pt x="25" y="54"/>
                  </a:lnTo>
                  <a:lnTo>
                    <a:pt x="18" y="58"/>
                  </a:lnTo>
                  <a:lnTo>
                    <a:pt x="11" y="60"/>
                  </a:lnTo>
                  <a:lnTo>
                    <a:pt x="6" y="53"/>
                  </a:lnTo>
                  <a:lnTo>
                    <a:pt x="3" y="45"/>
                  </a:lnTo>
                  <a:lnTo>
                    <a:pt x="0" y="37"/>
                  </a:lnTo>
                  <a:lnTo>
                    <a:pt x="2" y="28"/>
                  </a:lnTo>
                  <a:lnTo>
                    <a:pt x="6" y="19"/>
                  </a:lnTo>
                  <a:lnTo>
                    <a:pt x="14" y="12"/>
                  </a:lnTo>
                  <a:lnTo>
                    <a:pt x="24" y="7"/>
                  </a:lnTo>
                  <a:lnTo>
                    <a:pt x="32" y="0"/>
                  </a:lnTo>
                  <a:lnTo>
                    <a:pt x="38" y="5"/>
                  </a:lnTo>
                  <a:lnTo>
                    <a:pt x="47" y="10"/>
                  </a:lnTo>
                  <a:lnTo>
                    <a:pt x="52" y="15"/>
                  </a:lnTo>
                  <a:lnTo>
                    <a:pt x="55" y="2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41" name="Freeform 336"/>
            <p:cNvSpPr>
              <a:spLocks/>
            </p:cNvSpPr>
            <p:nvPr/>
          </p:nvSpPr>
          <p:spPr bwMode="auto">
            <a:xfrm>
              <a:off x="1793" y="1204"/>
              <a:ext cx="12" cy="22"/>
            </a:xfrm>
            <a:custGeom>
              <a:avLst/>
              <a:gdLst>
                <a:gd name="T0" fmla="*/ 0 w 47"/>
                <a:gd name="T1" fmla="*/ 0 h 65"/>
                <a:gd name="T2" fmla="*/ 0 w 47"/>
                <a:gd name="T3" fmla="*/ 0 h 65"/>
                <a:gd name="T4" fmla="*/ 0 w 47"/>
                <a:gd name="T5" fmla="*/ 0 h 65"/>
                <a:gd name="T6" fmla="*/ 0 w 47"/>
                <a:gd name="T7" fmla="*/ 0 h 65"/>
                <a:gd name="T8" fmla="*/ 0 w 47"/>
                <a:gd name="T9" fmla="*/ 0 h 65"/>
                <a:gd name="T10" fmla="*/ 0 w 47"/>
                <a:gd name="T11" fmla="*/ 0 h 65"/>
                <a:gd name="T12" fmla="*/ 0 w 47"/>
                <a:gd name="T13" fmla="*/ 0 h 65"/>
                <a:gd name="T14" fmla="*/ 0 w 47"/>
                <a:gd name="T15" fmla="*/ 0 h 65"/>
                <a:gd name="T16" fmla="*/ 0 w 47"/>
                <a:gd name="T17" fmla="*/ 0 h 65"/>
                <a:gd name="T18" fmla="*/ 0 w 47"/>
                <a:gd name="T19" fmla="*/ 0 h 65"/>
                <a:gd name="T20" fmla="*/ 0 w 47"/>
                <a:gd name="T21" fmla="*/ 0 h 65"/>
                <a:gd name="T22" fmla="*/ 0 w 47"/>
                <a:gd name="T23" fmla="*/ 0 h 65"/>
                <a:gd name="T24" fmla="*/ 0 w 47"/>
                <a:gd name="T25" fmla="*/ 0 h 65"/>
                <a:gd name="T26" fmla="*/ 0 w 47"/>
                <a:gd name="T27" fmla="*/ 0 h 65"/>
                <a:gd name="T28" fmla="*/ 0 w 47"/>
                <a:gd name="T29" fmla="*/ 0 h 65"/>
                <a:gd name="T30" fmla="*/ 0 w 47"/>
                <a:gd name="T31" fmla="*/ 0 h 65"/>
                <a:gd name="T32" fmla="*/ 0 w 47"/>
                <a:gd name="T33" fmla="*/ 0 h 65"/>
                <a:gd name="T34" fmla="*/ 0 w 47"/>
                <a:gd name="T35" fmla="*/ 0 h 65"/>
                <a:gd name="T36" fmla="*/ 0 w 47"/>
                <a:gd name="T37" fmla="*/ 0 h 65"/>
                <a:gd name="T38" fmla="*/ 0 w 47"/>
                <a:gd name="T39" fmla="*/ 0 h 65"/>
                <a:gd name="T40" fmla="*/ 0 w 47"/>
                <a:gd name="T41" fmla="*/ 0 h 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7" h="65">
                  <a:moveTo>
                    <a:pt x="45" y="11"/>
                  </a:moveTo>
                  <a:lnTo>
                    <a:pt x="46" y="19"/>
                  </a:lnTo>
                  <a:lnTo>
                    <a:pt x="47" y="27"/>
                  </a:lnTo>
                  <a:lnTo>
                    <a:pt x="47" y="35"/>
                  </a:lnTo>
                  <a:lnTo>
                    <a:pt x="47" y="44"/>
                  </a:lnTo>
                  <a:lnTo>
                    <a:pt x="38" y="48"/>
                  </a:lnTo>
                  <a:lnTo>
                    <a:pt x="30" y="53"/>
                  </a:lnTo>
                  <a:lnTo>
                    <a:pt x="23" y="60"/>
                  </a:lnTo>
                  <a:lnTo>
                    <a:pt x="15" y="65"/>
                  </a:lnTo>
                  <a:lnTo>
                    <a:pt x="8" y="60"/>
                  </a:lnTo>
                  <a:lnTo>
                    <a:pt x="2" y="52"/>
                  </a:lnTo>
                  <a:lnTo>
                    <a:pt x="0" y="45"/>
                  </a:lnTo>
                  <a:lnTo>
                    <a:pt x="1" y="35"/>
                  </a:lnTo>
                  <a:lnTo>
                    <a:pt x="5" y="25"/>
                  </a:lnTo>
                  <a:lnTo>
                    <a:pt x="10" y="15"/>
                  </a:lnTo>
                  <a:lnTo>
                    <a:pt x="16" y="7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3" y="6"/>
                  </a:lnTo>
                  <a:lnTo>
                    <a:pt x="45" y="1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42" name="Freeform 337"/>
            <p:cNvSpPr>
              <a:spLocks/>
            </p:cNvSpPr>
            <p:nvPr/>
          </p:nvSpPr>
          <p:spPr bwMode="auto">
            <a:xfrm>
              <a:off x="1669" y="1205"/>
              <a:ext cx="18" cy="26"/>
            </a:xfrm>
            <a:custGeom>
              <a:avLst/>
              <a:gdLst>
                <a:gd name="T0" fmla="*/ 0 w 72"/>
                <a:gd name="T1" fmla="*/ 0 h 78"/>
                <a:gd name="T2" fmla="*/ 0 w 72"/>
                <a:gd name="T3" fmla="*/ 0 h 78"/>
                <a:gd name="T4" fmla="*/ 0 w 72"/>
                <a:gd name="T5" fmla="*/ 0 h 78"/>
                <a:gd name="T6" fmla="*/ 0 w 72"/>
                <a:gd name="T7" fmla="*/ 0 h 78"/>
                <a:gd name="T8" fmla="*/ 0 w 72"/>
                <a:gd name="T9" fmla="*/ 0 h 78"/>
                <a:gd name="T10" fmla="*/ 0 w 72"/>
                <a:gd name="T11" fmla="*/ 0 h 78"/>
                <a:gd name="T12" fmla="*/ 0 w 72"/>
                <a:gd name="T13" fmla="*/ 0 h 78"/>
                <a:gd name="T14" fmla="*/ 0 w 72"/>
                <a:gd name="T15" fmla="*/ 0 h 78"/>
                <a:gd name="T16" fmla="*/ 0 w 72"/>
                <a:gd name="T17" fmla="*/ 0 h 78"/>
                <a:gd name="T18" fmla="*/ 0 w 72"/>
                <a:gd name="T19" fmla="*/ 0 h 78"/>
                <a:gd name="T20" fmla="*/ 0 w 72"/>
                <a:gd name="T21" fmla="*/ 0 h 78"/>
                <a:gd name="T22" fmla="*/ 0 w 72"/>
                <a:gd name="T23" fmla="*/ 0 h 78"/>
                <a:gd name="T24" fmla="*/ 0 w 72"/>
                <a:gd name="T25" fmla="*/ 0 h 78"/>
                <a:gd name="T26" fmla="*/ 0 w 72"/>
                <a:gd name="T27" fmla="*/ 0 h 78"/>
                <a:gd name="T28" fmla="*/ 0 w 72"/>
                <a:gd name="T29" fmla="*/ 0 h 78"/>
                <a:gd name="T30" fmla="*/ 0 w 72"/>
                <a:gd name="T31" fmla="*/ 0 h 78"/>
                <a:gd name="T32" fmla="*/ 0 w 72"/>
                <a:gd name="T33" fmla="*/ 0 h 78"/>
                <a:gd name="T34" fmla="*/ 0 w 72"/>
                <a:gd name="T35" fmla="*/ 0 h 78"/>
                <a:gd name="T36" fmla="*/ 0 w 72"/>
                <a:gd name="T37" fmla="*/ 0 h 78"/>
                <a:gd name="T38" fmla="*/ 0 w 72"/>
                <a:gd name="T39" fmla="*/ 0 h 78"/>
                <a:gd name="T40" fmla="*/ 0 w 72"/>
                <a:gd name="T41" fmla="*/ 0 h 78"/>
                <a:gd name="T42" fmla="*/ 0 w 72"/>
                <a:gd name="T43" fmla="*/ 0 h 78"/>
                <a:gd name="T44" fmla="*/ 0 w 72"/>
                <a:gd name="T45" fmla="*/ 0 h 78"/>
                <a:gd name="T46" fmla="*/ 0 w 72"/>
                <a:gd name="T47" fmla="*/ 0 h 78"/>
                <a:gd name="T48" fmla="*/ 0 w 72"/>
                <a:gd name="T49" fmla="*/ 0 h 78"/>
                <a:gd name="T50" fmla="*/ 0 w 72"/>
                <a:gd name="T51" fmla="*/ 0 h 7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72" h="78">
                  <a:moveTo>
                    <a:pt x="72" y="15"/>
                  </a:moveTo>
                  <a:lnTo>
                    <a:pt x="70" y="25"/>
                  </a:lnTo>
                  <a:lnTo>
                    <a:pt x="65" y="33"/>
                  </a:lnTo>
                  <a:lnTo>
                    <a:pt x="59" y="40"/>
                  </a:lnTo>
                  <a:lnTo>
                    <a:pt x="52" y="46"/>
                  </a:lnTo>
                  <a:lnTo>
                    <a:pt x="44" y="51"/>
                  </a:lnTo>
                  <a:lnTo>
                    <a:pt x="36" y="57"/>
                  </a:lnTo>
                  <a:lnTo>
                    <a:pt x="28" y="62"/>
                  </a:lnTo>
                  <a:lnTo>
                    <a:pt x="21" y="68"/>
                  </a:lnTo>
                  <a:lnTo>
                    <a:pt x="17" y="78"/>
                  </a:lnTo>
                  <a:lnTo>
                    <a:pt x="12" y="76"/>
                  </a:lnTo>
                  <a:lnTo>
                    <a:pt x="7" y="73"/>
                  </a:lnTo>
                  <a:lnTo>
                    <a:pt x="3" y="68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3" y="44"/>
                  </a:lnTo>
                  <a:lnTo>
                    <a:pt x="6" y="35"/>
                  </a:lnTo>
                  <a:lnTo>
                    <a:pt x="11" y="25"/>
                  </a:lnTo>
                  <a:lnTo>
                    <a:pt x="18" y="17"/>
                  </a:lnTo>
                  <a:lnTo>
                    <a:pt x="26" y="10"/>
                  </a:lnTo>
                  <a:lnTo>
                    <a:pt x="34" y="5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2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43" name="Freeform 338"/>
            <p:cNvSpPr>
              <a:spLocks/>
            </p:cNvSpPr>
            <p:nvPr/>
          </p:nvSpPr>
          <p:spPr bwMode="auto">
            <a:xfrm>
              <a:off x="1872" y="1207"/>
              <a:ext cx="11" cy="15"/>
            </a:xfrm>
            <a:custGeom>
              <a:avLst/>
              <a:gdLst>
                <a:gd name="T0" fmla="*/ 0 w 45"/>
                <a:gd name="T1" fmla="*/ 0 h 45"/>
                <a:gd name="T2" fmla="*/ 0 w 45"/>
                <a:gd name="T3" fmla="*/ 0 h 45"/>
                <a:gd name="T4" fmla="*/ 0 w 45"/>
                <a:gd name="T5" fmla="*/ 0 h 45"/>
                <a:gd name="T6" fmla="*/ 0 w 45"/>
                <a:gd name="T7" fmla="*/ 0 h 45"/>
                <a:gd name="T8" fmla="*/ 0 w 45"/>
                <a:gd name="T9" fmla="*/ 0 h 45"/>
                <a:gd name="T10" fmla="*/ 0 w 45"/>
                <a:gd name="T11" fmla="*/ 0 h 45"/>
                <a:gd name="T12" fmla="*/ 0 w 45"/>
                <a:gd name="T13" fmla="*/ 0 h 45"/>
                <a:gd name="T14" fmla="*/ 0 w 45"/>
                <a:gd name="T15" fmla="*/ 0 h 45"/>
                <a:gd name="T16" fmla="*/ 0 w 45"/>
                <a:gd name="T17" fmla="*/ 0 h 45"/>
                <a:gd name="T18" fmla="*/ 0 w 45"/>
                <a:gd name="T19" fmla="*/ 0 h 45"/>
                <a:gd name="T20" fmla="*/ 0 w 45"/>
                <a:gd name="T21" fmla="*/ 0 h 45"/>
                <a:gd name="T22" fmla="*/ 0 w 45"/>
                <a:gd name="T23" fmla="*/ 0 h 45"/>
                <a:gd name="T24" fmla="*/ 0 w 45"/>
                <a:gd name="T25" fmla="*/ 0 h 45"/>
                <a:gd name="T26" fmla="*/ 0 w 45"/>
                <a:gd name="T27" fmla="*/ 0 h 45"/>
                <a:gd name="T28" fmla="*/ 0 w 45"/>
                <a:gd name="T29" fmla="*/ 0 h 45"/>
                <a:gd name="T30" fmla="*/ 0 w 45"/>
                <a:gd name="T31" fmla="*/ 0 h 45"/>
                <a:gd name="T32" fmla="*/ 0 w 45"/>
                <a:gd name="T33" fmla="*/ 0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5">
                  <a:moveTo>
                    <a:pt x="44" y="7"/>
                  </a:moveTo>
                  <a:lnTo>
                    <a:pt x="45" y="17"/>
                  </a:lnTo>
                  <a:lnTo>
                    <a:pt x="38" y="25"/>
                  </a:lnTo>
                  <a:lnTo>
                    <a:pt x="29" y="33"/>
                  </a:lnTo>
                  <a:lnTo>
                    <a:pt x="19" y="40"/>
                  </a:lnTo>
                  <a:lnTo>
                    <a:pt x="15" y="42"/>
                  </a:lnTo>
                  <a:lnTo>
                    <a:pt x="10" y="44"/>
                  </a:lnTo>
                  <a:lnTo>
                    <a:pt x="5" y="45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6" y="23"/>
                  </a:lnTo>
                  <a:lnTo>
                    <a:pt x="14" y="13"/>
                  </a:lnTo>
                  <a:lnTo>
                    <a:pt x="22" y="3"/>
                  </a:lnTo>
                  <a:lnTo>
                    <a:pt x="28" y="0"/>
                  </a:lnTo>
                  <a:lnTo>
                    <a:pt x="33" y="1"/>
                  </a:lnTo>
                  <a:lnTo>
                    <a:pt x="38" y="4"/>
                  </a:lnTo>
                  <a:lnTo>
                    <a:pt x="44" y="7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44" name="Freeform 339"/>
            <p:cNvSpPr>
              <a:spLocks/>
            </p:cNvSpPr>
            <p:nvPr/>
          </p:nvSpPr>
          <p:spPr bwMode="auto">
            <a:xfrm>
              <a:off x="1612" y="1208"/>
              <a:ext cx="8" cy="13"/>
            </a:xfrm>
            <a:custGeom>
              <a:avLst/>
              <a:gdLst>
                <a:gd name="T0" fmla="*/ 0 w 30"/>
                <a:gd name="T1" fmla="*/ 0 h 37"/>
                <a:gd name="T2" fmla="*/ 0 w 30"/>
                <a:gd name="T3" fmla="*/ 0 h 37"/>
                <a:gd name="T4" fmla="*/ 0 w 30"/>
                <a:gd name="T5" fmla="*/ 0 h 37"/>
                <a:gd name="T6" fmla="*/ 0 w 30"/>
                <a:gd name="T7" fmla="*/ 0 h 37"/>
                <a:gd name="T8" fmla="*/ 0 w 30"/>
                <a:gd name="T9" fmla="*/ 0 h 37"/>
                <a:gd name="T10" fmla="*/ 0 w 30"/>
                <a:gd name="T11" fmla="*/ 0 h 37"/>
                <a:gd name="T12" fmla="*/ 0 w 30"/>
                <a:gd name="T13" fmla="*/ 0 h 37"/>
                <a:gd name="T14" fmla="*/ 0 w 30"/>
                <a:gd name="T15" fmla="*/ 0 h 37"/>
                <a:gd name="T16" fmla="*/ 0 w 30"/>
                <a:gd name="T17" fmla="*/ 0 h 37"/>
                <a:gd name="T18" fmla="*/ 0 w 30"/>
                <a:gd name="T19" fmla="*/ 0 h 37"/>
                <a:gd name="T20" fmla="*/ 0 w 30"/>
                <a:gd name="T21" fmla="*/ 0 h 37"/>
                <a:gd name="T22" fmla="*/ 0 w 30"/>
                <a:gd name="T23" fmla="*/ 0 h 37"/>
                <a:gd name="T24" fmla="*/ 0 w 30"/>
                <a:gd name="T25" fmla="*/ 0 h 37"/>
                <a:gd name="T26" fmla="*/ 0 w 30"/>
                <a:gd name="T27" fmla="*/ 0 h 37"/>
                <a:gd name="T28" fmla="*/ 0 w 30"/>
                <a:gd name="T29" fmla="*/ 0 h 37"/>
                <a:gd name="T30" fmla="*/ 0 w 30"/>
                <a:gd name="T31" fmla="*/ 0 h 37"/>
                <a:gd name="T32" fmla="*/ 0 w 30"/>
                <a:gd name="T33" fmla="*/ 0 h 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7">
                  <a:moveTo>
                    <a:pt x="29" y="21"/>
                  </a:moveTo>
                  <a:lnTo>
                    <a:pt x="30" y="27"/>
                  </a:lnTo>
                  <a:lnTo>
                    <a:pt x="29" y="32"/>
                  </a:lnTo>
                  <a:lnTo>
                    <a:pt x="25" y="35"/>
                  </a:lnTo>
                  <a:lnTo>
                    <a:pt x="21" y="37"/>
                  </a:lnTo>
                  <a:lnTo>
                    <a:pt x="14" y="37"/>
                  </a:lnTo>
                  <a:lnTo>
                    <a:pt x="9" y="36"/>
                  </a:lnTo>
                  <a:lnTo>
                    <a:pt x="3" y="33"/>
                  </a:lnTo>
                  <a:lnTo>
                    <a:pt x="0" y="29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4" y="7"/>
                  </a:lnTo>
                  <a:lnTo>
                    <a:pt x="9" y="0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5" y="14"/>
                  </a:lnTo>
                  <a:lnTo>
                    <a:pt x="29" y="2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45" name="Freeform 340"/>
            <p:cNvSpPr>
              <a:spLocks/>
            </p:cNvSpPr>
            <p:nvPr/>
          </p:nvSpPr>
          <p:spPr bwMode="auto">
            <a:xfrm>
              <a:off x="1655" y="1208"/>
              <a:ext cx="8" cy="8"/>
            </a:xfrm>
            <a:custGeom>
              <a:avLst/>
              <a:gdLst>
                <a:gd name="T0" fmla="*/ 0 w 32"/>
                <a:gd name="T1" fmla="*/ 0 h 23"/>
                <a:gd name="T2" fmla="*/ 0 w 32"/>
                <a:gd name="T3" fmla="*/ 0 h 23"/>
                <a:gd name="T4" fmla="*/ 0 w 32"/>
                <a:gd name="T5" fmla="*/ 0 h 23"/>
                <a:gd name="T6" fmla="*/ 0 w 32"/>
                <a:gd name="T7" fmla="*/ 0 h 23"/>
                <a:gd name="T8" fmla="*/ 0 w 32"/>
                <a:gd name="T9" fmla="*/ 0 h 23"/>
                <a:gd name="T10" fmla="*/ 0 w 32"/>
                <a:gd name="T11" fmla="*/ 0 h 23"/>
                <a:gd name="T12" fmla="*/ 0 w 32"/>
                <a:gd name="T13" fmla="*/ 0 h 23"/>
                <a:gd name="T14" fmla="*/ 0 w 32"/>
                <a:gd name="T15" fmla="*/ 0 h 23"/>
                <a:gd name="T16" fmla="*/ 0 w 32"/>
                <a:gd name="T17" fmla="*/ 0 h 23"/>
                <a:gd name="T18" fmla="*/ 0 w 32"/>
                <a:gd name="T19" fmla="*/ 0 h 23"/>
                <a:gd name="T20" fmla="*/ 0 w 32"/>
                <a:gd name="T21" fmla="*/ 0 h 23"/>
                <a:gd name="T22" fmla="*/ 0 w 32"/>
                <a:gd name="T23" fmla="*/ 0 h 23"/>
                <a:gd name="T24" fmla="*/ 0 w 32"/>
                <a:gd name="T25" fmla="*/ 0 h 23"/>
                <a:gd name="T26" fmla="*/ 0 w 32"/>
                <a:gd name="T27" fmla="*/ 0 h 23"/>
                <a:gd name="T28" fmla="*/ 0 w 32"/>
                <a:gd name="T29" fmla="*/ 0 h 23"/>
                <a:gd name="T30" fmla="*/ 0 w 32"/>
                <a:gd name="T31" fmla="*/ 0 h 23"/>
                <a:gd name="T32" fmla="*/ 0 w 32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2" h="23">
                  <a:moveTo>
                    <a:pt x="32" y="6"/>
                  </a:moveTo>
                  <a:lnTo>
                    <a:pt x="31" y="12"/>
                  </a:lnTo>
                  <a:lnTo>
                    <a:pt x="27" y="17"/>
                  </a:lnTo>
                  <a:lnTo>
                    <a:pt x="23" y="21"/>
                  </a:lnTo>
                  <a:lnTo>
                    <a:pt x="17" y="23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3" y="22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9" y="7"/>
                  </a:lnTo>
                  <a:lnTo>
                    <a:pt x="16" y="4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2" y="6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46" name="Freeform 341"/>
            <p:cNvSpPr>
              <a:spLocks/>
            </p:cNvSpPr>
            <p:nvPr/>
          </p:nvSpPr>
          <p:spPr bwMode="auto">
            <a:xfrm>
              <a:off x="1632" y="1212"/>
              <a:ext cx="14" cy="25"/>
            </a:xfrm>
            <a:custGeom>
              <a:avLst/>
              <a:gdLst>
                <a:gd name="T0" fmla="*/ 0 w 53"/>
                <a:gd name="T1" fmla="*/ 0 h 74"/>
                <a:gd name="T2" fmla="*/ 0 w 53"/>
                <a:gd name="T3" fmla="*/ 0 h 74"/>
                <a:gd name="T4" fmla="*/ 0 w 53"/>
                <a:gd name="T5" fmla="*/ 0 h 74"/>
                <a:gd name="T6" fmla="*/ 0 w 53"/>
                <a:gd name="T7" fmla="*/ 0 h 74"/>
                <a:gd name="T8" fmla="*/ 0 w 53"/>
                <a:gd name="T9" fmla="*/ 0 h 74"/>
                <a:gd name="T10" fmla="*/ 0 w 53"/>
                <a:gd name="T11" fmla="*/ 0 h 74"/>
                <a:gd name="T12" fmla="*/ 0 w 53"/>
                <a:gd name="T13" fmla="*/ 0 h 74"/>
                <a:gd name="T14" fmla="*/ 0 w 53"/>
                <a:gd name="T15" fmla="*/ 0 h 74"/>
                <a:gd name="T16" fmla="*/ 0 w 53"/>
                <a:gd name="T17" fmla="*/ 0 h 74"/>
                <a:gd name="T18" fmla="*/ 0 w 53"/>
                <a:gd name="T19" fmla="*/ 0 h 74"/>
                <a:gd name="T20" fmla="*/ 0 w 53"/>
                <a:gd name="T21" fmla="*/ 0 h 74"/>
                <a:gd name="T22" fmla="*/ 0 w 53"/>
                <a:gd name="T23" fmla="*/ 0 h 74"/>
                <a:gd name="T24" fmla="*/ 0 w 53"/>
                <a:gd name="T25" fmla="*/ 0 h 74"/>
                <a:gd name="T26" fmla="*/ 0 w 53"/>
                <a:gd name="T27" fmla="*/ 0 h 74"/>
                <a:gd name="T28" fmla="*/ 0 w 53"/>
                <a:gd name="T29" fmla="*/ 0 h 74"/>
                <a:gd name="T30" fmla="*/ 0 w 53"/>
                <a:gd name="T31" fmla="*/ 0 h 74"/>
                <a:gd name="T32" fmla="*/ 0 w 53"/>
                <a:gd name="T33" fmla="*/ 0 h 7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74">
                  <a:moveTo>
                    <a:pt x="53" y="14"/>
                  </a:moveTo>
                  <a:lnTo>
                    <a:pt x="47" y="30"/>
                  </a:lnTo>
                  <a:lnTo>
                    <a:pt x="40" y="45"/>
                  </a:lnTo>
                  <a:lnTo>
                    <a:pt x="33" y="60"/>
                  </a:lnTo>
                  <a:lnTo>
                    <a:pt x="23" y="74"/>
                  </a:lnTo>
                  <a:lnTo>
                    <a:pt x="16" y="69"/>
                  </a:lnTo>
                  <a:lnTo>
                    <a:pt x="9" y="64"/>
                  </a:lnTo>
                  <a:lnTo>
                    <a:pt x="4" y="59"/>
                  </a:lnTo>
                  <a:lnTo>
                    <a:pt x="0" y="51"/>
                  </a:lnTo>
                  <a:lnTo>
                    <a:pt x="1" y="37"/>
                  </a:lnTo>
                  <a:lnTo>
                    <a:pt x="6" y="23"/>
                  </a:lnTo>
                  <a:lnTo>
                    <a:pt x="13" y="11"/>
                  </a:lnTo>
                  <a:lnTo>
                    <a:pt x="22" y="0"/>
                  </a:lnTo>
                  <a:lnTo>
                    <a:pt x="30" y="2"/>
                  </a:lnTo>
                  <a:lnTo>
                    <a:pt x="38" y="6"/>
                  </a:lnTo>
                  <a:lnTo>
                    <a:pt x="45" y="10"/>
                  </a:lnTo>
                  <a:lnTo>
                    <a:pt x="53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47" name="Freeform 342"/>
            <p:cNvSpPr>
              <a:spLocks/>
            </p:cNvSpPr>
            <p:nvPr/>
          </p:nvSpPr>
          <p:spPr bwMode="auto">
            <a:xfrm>
              <a:off x="1738" y="1213"/>
              <a:ext cx="6" cy="5"/>
            </a:xfrm>
            <a:custGeom>
              <a:avLst/>
              <a:gdLst>
                <a:gd name="T0" fmla="*/ 0 w 23"/>
                <a:gd name="T1" fmla="*/ 0 h 16"/>
                <a:gd name="T2" fmla="*/ 0 w 23"/>
                <a:gd name="T3" fmla="*/ 0 h 16"/>
                <a:gd name="T4" fmla="*/ 0 w 23"/>
                <a:gd name="T5" fmla="*/ 0 h 16"/>
                <a:gd name="T6" fmla="*/ 0 w 23"/>
                <a:gd name="T7" fmla="*/ 0 h 16"/>
                <a:gd name="T8" fmla="*/ 0 w 23"/>
                <a:gd name="T9" fmla="*/ 0 h 16"/>
                <a:gd name="T10" fmla="*/ 0 w 23"/>
                <a:gd name="T11" fmla="*/ 0 h 16"/>
                <a:gd name="T12" fmla="*/ 0 w 23"/>
                <a:gd name="T13" fmla="*/ 0 h 16"/>
                <a:gd name="T14" fmla="*/ 0 w 23"/>
                <a:gd name="T15" fmla="*/ 0 h 16"/>
                <a:gd name="T16" fmla="*/ 0 w 23"/>
                <a:gd name="T17" fmla="*/ 0 h 16"/>
                <a:gd name="T18" fmla="*/ 0 w 23"/>
                <a:gd name="T19" fmla="*/ 0 h 16"/>
                <a:gd name="T20" fmla="*/ 0 w 23"/>
                <a:gd name="T21" fmla="*/ 0 h 16"/>
                <a:gd name="T22" fmla="*/ 0 w 23"/>
                <a:gd name="T23" fmla="*/ 0 h 16"/>
                <a:gd name="T24" fmla="*/ 0 w 23"/>
                <a:gd name="T25" fmla="*/ 0 h 16"/>
                <a:gd name="T26" fmla="*/ 0 w 23"/>
                <a:gd name="T27" fmla="*/ 0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" h="16">
                  <a:moveTo>
                    <a:pt x="23" y="3"/>
                  </a:moveTo>
                  <a:lnTo>
                    <a:pt x="23" y="7"/>
                  </a:lnTo>
                  <a:lnTo>
                    <a:pt x="22" y="12"/>
                  </a:lnTo>
                  <a:lnTo>
                    <a:pt x="18" y="15"/>
                  </a:lnTo>
                  <a:lnTo>
                    <a:pt x="15" y="16"/>
                  </a:lnTo>
                  <a:lnTo>
                    <a:pt x="10" y="15"/>
                  </a:lnTo>
                  <a:lnTo>
                    <a:pt x="5" y="13"/>
                  </a:lnTo>
                  <a:lnTo>
                    <a:pt x="2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5" y="3"/>
                  </a:lnTo>
                  <a:lnTo>
                    <a:pt x="11" y="1"/>
                  </a:lnTo>
                  <a:lnTo>
                    <a:pt x="17" y="0"/>
                  </a:lnTo>
                  <a:lnTo>
                    <a:pt x="23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48" name="Freeform 343"/>
            <p:cNvSpPr>
              <a:spLocks/>
            </p:cNvSpPr>
            <p:nvPr/>
          </p:nvSpPr>
          <p:spPr bwMode="auto">
            <a:xfrm>
              <a:off x="1757" y="1214"/>
              <a:ext cx="11" cy="8"/>
            </a:xfrm>
            <a:custGeom>
              <a:avLst/>
              <a:gdLst>
                <a:gd name="T0" fmla="*/ 0 w 39"/>
                <a:gd name="T1" fmla="*/ 0 h 26"/>
                <a:gd name="T2" fmla="*/ 0 w 39"/>
                <a:gd name="T3" fmla="*/ 0 h 26"/>
                <a:gd name="T4" fmla="*/ 0 w 39"/>
                <a:gd name="T5" fmla="*/ 0 h 26"/>
                <a:gd name="T6" fmla="*/ 0 w 39"/>
                <a:gd name="T7" fmla="*/ 0 h 26"/>
                <a:gd name="T8" fmla="*/ 0 w 39"/>
                <a:gd name="T9" fmla="*/ 0 h 26"/>
                <a:gd name="T10" fmla="*/ 0 w 39"/>
                <a:gd name="T11" fmla="*/ 0 h 26"/>
                <a:gd name="T12" fmla="*/ 0 w 39"/>
                <a:gd name="T13" fmla="*/ 0 h 26"/>
                <a:gd name="T14" fmla="*/ 0 w 39"/>
                <a:gd name="T15" fmla="*/ 0 h 26"/>
                <a:gd name="T16" fmla="*/ 0 w 39"/>
                <a:gd name="T17" fmla="*/ 0 h 26"/>
                <a:gd name="T18" fmla="*/ 0 w 39"/>
                <a:gd name="T19" fmla="*/ 0 h 26"/>
                <a:gd name="T20" fmla="*/ 0 w 39"/>
                <a:gd name="T21" fmla="*/ 0 h 26"/>
                <a:gd name="T22" fmla="*/ 0 w 39"/>
                <a:gd name="T23" fmla="*/ 0 h 26"/>
                <a:gd name="T24" fmla="*/ 0 w 39"/>
                <a:gd name="T25" fmla="*/ 0 h 26"/>
                <a:gd name="T26" fmla="*/ 0 w 39"/>
                <a:gd name="T27" fmla="*/ 0 h 26"/>
                <a:gd name="T28" fmla="*/ 0 w 39"/>
                <a:gd name="T29" fmla="*/ 0 h 26"/>
                <a:gd name="T30" fmla="*/ 0 w 39"/>
                <a:gd name="T31" fmla="*/ 0 h 26"/>
                <a:gd name="T32" fmla="*/ 0 w 39"/>
                <a:gd name="T33" fmla="*/ 0 h 26"/>
                <a:gd name="T34" fmla="*/ 0 w 39"/>
                <a:gd name="T35" fmla="*/ 0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" h="26">
                  <a:moveTo>
                    <a:pt x="39" y="19"/>
                  </a:moveTo>
                  <a:lnTo>
                    <a:pt x="35" y="20"/>
                  </a:lnTo>
                  <a:lnTo>
                    <a:pt x="30" y="21"/>
                  </a:lnTo>
                  <a:lnTo>
                    <a:pt x="26" y="23"/>
                  </a:lnTo>
                  <a:lnTo>
                    <a:pt x="20" y="25"/>
                  </a:lnTo>
                  <a:lnTo>
                    <a:pt x="15" y="26"/>
                  </a:lnTo>
                  <a:lnTo>
                    <a:pt x="11" y="25"/>
                  </a:lnTo>
                  <a:lnTo>
                    <a:pt x="7" y="22"/>
                  </a:lnTo>
                  <a:lnTo>
                    <a:pt x="4" y="19"/>
                  </a:lnTo>
                  <a:lnTo>
                    <a:pt x="0" y="2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4" y="2"/>
                  </a:lnTo>
                  <a:lnTo>
                    <a:pt x="30" y="4"/>
                  </a:lnTo>
                  <a:lnTo>
                    <a:pt x="35" y="7"/>
                  </a:lnTo>
                  <a:lnTo>
                    <a:pt x="37" y="12"/>
                  </a:lnTo>
                  <a:lnTo>
                    <a:pt x="39" y="1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49" name="Freeform 344"/>
            <p:cNvSpPr>
              <a:spLocks/>
            </p:cNvSpPr>
            <p:nvPr/>
          </p:nvSpPr>
          <p:spPr bwMode="auto">
            <a:xfrm>
              <a:off x="1812" y="1216"/>
              <a:ext cx="9" cy="12"/>
            </a:xfrm>
            <a:custGeom>
              <a:avLst/>
              <a:gdLst>
                <a:gd name="T0" fmla="*/ 0 w 32"/>
                <a:gd name="T1" fmla="*/ 0 h 35"/>
                <a:gd name="T2" fmla="*/ 0 w 32"/>
                <a:gd name="T3" fmla="*/ 0 h 35"/>
                <a:gd name="T4" fmla="*/ 0 w 32"/>
                <a:gd name="T5" fmla="*/ 0 h 35"/>
                <a:gd name="T6" fmla="*/ 0 w 32"/>
                <a:gd name="T7" fmla="*/ 0 h 35"/>
                <a:gd name="T8" fmla="*/ 0 w 32"/>
                <a:gd name="T9" fmla="*/ 0 h 35"/>
                <a:gd name="T10" fmla="*/ 0 w 32"/>
                <a:gd name="T11" fmla="*/ 0 h 35"/>
                <a:gd name="T12" fmla="*/ 0 w 32"/>
                <a:gd name="T13" fmla="*/ 0 h 35"/>
                <a:gd name="T14" fmla="*/ 0 w 32"/>
                <a:gd name="T15" fmla="*/ 0 h 35"/>
                <a:gd name="T16" fmla="*/ 0 w 32"/>
                <a:gd name="T17" fmla="*/ 0 h 35"/>
                <a:gd name="T18" fmla="*/ 0 w 32"/>
                <a:gd name="T19" fmla="*/ 0 h 35"/>
                <a:gd name="T20" fmla="*/ 0 w 32"/>
                <a:gd name="T21" fmla="*/ 0 h 35"/>
                <a:gd name="T22" fmla="*/ 0 w 32"/>
                <a:gd name="T23" fmla="*/ 0 h 35"/>
                <a:gd name="T24" fmla="*/ 0 w 32"/>
                <a:gd name="T25" fmla="*/ 0 h 35"/>
                <a:gd name="T26" fmla="*/ 0 w 32"/>
                <a:gd name="T27" fmla="*/ 0 h 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2" h="35">
                  <a:moveTo>
                    <a:pt x="32" y="10"/>
                  </a:moveTo>
                  <a:lnTo>
                    <a:pt x="32" y="17"/>
                  </a:lnTo>
                  <a:lnTo>
                    <a:pt x="30" y="24"/>
                  </a:lnTo>
                  <a:lnTo>
                    <a:pt x="26" y="31"/>
                  </a:lnTo>
                  <a:lnTo>
                    <a:pt x="20" y="34"/>
                  </a:lnTo>
                  <a:lnTo>
                    <a:pt x="0" y="35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7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1"/>
                  </a:lnTo>
                  <a:lnTo>
                    <a:pt x="30" y="5"/>
                  </a:lnTo>
                  <a:lnTo>
                    <a:pt x="32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50" name="Freeform 345"/>
            <p:cNvSpPr>
              <a:spLocks/>
            </p:cNvSpPr>
            <p:nvPr/>
          </p:nvSpPr>
          <p:spPr bwMode="auto">
            <a:xfrm>
              <a:off x="1845" y="1217"/>
              <a:ext cx="8" cy="7"/>
            </a:xfrm>
            <a:custGeom>
              <a:avLst/>
              <a:gdLst>
                <a:gd name="T0" fmla="*/ 0 w 27"/>
                <a:gd name="T1" fmla="*/ 0 h 23"/>
                <a:gd name="T2" fmla="*/ 0 w 27"/>
                <a:gd name="T3" fmla="*/ 0 h 23"/>
                <a:gd name="T4" fmla="*/ 0 w 27"/>
                <a:gd name="T5" fmla="*/ 0 h 23"/>
                <a:gd name="T6" fmla="*/ 0 w 27"/>
                <a:gd name="T7" fmla="*/ 0 h 23"/>
                <a:gd name="T8" fmla="*/ 0 w 27"/>
                <a:gd name="T9" fmla="*/ 0 h 23"/>
                <a:gd name="T10" fmla="*/ 0 w 27"/>
                <a:gd name="T11" fmla="*/ 0 h 23"/>
                <a:gd name="T12" fmla="*/ 0 w 27"/>
                <a:gd name="T13" fmla="*/ 0 h 23"/>
                <a:gd name="T14" fmla="*/ 0 w 27"/>
                <a:gd name="T15" fmla="*/ 0 h 23"/>
                <a:gd name="T16" fmla="*/ 0 w 27"/>
                <a:gd name="T17" fmla="*/ 0 h 23"/>
                <a:gd name="T18" fmla="*/ 0 w 27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23">
                  <a:moveTo>
                    <a:pt x="27" y="23"/>
                  </a:moveTo>
                  <a:lnTo>
                    <a:pt x="21" y="22"/>
                  </a:lnTo>
                  <a:lnTo>
                    <a:pt x="11" y="22"/>
                  </a:lnTo>
                  <a:lnTo>
                    <a:pt x="4" y="18"/>
                  </a:lnTo>
                  <a:lnTo>
                    <a:pt x="0" y="10"/>
                  </a:lnTo>
                  <a:lnTo>
                    <a:pt x="2" y="0"/>
                  </a:lnTo>
                  <a:lnTo>
                    <a:pt x="10" y="3"/>
                  </a:lnTo>
                  <a:lnTo>
                    <a:pt x="18" y="8"/>
                  </a:lnTo>
                  <a:lnTo>
                    <a:pt x="25" y="14"/>
                  </a:lnTo>
                  <a:lnTo>
                    <a:pt x="27" y="2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51" name="Freeform 346"/>
            <p:cNvSpPr>
              <a:spLocks/>
            </p:cNvSpPr>
            <p:nvPr/>
          </p:nvSpPr>
          <p:spPr bwMode="auto">
            <a:xfrm>
              <a:off x="1576" y="1221"/>
              <a:ext cx="29" cy="19"/>
            </a:xfrm>
            <a:custGeom>
              <a:avLst/>
              <a:gdLst>
                <a:gd name="T0" fmla="*/ 0 w 109"/>
                <a:gd name="T1" fmla="*/ 0 h 58"/>
                <a:gd name="T2" fmla="*/ 0 w 109"/>
                <a:gd name="T3" fmla="*/ 0 h 58"/>
                <a:gd name="T4" fmla="*/ 0 w 109"/>
                <a:gd name="T5" fmla="*/ 0 h 58"/>
                <a:gd name="T6" fmla="*/ 0 w 109"/>
                <a:gd name="T7" fmla="*/ 0 h 58"/>
                <a:gd name="T8" fmla="*/ 0 w 109"/>
                <a:gd name="T9" fmla="*/ 0 h 58"/>
                <a:gd name="T10" fmla="*/ 0 w 109"/>
                <a:gd name="T11" fmla="*/ 0 h 58"/>
                <a:gd name="T12" fmla="*/ 0 w 109"/>
                <a:gd name="T13" fmla="*/ 0 h 58"/>
                <a:gd name="T14" fmla="*/ 0 w 109"/>
                <a:gd name="T15" fmla="*/ 0 h 58"/>
                <a:gd name="T16" fmla="*/ 0 w 109"/>
                <a:gd name="T17" fmla="*/ 0 h 58"/>
                <a:gd name="T18" fmla="*/ 0 w 109"/>
                <a:gd name="T19" fmla="*/ 0 h 58"/>
                <a:gd name="T20" fmla="*/ 0 w 109"/>
                <a:gd name="T21" fmla="*/ 0 h 58"/>
                <a:gd name="T22" fmla="*/ 0 w 109"/>
                <a:gd name="T23" fmla="*/ 0 h 58"/>
                <a:gd name="T24" fmla="*/ 0 w 109"/>
                <a:gd name="T25" fmla="*/ 0 h 58"/>
                <a:gd name="T26" fmla="*/ 0 w 109"/>
                <a:gd name="T27" fmla="*/ 0 h 58"/>
                <a:gd name="T28" fmla="*/ 0 w 109"/>
                <a:gd name="T29" fmla="*/ 0 h 58"/>
                <a:gd name="T30" fmla="*/ 0 w 109"/>
                <a:gd name="T31" fmla="*/ 0 h 58"/>
                <a:gd name="T32" fmla="*/ 0 w 109"/>
                <a:gd name="T33" fmla="*/ 0 h 58"/>
                <a:gd name="T34" fmla="*/ 0 w 109"/>
                <a:gd name="T35" fmla="*/ 0 h 58"/>
                <a:gd name="T36" fmla="*/ 0 w 109"/>
                <a:gd name="T37" fmla="*/ 0 h 58"/>
                <a:gd name="T38" fmla="*/ 0 w 109"/>
                <a:gd name="T39" fmla="*/ 0 h 58"/>
                <a:gd name="T40" fmla="*/ 0 w 109"/>
                <a:gd name="T41" fmla="*/ 0 h 58"/>
                <a:gd name="T42" fmla="*/ 0 w 109"/>
                <a:gd name="T43" fmla="*/ 0 h 58"/>
                <a:gd name="T44" fmla="*/ 0 w 109"/>
                <a:gd name="T45" fmla="*/ 0 h 58"/>
                <a:gd name="T46" fmla="*/ 0 w 109"/>
                <a:gd name="T47" fmla="*/ 0 h 58"/>
                <a:gd name="T48" fmla="*/ 0 w 109"/>
                <a:gd name="T49" fmla="*/ 0 h 5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58">
                  <a:moveTo>
                    <a:pt x="109" y="13"/>
                  </a:moveTo>
                  <a:lnTo>
                    <a:pt x="107" y="20"/>
                  </a:lnTo>
                  <a:lnTo>
                    <a:pt x="100" y="22"/>
                  </a:lnTo>
                  <a:lnTo>
                    <a:pt x="92" y="23"/>
                  </a:lnTo>
                  <a:lnTo>
                    <a:pt x="84" y="25"/>
                  </a:lnTo>
                  <a:lnTo>
                    <a:pt x="74" y="30"/>
                  </a:lnTo>
                  <a:lnTo>
                    <a:pt x="64" y="37"/>
                  </a:lnTo>
                  <a:lnTo>
                    <a:pt x="55" y="43"/>
                  </a:lnTo>
                  <a:lnTo>
                    <a:pt x="45" y="49"/>
                  </a:lnTo>
                  <a:lnTo>
                    <a:pt x="34" y="55"/>
                  </a:lnTo>
                  <a:lnTo>
                    <a:pt x="24" y="57"/>
                  </a:lnTo>
                  <a:lnTo>
                    <a:pt x="13" y="58"/>
                  </a:lnTo>
                  <a:lnTo>
                    <a:pt x="0" y="57"/>
                  </a:lnTo>
                  <a:lnTo>
                    <a:pt x="10" y="48"/>
                  </a:lnTo>
                  <a:lnTo>
                    <a:pt x="21" y="37"/>
                  </a:lnTo>
                  <a:lnTo>
                    <a:pt x="31" y="27"/>
                  </a:lnTo>
                  <a:lnTo>
                    <a:pt x="41" y="17"/>
                  </a:lnTo>
                  <a:lnTo>
                    <a:pt x="52" y="7"/>
                  </a:lnTo>
                  <a:lnTo>
                    <a:pt x="64" y="2"/>
                  </a:lnTo>
                  <a:lnTo>
                    <a:pt x="77" y="0"/>
                  </a:lnTo>
                  <a:lnTo>
                    <a:pt x="92" y="3"/>
                  </a:lnTo>
                  <a:lnTo>
                    <a:pt x="97" y="5"/>
                  </a:lnTo>
                  <a:lnTo>
                    <a:pt x="101" y="7"/>
                  </a:lnTo>
                  <a:lnTo>
                    <a:pt x="106" y="10"/>
                  </a:lnTo>
                  <a:lnTo>
                    <a:pt x="109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52" name="Freeform 347"/>
            <p:cNvSpPr>
              <a:spLocks/>
            </p:cNvSpPr>
            <p:nvPr/>
          </p:nvSpPr>
          <p:spPr bwMode="auto">
            <a:xfrm>
              <a:off x="1724" y="1223"/>
              <a:ext cx="11" cy="10"/>
            </a:xfrm>
            <a:custGeom>
              <a:avLst/>
              <a:gdLst>
                <a:gd name="T0" fmla="*/ 0 w 44"/>
                <a:gd name="T1" fmla="*/ 0 h 31"/>
                <a:gd name="T2" fmla="*/ 0 w 44"/>
                <a:gd name="T3" fmla="*/ 0 h 31"/>
                <a:gd name="T4" fmla="*/ 0 w 44"/>
                <a:gd name="T5" fmla="*/ 0 h 31"/>
                <a:gd name="T6" fmla="*/ 0 w 44"/>
                <a:gd name="T7" fmla="*/ 0 h 31"/>
                <a:gd name="T8" fmla="*/ 0 w 44"/>
                <a:gd name="T9" fmla="*/ 0 h 31"/>
                <a:gd name="T10" fmla="*/ 0 w 44"/>
                <a:gd name="T11" fmla="*/ 0 h 31"/>
                <a:gd name="T12" fmla="*/ 0 w 44"/>
                <a:gd name="T13" fmla="*/ 0 h 31"/>
                <a:gd name="T14" fmla="*/ 0 w 44"/>
                <a:gd name="T15" fmla="*/ 0 h 31"/>
                <a:gd name="T16" fmla="*/ 0 w 44"/>
                <a:gd name="T17" fmla="*/ 0 h 31"/>
                <a:gd name="T18" fmla="*/ 0 w 44"/>
                <a:gd name="T19" fmla="*/ 0 h 31"/>
                <a:gd name="T20" fmla="*/ 0 w 44"/>
                <a:gd name="T21" fmla="*/ 0 h 31"/>
                <a:gd name="T22" fmla="*/ 0 w 44"/>
                <a:gd name="T23" fmla="*/ 0 h 31"/>
                <a:gd name="T24" fmla="*/ 0 w 44"/>
                <a:gd name="T25" fmla="*/ 0 h 31"/>
                <a:gd name="T26" fmla="*/ 0 w 44"/>
                <a:gd name="T27" fmla="*/ 0 h 31"/>
                <a:gd name="T28" fmla="*/ 0 w 44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4" h="31">
                  <a:moveTo>
                    <a:pt x="35" y="8"/>
                  </a:moveTo>
                  <a:lnTo>
                    <a:pt x="44" y="21"/>
                  </a:lnTo>
                  <a:lnTo>
                    <a:pt x="20" y="31"/>
                  </a:lnTo>
                  <a:lnTo>
                    <a:pt x="14" y="28"/>
                  </a:lnTo>
                  <a:lnTo>
                    <a:pt x="8" y="25"/>
                  </a:lnTo>
                  <a:lnTo>
                    <a:pt x="4" y="23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1" y="7"/>
                  </a:lnTo>
                  <a:lnTo>
                    <a:pt x="4" y="2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3" y="1"/>
                  </a:lnTo>
                  <a:lnTo>
                    <a:pt x="29" y="5"/>
                  </a:lnTo>
                  <a:lnTo>
                    <a:pt x="35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53" name="Freeform 348"/>
            <p:cNvSpPr>
              <a:spLocks/>
            </p:cNvSpPr>
            <p:nvPr/>
          </p:nvSpPr>
          <p:spPr bwMode="auto">
            <a:xfrm>
              <a:off x="1711" y="1223"/>
              <a:ext cx="8" cy="5"/>
            </a:xfrm>
            <a:custGeom>
              <a:avLst/>
              <a:gdLst>
                <a:gd name="T0" fmla="*/ 0 w 31"/>
                <a:gd name="T1" fmla="*/ 0 h 16"/>
                <a:gd name="T2" fmla="*/ 0 w 31"/>
                <a:gd name="T3" fmla="*/ 0 h 16"/>
                <a:gd name="T4" fmla="*/ 0 w 31"/>
                <a:gd name="T5" fmla="*/ 0 h 16"/>
                <a:gd name="T6" fmla="*/ 0 w 31"/>
                <a:gd name="T7" fmla="*/ 0 h 16"/>
                <a:gd name="T8" fmla="*/ 0 w 31"/>
                <a:gd name="T9" fmla="*/ 0 h 16"/>
                <a:gd name="T10" fmla="*/ 0 w 31"/>
                <a:gd name="T11" fmla="*/ 0 h 16"/>
                <a:gd name="T12" fmla="*/ 0 w 31"/>
                <a:gd name="T13" fmla="*/ 0 h 16"/>
                <a:gd name="T14" fmla="*/ 0 w 31"/>
                <a:gd name="T15" fmla="*/ 0 h 16"/>
                <a:gd name="T16" fmla="*/ 0 w 31"/>
                <a:gd name="T17" fmla="*/ 0 h 16"/>
                <a:gd name="T18" fmla="*/ 0 w 31"/>
                <a:gd name="T19" fmla="*/ 0 h 16"/>
                <a:gd name="T20" fmla="*/ 0 w 31"/>
                <a:gd name="T21" fmla="*/ 0 h 16"/>
                <a:gd name="T22" fmla="*/ 0 w 31"/>
                <a:gd name="T23" fmla="*/ 0 h 16"/>
                <a:gd name="T24" fmla="*/ 0 w 31"/>
                <a:gd name="T25" fmla="*/ 0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16">
                  <a:moveTo>
                    <a:pt x="31" y="14"/>
                  </a:moveTo>
                  <a:lnTo>
                    <a:pt x="23" y="16"/>
                  </a:lnTo>
                  <a:lnTo>
                    <a:pt x="15" y="15"/>
                  </a:lnTo>
                  <a:lnTo>
                    <a:pt x="7" y="13"/>
                  </a:lnTo>
                  <a:lnTo>
                    <a:pt x="0" y="8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1"/>
                  </a:lnTo>
                  <a:lnTo>
                    <a:pt x="4" y="0"/>
                  </a:lnTo>
                  <a:lnTo>
                    <a:pt x="11" y="1"/>
                  </a:lnTo>
                  <a:lnTo>
                    <a:pt x="19" y="4"/>
                  </a:lnTo>
                  <a:lnTo>
                    <a:pt x="26" y="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54" name="Freeform 349"/>
            <p:cNvSpPr>
              <a:spLocks/>
            </p:cNvSpPr>
            <p:nvPr/>
          </p:nvSpPr>
          <p:spPr bwMode="auto">
            <a:xfrm>
              <a:off x="1686" y="1224"/>
              <a:ext cx="15" cy="14"/>
            </a:xfrm>
            <a:custGeom>
              <a:avLst/>
              <a:gdLst>
                <a:gd name="T0" fmla="*/ 0 w 55"/>
                <a:gd name="T1" fmla="*/ 0 h 42"/>
                <a:gd name="T2" fmla="*/ 0 w 55"/>
                <a:gd name="T3" fmla="*/ 0 h 42"/>
                <a:gd name="T4" fmla="*/ 0 w 55"/>
                <a:gd name="T5" fmla="*/ 0 h 42"/>
                <a:gd name="T6" fmla="*/ 0 w 55"/>
                <a:gd name="T7" fmla="*/ 0 h 42"/>
                <a:gd name="T8" fmla="*/ 0 w 55"/>
                <a:gd name="T9" fmla="*/ 0 h 42"/>
                <a:gd name="T10" fmla="*/ 0 w 55"/>
                <a:gd name="T11" fmla="*/ 0 h 42"/>
                <a:gd name="T12" fmla="*/ 0 w 55"/>
                <a:gd name="T13" fmla="*/ 0 h 42"/>
                <a:gd name="T14" fmla="*/ 0 w 55"/>
                <a:gd name="T15" fmla="*/ 0 h 42"/>
                <a:gd name="T16" fmla="*/ 0 w 55"/>
                <a:gd name="T17" fmla="*/ 0 h 42"/>
                <a:gd name="T18" fmla="*/ 0 w 55"/>
                <a:gd name="T19" fmla="*/ 0 h 42"/>
                <a:gd name="T20" fmla="*/ 0 w 55"/>
                <a:gd name="T21" fmla="*/ 0 h 42"/>
                <a:gd name="T22" fmla="*/ 0 w 55"/>
                <a:gd name="T23" fmla="*/ 0 h 42"/>
                <a:gd name="T24" fmla="*/ 0 w 55"/>
                <a:gd name="T25" fmla="*/ 0 h 42"/>
                <a:gd name="T26" fmla="*/ 0 w 55"/>
                <a:gd name="T27" fmla="*/ 0 h 42"/>
                <a:gd name="T28" fmla="*/ 0 w 55"/>
                <a:gd name="T29" fmla="*/ 0 h 42"/>
                <a:gd name="T30" fmla="*/ 0 w 55"/>
                <a:gd name="T31" fmla="*/ 0 h 42"/>
                <a:gd name="T32" fmla="*/ 0 w 55"/>
                <a:gd name="T33" fmla="*/ 0 h 42"/>
                <a:gd name="T34" fmla="*/ 0 w 55"/>
                <a:gd name="T35" fmla="*/ 0 h 42"/>
                <a:gd name="T36" fmla="*/ 0 w 55"/>
                <a:gd name="T37" fmla="*/ 0 h 42"/>
                <a:gd name="T38" fmla="*/ 0 w 55"/>
                <a:gd name="T39" fmla="*/ 0 h 42"/>
                <a:gd name="T40" fmla="*/ 0 w 55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5" h="42">
                  <a:moveTo>
                    <a:pt x="55" y="11"/>
                  </a:moveTo>
                  <a:lnTo>
                    <a:pt x="50" y="21"/>
                  </a:lnTo>
                  <a:lnTo>
                    <a:pt x="43" y="28"/>
                  </a:lnTo>
                  <a:lnTo>
                    <a:pt x="34" y="35"/>
                  </a:lnTo>
                  <a:lnTo>
                    <a:pt x="25" y="42"/>
                  </a:lnTo>
                  <a:lnTo>
                    <a:pt x="18" y="39"/>
                  </a:lnTo>
                  <a:lnTo>
                    <a:pt x="11" y="36"/>
                  </a:lnTo>
                  <a:lnTo>
                    <a:pt x="4" y="34"/>
                  </a:lnTo>
                  <a:lnTo>
                    <a:pt x="0" y="28"/>
                  </a:lnTo>
                  <a:lnTo>
                    <a:pt x="2" y="19"/>
                  </a:lnTo>
                  <a:lnTo>
                    <a:pt x="6" y="11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9" y="1"/>
                  </a:lnTo>
                  <a:lnTo>
                    <a:pt x="43" y="3"/>
                  </a:lnTo>
                  <a:lnTo>
                    <a:pt x="48" y="4"/>
                  </a:lnTo>
                  <a:lnTo>
                    <a:pt x="51" y="8"/>
                  </a:lnTo>
                  <a:lnTo>
                    <a:pt x="55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55" name="Freeform 350"/>
            <p:cNvSpPr>
              <a:spLocks/>
            </p:cNvSpPr>
            <p:nvPr/>
          </p:nvSpPr>
          <p:spPr bwMode="auto">
            <a:xfrm>
              <a:off x="1649" y="1226"/>
              <a:ext cx="9" cy="13"/>
            </a:xfrm>
            <a:custGeom>
              <a:avLst/>
              <a:gdLst>
                <a:gd name="T0" fmla="*/ 0 w 36"/>
                <a:gd name="T1" fmla="*/ 0 h 43"/>
                <a:gd name="T2" fmla="*/ 0 w 36"/>
                <a:gd name="T3" fmla="*/ 0 h 43"/>
                <a:gd name="T4" fmla="*/ 0 w 36"/>
                <a:gd name="T5" fmla="*/ 0 h 43"/>
                <a:gd name="T6" fmla="*/ 0 w 36"/>
                <a:gd name="T7" fmla="*/ 0 h 43"/>
                <a:gd name="T8" fmla="*/ 0 w 36"/>
                <a:gd name="T9" fmla="*/ 0 h 43"/>
                <a:gd name="T10" fmla="*/ 0 w 36"/>
                <a:gd name="T11" fmla="*/ 0 h 43"/>
                <a:gd name="T12" fmla="*/ 0 w 36"/>
                <a:gd name="T13" fmla="*/ 0 h 43"/>
                <a:gd name="T14" fmla="*/ 0 w 36"/>
                <a:gd name="T15" fmla="*/ 0 h 43"/>
                <a:gd name="T16" fmla="*/ 0 w 36"/>
                <a:gd name="T17" fmla="*/ 0 h 43"/>
                <a:gd name="T18" fmla="*/ 0 w 36"/>
                <a:gd name="T19" fmla="*/ 0 h 43"/>
                <a:gd name="T20" fmla="*/ 0 w 36"/>
                <a:gd name="T21" fmla="*/ 0 h 43"/>
                <a:gd name="T22" fmla="*/ 0 w 36"/>
                <a:gd name="T23" fmla="*/ 0 h 43"/>
                <a:gd name="T24" fmla="*/ 0 w 36"/>
                <a:gd name="T25" fmla="*/ 0 h 43"/>
                <a:gd name="T26" fmla="*/ 0 w 36"/>
                <a:gd name="T27" fmla="*/ 0 h 4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43">
                  <a:moveTo>
                    <a:pt x="36" y="15"/>
                  </a:moveTo>
                  <a:lnTo>
                    <a:pt x="32" y="21"/>
                  </a:lnTo>
                  <a:lnTo>
                    <a:pt x="29" y="28"/>
                  </a:lnTo>
                  <a:lnTo>
                    <a:pt x="29" y="35"/>
                  </a:lnTo>
                  <a:lnTo>
                    <a:pt x="29" y="43"/>
                  </a:lnTo>
                  <a:lnTo>
                    <a:pt x="21" y="43"/>
                  </a:lnTo>
                  <a:lnTo>
                    <a:pt x="13" y="42"/>
                  </a:lnTo>
                  <a:lnTo>
                    <a:pt x="6" y="38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3" y="7"/>
                  </a:lnTo>
                  <a:lnTo>
                    <a:pt x="5" y="0"/>
                  </a:lnTo>
                  <a:lnTo>
                    <a:pt x="36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56" name="Freeform 351"/>
            <p:cNvSpPr>
              <a:spLocks/>
            </p:cNvSpPr>
            <p:nvPr/>
          </p:nvSpPr>
          <p:spPr bwMode="auto">
            <a:xfrm>
              <a:off x="1829" y="1228"/>
              <a:ext cx="14" cy="9"/>
            </a:xfrm>
            <a:custGeom>
              <a:avLst/>
              <a:gdLst>
                <a:gd name="T0" fmla="*/ 0 w 57"/>
                <a:gd name="T1" fmla="*/ 0 h 26"/>
                <a:gd name="T2" fmla="*/ 0 w 57"/>
                <a:gd name="T3" fmla="*/ 0 h 26"/>
                <a:gd name="T4" fmla="*/ 0 w 57"/>
                <a:gd name="T5" fmla="*/ 0 h 26"/>
                <a:gd name="T6" fmla="*/ 0 w 57"/>
                <a:gd name="T7" fmla="*/ 0 h 26"/>
                <a:gd name="T8" fmla="*/ 0 w 57"/>
                <a:gd name="T9" fmla="*/ 0 h 26"/>
                <a:gd name="T10" fmla="*/ 0 w 57"/>
                <a:gd name="T11" fmla="*/ 0 h 26"/>
                <a:gd name="T12" fmla="*/ 0 w 57"/>
                <a:gd name="T13" fmla="*/ 0 h 26"/>
                <a:gd name="T14" fmla="*/ 0 w 57"/>
                <a:gd name="T15" fmla="*/ 0 h 26"/>
                <a:gd name="T16" fmla="*/ 0 w 57"/>
                <a:gd name="T17" fmla="*/ 0 h 26"/>
                <a:gd name="T18" fmla="*/ 0 w 57"/>
                <a:gd name="T19" fmla="*/ 0 h 26"/>
                <a:gd name="T20" fmla="*/ 0 w 57"/>
                <a:gd name="T21" fmla="*/ 0 h 26"/>
                <a:gd name="T22" fmla="*/ 0 w 57"/>
                <a:gd name="T23" fmla="*/ 0 h 26"/>
                <a:gd name="T24" fmla="*/ 0 w 57"/>
                <a:gd name="T25" fmla="*/ 0 h 26"/>
                <a:gd name="T26" fmla="*/ 0 w 57"/>
                <a:gd name="T27" fmla="*/ 0 h 26"/>
                <a:gd name="T28" fmla="*/ 0 w 57"/>
                <a:gd name="T29" fmla="*/ 0 h 26"/>
                <a:gd name="T30" fmla="*/ 0 w 57"/>
                <a:gd name="T31" fmla="*/ 0 h 26"/>
                <a:gd name="T32" fmla="*/ 0 w 57"/>
                <a:gd name="T33" fmla="*/ 0 h 26"/>
                <a:gd name="T34" fmla="*/ 0 w 57"/>
                <a:gd name="T35" fmla="*/ 0 h 26"/>
                <a:gd name="T36" fmla="*/ 0 w 57"/>
                <a:gd name="T37" fmla="*/ 0 h 26"/>
                <a:gd name="T38" fmla="*/ 0 w 57"/>
                <a:gd name="T39" fmla="*/ 0 h 26"/>
                <a:gd name="T40" fmla="*/ 0 w 57"/>
                <a:gd name="T41" fmla="*/ 0 h 26"/>
                <a:gd name="T42" fmla="*/ 0 w 57"/>
                <a:gd name="T43" fmla="*/ 0 h 26"/>
                <a:gd name="T44" fmla="*/ 0 w 57"/>
                <a:gd name="T45" fmla="*/ 0 h 26"/>
                <a:gd name="T46" fmla="*/ 0 w 57"/>
                <a:gd name="T47" fmla="*/ 0 h 26"/>
                <a:gd name="T48" fmla="*/ 0 w 57"/>
                <a:gd name="T49" fmla="*/ 0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7" h="26">
                  <a:moveTo>
                    <a:pt x="57" y="5"/>
                  </a:moveTo>
                  <a:lnTo>
                    <a:pt x="57" y="11"/>
                  </a:lnTo>
                  <a:lnTo>
                    <a:pt x="54" y="16"/>
                  </a:lnTo>
                  <a:lnTo>
                    <a:pt x="50" y="21"/>
                  </a:lnTo>
                  <a:lnTo>
                    <a:pt x="44" y="25"/>
                  </a:lnTo>
                  <a:lnTo>
                    <a:pt x="38" y="26"/>
                  </a:lnTo>
                  <a:lnTo>
                    <a:pt x="31" y="26"/>
                  </a:lnTo>
                  <a:lnTo>
                    <a:pt x="26" y="26"/>
                  </a:lnTo>
                  <a:lnTo>
                    <a:pt x="20" y="25"/>
                  </a:lnTo>
                  <a:lnTo>
                    <a:pt x="14" y="22"/>
                  </a:lnTo>
                  <a:lnTo>
                    <a:pt x="9" y="20"/>
                  </a:lnTo>
                  <a:lnTo>
                    <a:pt x="5" y="16"/>
                  </a:lnTo>
                  <a:lnTo>
                    <a:pt x="0" y="12"/>
                  </a:lnTo>
                  <a:lnTo>
                    <a:pt x="0" y="7"/>
                  </a:lnTo>
                  <a:lnTo>
                    <a:pt x="4" y="5"/>
                  </a:lnTo>
                  <a:lnTo>
                    <a:pt x="7" y="3"/>
                  </a:lnTo>
                  <a:lnTo>
                    <a:pt x="11" y="1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1"/>
                  </a:lnTo>
                  <a:lnTo>
                    <a:pt x="34" y="3"/>
                  </a:lnTo>
                  <a:lnTo>
                    <a:pt x="39" y="4"/>
                  </a:lnTo>
                  <a:lnTo>
                    <a:pt x="45" y="5"/>
                  </a:lnTo>
                  <a:lnTo>
                    <a:pt x="51" y="5"/>
                  </a:lnTo>
                  <a:lnTo>
                    <a:pt x="57" y="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57" name="Freeform 352"/>
            <p:cNvSpPr>
              <a:spLocks/>
            </p:cNvSpPr>
            <p:nvPr/>
          </p:nvSpPr>
          <p:spPr bwMode="auto">
            <a:xfrm>
              <a:off x="1855" y="1228"/>
              <a:ext cx="13" cy="9"/>
            </a:xfrm>
            <a:custGeom>
              <a:avLst/>
              <a:gdLst>
                <a:gd name="T0" fmla="*/ 0 w 48"/>
                <a:gd name="T1" fmla="*/ 0 h 26"/>
                <a:gd name="T2" fmla="*/ 0 w 48"/>
                <a:gd name="T3" fmla="*/ 0 h 26"/>
                <a:gd name="T4" fmla="*/ 0 w 48"/>
                <a:gd name="T5" fmla="*/ 0 h 26"/>
                <a:gd name="T6" fmla="*/ 0 w 48"/>
                <a:gd name="T7" fmla="*/ 0 h 26"/>
                <a:gd name="T8" fmla="*/ 0 w 48"/>
                <a:gd name="T9" fmla="*/ 0 h 26"/>
                <a:gd name="T10" fmla="*/ 0 w 48"/>
                <a:gd name="T11" fmla="*/ 0 h 26"/>
                <a:gd name="T12" fmla="*/ 0 w 48"/>
                <a:gd name="T13" fmla="*/ 0 h 26"/>
                <a:gd name="T14" fmla="*/ 0 w 48"/>
                <a:gd name="T15" fmla="*/ 0 h 26"/>
                <a:gd name="T16" fmla="*/ 0 w 48"/>
                <a:gd name="T17" fmla="*/ 0 h 26"/>
                <a:gd name="T18" fmla="*/ 0 w 48"/>
                <a:gd name="T19" fmla="*/ 0 h 26"/>
                <a:gd name="T20" fmla="*/ 0 w 48"/>
                <a:gd name="T21" fmla="*/ 0 h 26"/>
                <a:gd name="T22" fmla="*/ 0 w 48"/>
                <a:gd name="T23" fmla="*/ 0 h 26"/>
                <a:gd name="T24" fmla="*/ 0 w 48"/>
                <a:gd name="T25" fmla="*/ 0 h 26"/>
                <a:gd name="T26" fmla="*/ 0 w 48"/>
                <a:gd name="T27" fmla="*/ 0 h 26"/>
                <a:gd name="T28" fmla="*/ 0 w 48"/>
                <a:gd name="T29" fmla="*/ 0 h 26"/>
                <a:gd name="T30" fmla="*/ 0 w 48"/>
                <a:gd name="T31" fmla="*/ 0 h 26"/>
                <a:gd name="T32" fmla="*/ 0 w 48"/>
                <a:gd name="T33" fmla="*/ 0 h 26"/>
                <a:gd name="T34" fmla="*/ 0 w 48"/>
                <a:gd name="T35" fmla="*/ 0 h 26"/>
                <a:gd name="T36" fmla="*/ 0 w 48"/>
                <a:gd name="T37" fmla="*/ 0 h 26"/>
                <a:gd name="T38" fmla="*/ 0 w 48"/>
                <a:gd name="T39" fmla="*/ 0 h 26"/>
                <a:gd name="T40" fmla="*/ 0 w 48"/>
                <a:gd name="T41" fmla="*/ 0 h 26"/>
                <a:gd name="T42" fmla="*/ 0 w 48"/>
                <a:gd name="T43" fmla="*/ 0 h 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8" h="26">
                  <a:moveTo>
                    <a:pt x="48" y="12"/>
                  </a:moveTo>
                  <a:lnTo>
                    <a:pt x="48" y="16"/>
                  </a:lnTo>
                  <a:lnTo>
                    <a:pt x="48" y="20"/>
                  </a:lnTo>
                  <a:lnTo>
                    <a:pt x="46" y="23"/>
                  </a:lnTo>
                  <a:lnTo>
                    <a:pt x="41" y="26"/>
                  </a:lnTo>
                  <a:lnTo>
                    <a:pt x="35" y="26"/>
                  </a:lnTo>
                  <a:lnTo>
                    <a:pt x="28" y="25"/>
                  </a:lnTo>
                  <a:lnTo>
                    <a:pt x="23" y="22"/>
                  </a:lnTo>
                  <a:lnTo>
                    <a:pt x="18" y="20"/>
                  </a:lnTo>
                  <a:lnTo>
                    <a:pt x="12" y="16"/>
                  </a:lnTo>
                  <a:lnTo>
                    <a:pt x="8" y="12"/>
                  </a:lnTo>
                  <a:lnTo>
                    <a:pt x="4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6" y="1"/>
                  </a:lnTo>
                  <a:lnTo>
                    <a:pt x="32" y="3"/>
                  </a:lnTo>
                  <a:lnTo>
                    <a:pt x="38" y="5"/>
                  </a:lnTo>
                  <a:lnTo>
                    <a:pt x="43" y="7"/>
                  </a:lnTo>
                  <a:lnTo>
                    <a:pt x="48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58" name="Freeform 353"/>
            <p:cNvSpPr>
              <a:spLocks/>
            </p:cNvSpPr>
            <p:nvPr/>
          </p:nvSpPr>
          <p:spPr bwMode="auto">
            <a:xfrm>
              <a:off x="1887" y="1229"/>
              <a:ext cx="18" cy="12"/>
            </a:xfrm>
            <a:custGeom>
              <a:avLst/>
              <a:gdLst>
                <a:gd name="T0" fmla="*/ 0 w 67"/>
                <a:gd name="T1" fmla="*/ 0 h 39"/>
                <a:gd name="T2" fmla="*/ 0 w 67"/>
                <a:gd name="T3" fmla="*/ 0 h 39"/>
                <a:gd name="T4" fmla="*/ 0 w 67"/>
                <a:gd name="T5" fmla="*/ 0 h 39"/>
                <a:gd name="T6" fmla="*/ 0 w 67"/>
                <a:gd name="T7" fmla="*/ 0 h 39"/>
                <a:gd name="T8" fmla="*/ 0 w 67"/>
                <a:gd name="T9" fmla="*/ 0 h 39"/>
                <a:gd name="T10" fmla="*/ 0 w 67"/>
                <a:gd name="T11" fmla="*/ 0 h 39"/>
                <a:gd name="T12" fmla="*/ 0 w 67"/>
                <a:gd name="T13" fmla="*/ 0 h 39"/>
                <a:gd name="T14" fmla="*/ 0 w 67"/>
                <a:gd name="T15" fmla="*/ 0 h 39"/>
                <a:gd name="T16" fmla="*/ 0 w 67"/>
                <a:gd name="T17" fmla="*/ 0 h 39"/>
                <a:gd name="T18" fmla="*/ 0 w 67"/>
                <a:gd name="T19" fmla="*/ 0 h 39"/>
                <a:gd name="T20" fmla="*/ 0 w 67"/>
                <a:gd name="T21" fmla="*/ 0 h 39"/>
                <a:gd name="T22" fmla="*/ 0 w 67"/>
                <a:gd name="T23" fmla="*/ 0 h 39"/>
                <a:gd name="T24" fmla="*/ 0 w 67"/>
                <a:gd name="T25" fmla="*/ 0 h 39"/>
                <a:gd name="T26" fmla="*/ 0 w 67"/>
                <a:gd name="T27" fmla="*/ 0 h 39"/>
                <a:gd name="T28" fmla="*/ 0 w 67"/>
                <a:gd name="T29" fmla="*/ 0 h 39"/>
                <a:gd name="T30" fmla="*/ 0 w 67"/>
                <a:gd name="T31" fmla="*/ 0 h 39"/>
                <a:gd name="T32" fmla="*/ 0 w 67"/>
                <a:gd name="T33" fmla="*/ 0 h 39"/>
                <a:gd name="T34" fmla="*/ 0 w 67"/>
                <a:gd name="T35" fmla="*/ 0 h 39"/>
                <a:gd name="T36" fmla="*/ 0 w 67"/>
                <a:gd name="T37" fmla="*/ 0 h 39"/>
                <a:gd name="T38" fmla="*/ 0 w 67"/>
                <a:gd name="T39" fmla="*/ 0 h 39"/>
                <a:gd name="T40" fmla="*/ 0 w 67"/>
                <a:gd name="T41" fmla="*/ 0 h 39"/>
                <a:gd name="T42" fmla="*/ 0 w 67"/>
                <a:gd name="T43" fmla="*/ 0 h 39"/>
                <a:gd name="T44" fmla="*/ 0 w 67"/>
                <a:gd name="T45" fmla="*/ 0 h 39"/>
                <a:gd name="T46" fmla="*/ 0 w 67"/>
                <a:gd name="T47" fmla="*/ 0 h 39"/>
                <a:gd name="T48" fmla="*/ 0 w 67"/>
                <a:gd name="T49" fmla="*/ 0 h 39"/>
                <a:gd name="T50" fmla="*/ 0 w 67"/>
                <a:gd name="T51" fmla="*/ 0 h 3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7" h="39">
                  <a:moveTo>
                    <a:pt x="60" y="10"/>
                  </a:moveTo>
                  <a:lnTo>
                    <a:pt x="64" y="13"/>
                  </a:lnTo>
                  <a:lnTo>
                    <a:pt x="67" y="19"/>
                  </a:lnTo>
                  <a:lnTo>
                    <a:pt x="67" y="24"/>
                  </a:lnTo>
                  <a:lnTo>
                    <a:pt x="66" y="29"/>
                  </a:lnTo>
                  <a:lnTo>
                    <a:pt x="60" y="34"/>
                  </a:lnTo>
                  <a:lnTo>
                    <a:pt x="54" y="36"/>
                  </a:lnTo>
                  <a:lnTo>
                    <a:pt x="47" y="37"/>
                  </a:lnTo>
                  <a:lnTo>
                    <a:pt x="41" y="39"/>
                  </a:lnTo>
                  <a:lnTo>
                    <a:pt x="33" y="39"/>
                  </a:lnTo>
                  <a:lnTo>
                    <a:pt x="26" y="39"/>
                  </a:lnTo>
                  <a:lnTo>
                    <a:pt x="19" y="39"/>
                  </a:lnTo>
                  <a:lnTo>
                    <a:pt x="13" y="39"/>
                  </a:lnTo>
                  <a:lnTo>
                    <a:pt x="8" y="34"/>
                  </a:lnTo>
                  <a:lnTo>
                    <a:pt x="4" y="29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6" y="17"/>
                  </a:lnTo>
                  <a:lnTo>
                    <a:pt x="11" y="13"/>
                  </a:lnTo>
                  <a:lnTo>
                    <a:pt x="17" y="10"/>
                  </a:lnTo>
                  <a:lnTo>
                    <a:pt x="24" y="5"/>
                  </a:lnTo>
                  <a:lnTo>
                    <a:pt x="30" y="3"/>
                  </a:lnTo>
                  <a:lnTo>
                    <a:pt x="37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6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59" name="Freeform 354"/>
            <p:cNvSpPr>
              <a:spLocks/>
            </p:cNvSpPr>
            <p:nvPr/>
          </p:nvSpPr>
          <p:spPr bwMode="auto">
            <a:xfrm>
              <a:off x="1621" y="1236"/>
              <a:ext cx="9" cy="9"/>
            </a:xfrm>
            <a:custGeom>
              <a:avLst/>
              <a:gdLst>
                <a:gd name="T0" fmla="*/ 0 w 32"/>
                <a:gd name="T1" fmla="*/ 0 h 29"/>
                <a:gd name="T2" fmla="*/ 0 w 32"/>
                <a:gd name="T3" fmla="*/ 0 h 29"/>
                <a:gd name="T4" fmla="*/ 0 w 32"/>
                <a:gd name="T5" fmla="*/ 0 h 29"/>
                <a:gd name="T6" fmla="*/ 0 w 32"/>
                <a:gd name="T7" fmla="*/ 0 h 29"/>
                <a:gd name="T8" fmla="*/ 0 w 32"/>
                <a:gd name="T9" fmla="*/ 0 h 29"/>
                <a:gd name="T10" fmla="*/ 0 w 32"/>
                <a:gd name="T11" fmla="*/ 0 h 29"/>
                <a:gd name="T12" fmla="*/ 0 w 32"/>
                <a:gd name="T13" fmla="*/ 0 h 29"/>
                <a:gd name="T14" fmla="*/ 0 w 32"/>
                <a:gd name="T15" fmla="*/ 0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" h="29">
                  <a:moveTo>
                    <a:pt x="32" y="23"/>
                  </a:moveTo>
                  <a:lnTo>
                    <a:pt x="24" y="26"/>
                  </a:lnTo>
                  <a:lnTo>
                    <a:pt x="16" y="28"/>
                  </a:lnTo>
                  <a:lnTo>
                    <a:pt x="8" y="29"/>
                  </a:lnTo>
                  <a:lnTo>
                    <a:pt x="0" y="26"/>
                  </a:lnTo>
                  <a:lnTo>
                    <a:pt x="9" y="0"/>
                  </a:lnTo>
                  <a:lnTo>
                    <a:pt x="31" y="11"/>
                  </a:lnTo>
                  <a:lnTo>
                    <a:pt x="32" y="2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60" name="Freeform 355"/>
            <p:cNvSpPr>
              <a:spLocks/>
            </p:cNvSpPr>
            <p:nvPr/>
          </p:nvSpPr>
          <p:spPr bwMode="auto">
            <a:xfrm>
              <a:off x="1557" y="1237"/>
              <a:ext cx="11" cy="16"/>
            </a:xfrm>
            <a:custGeom>
              <a:avLst/>
              <a:gdLst>
                <a:gd name="T0" fmla="*/ 0 w 40"/>
                <a:gd name="T1" fmla="*/ 0 h 49"/>
                <a:gd name="T2" fmla="*/ 0 w 40"/>
                <a:gd name="T3" fmla="*/ 0 h 49"/>
                <a:gd name="T4" fmla="*/ 0 w 40"/>
                <a:gd name="T5" fmla="*/ 0 h 49"/>
                <a:gd name="T6" fmla="*/ 0 w 40"/>
                <a:gd name="T7" fmla="*/ 0 h 49"/>
                <a:gd name="T8" fmla="*/ 0 w 40"/>
                <a:gd name="T9" fmla="*/ 0 h 49"/>
                <a:gd name="T10" fmla="*/ 0 w 40"/>
                <a:gd name="T11" fmla="*/ 0 h 49"/>
                <a:gd name="T12" fmla="*/ 0 w 40"/>
                <a:gd name="T13" fmla="*/ 0 h 49"/>
                <a:gd name="T14" fmla="*/ 0 w 40"/>
                <a:gd name="T15" fmla="*/ 0 h 49"/>
                <a:gd name="T16" fmla="*/ 0 w 40"/>
                <a:gd name="T17" fmla="*/ 0 h 49"/>
                <a:gd name="T18" fmla="*/ 0 w 40"/>
                <a:gd name="T19" fmla="*/ 0 h 49"/>
                <a:gd name="T20" fmla="*/ 0 w 40"/>
                <a:gd name="T21" fmla="*/ 0 h 49"/>
                <a:gd name="T22" fmla="*/ 0 w 40"/>
                <a:gd name="T23" fmla="*/ 0 h 49"/>
                <a:gd name="T24" fmla="*/ 0 w 40"/>
                <a:gd name="T25" fmla="*/ 0 h 49"/>
                <a:gd name="T26" fmla="*/ 0 w 40"/>
                <a:gd name="T27" fmla="*/ 0 h 49"/>
                <a:gd name="T28" fmla="*/ 0 w 40"/>
                <a:gd name="T29" fmla="*/ 0 h 49"/>
                <a:gd name="T30" fmla="*/ 0 w 40"/>
                <a:gd name="T31" fmla="*/ 0 h 49"/>
                <a:gd name="T32" fmla="*/ 0 w 40"/>
                <a:gd name="T33" fmla="*/ 0 h 49"/>
                <a:gd name="T34" fmla="*/ 0 w 40"/>
                <a:gd name="T35" fmla="*/ 0 h 4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0" h="49">
                  <a:moveTo>
                    <a:pt x="40" y="18"/>
                  </a:moveTo>
                  <a:lnTo>
                    <a:pt x="40" y="24"/>
                  </a:lnTo>
                  <a:lnTo>
                    <a:pt x="37" y="30"/>
                  </a:lnTo>
                  <a:lnTo>
                    <a:pt x="35" y="35"/>
                  </a:lnTo>
                  <a:lnTo>
                    <a:pt x="30" y="40"/>
                  </a:lnTo>
                  <a:lnTo>
                    <a:pt x="25" y="45"/>
                  </a:lnTo>
                  <a:lnTo>
                    <a:pt x="19" y="48"/>
                  </a:lnTo>
                  <a:lnTo>
                    <a:pt x="13" y="49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9" y="5"/>
                  </a:lnTo>
                  <a:lnTo>
                    <a:pt x="35" y="10"/>
                  </a:lnTo>
                  <a:lnTo>
                    <a:pt x="40" y="18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61" name="Freeform 356"/>
            <p:cNvSpPr>
              <a:spLocks/>
            </p:cNvSpPr>
            <p:nvPr/>
          </p:nvSpPr>
          <p:spPr bwMode="auto">
            <a:xfrm>
              <a:off x="1702" y="1237"/>
              <a:ext cx="4" cy="6"/>
            </a:xfrm>
            <a:custGeom>
              <a:avLst/>
              <a:gdLst>
                <a:gd name="T0" fmla="*/ 0 w 18"/>
                <a:gd name="T1" fmla="*/ 0 h 18"/>
                <a:gd name="T2" fmla="*/ 0 w 18"/>
                <a:gd name="T3" fmla="*/ 0 h 18"/>
                <a:gd name="T4" fmla="*/ 0 w 18"/>
                <a:gd name="T5" fmla="*/ 0 h 18"/>
                <a:gd name="T6" fmla="*/ 0 w 18"/>
                <a:gd name="T7" fmla="*/ 0 h 18"/>
                <a:gd name="T8" fmla="*/ 0 w 18"/>
                <a:gd name="T9" fmla="*/ 0 h 18"/>
                <a:gd name="T10" fmla="*/ 0 w 18"/>
                <a:gd name="T11" fmla="*/ 0 h 18"/>
                <a:gd name="T12" fmla="*/ 0 w 18"/>
                <a:gd name="T13" fmla="*/ 0 h 18"/>
                <a:gd name="T14" fmla="*/ 0 w 18"/>
                <a:gd name="T15" fmla="*/ 0 h 18"/>
                <a:gd name="T16" fmla="*/ 0 w 18"/>
                <a:gd name="T17" fmla="*/ 0 h 18"/>
                <a:gd name="T18" fmla="*/ 0 w 18"/>
                <a:gd name="T19" fmla="*/ 0 h 18"/>
                <a:gd name="T20" fmla="*/ 0 w 18"/>
                <a:gd name="T21" fmla="*/ 0 h 18"/>
                <a:gd name="T22" fmla="*/ 0 w 18"/>
                <a:gd name="T23" fmla="*/ 0 h 18"/>
                <a:gd name="T24" fmla="*/ 0 w 18"/>
                <a:gd name="T25" fmla="*/ 0 h 18"/>
                <a:gd name="T26" fmla="*/ 0 w 18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18">
                  <a:moveTo>
                    <a:pt x="16" y="12"/>
                  </a:moveTo>
                  <a:lnTo>
                    <a:pt x="18" y="14"/>
                  </a:lnTo>
                  <a:lnTo>
                    <a:pt x="16" y="15"/>
                  </a:lnTo>
                  <a:lnTo>
                    <a:pt x="15" y="17"/>
                  </a:lnTo>
                  <a:lnTo>
                    <a:pt x="13" y="18"/>
                  </a:lnTo>
                  <a:lnTo>
                    <a:pt x="8" y="17"/>
                  </a:lnTo>
                  <a:lnTo>
                    <a:pt x="5" y="14"/>
                  </a:lnTo>
                  <a:lnTo>
                    <a:pt x="1" y="10"/>
                  </a:lnTo>
                  <a:lnTo>
                    <a:pt x="0" y="7"/>
                  </a:lnTo>
                  <a:lnTo>
                    <a:pt x="0" y="0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4" y="7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62" name="Freeform 357"/>
            <p:cNvSpPr>
              <a:spLocks/>
            </p:cNvSpPr>
            <p:nvPr/>
          </p:nvSpPr>
          <p:spPr bwMode="auto">
            <a:xfrm>
              <a:off x="1873" y="1239"/>
              <a:ext cx="10" cy="13"/>
            </a:xfrm>
            <a:custGeom>
              <a:avLst/>
              <a:gdLst>
                <a:gd name="T0" fmla="*/ 0 w 38"/>
                <a:gd name="T1" fmla="*/ 0 h 39"/>
                <a:gd name="T2" fmla="*/ 0 w 38"/>
                <a:gd name="T3" fmla="*/ 0 h 39"/>
                <a:gd name="T4" fmla="*/ 0 w 38"/>
                <a:gd name="T5" fmla="*/ 0 h 39"/>
                <a:gd name="T6" fmla="*/ 0 w 38"/>
                <a:gd name="T7" fmla="*/ 0 h 39"/>
                <a:gd name="T8" fmla="*/ 0 w 38"/>
                <a:gd name="T9" fmla="*/ 0 h 39"/>
                <a:gd name="T10" fmla="*/ 0 w 38"/>
                <a:gd name="T11" fmla="*/ 0 h 39"/>
                <a:gd name="T12" fmla="*/ 0 w 38"/>
                <a:gd name="T13" fmla="*/ 0 h 39"/>
                <a:gd name="T14" fmla="*/ 0 w 38"/>
                <a:gd name="T15" fmla="*/ 0 h 39"/>
                <a:gd name="T16" fmla="*/ 0 w 38"/>
                <a:gd name="T17" fmla="*/ 0 h 39"/>
                <a:gd name="T18" fmla="*/ 0 w 38"/>
                <a:gd name="T19" fmla="*/ 0 h 39"/>
                <a:gd name="T20" fmla="*/ 0 w 38"/>
                <a:gd name="T21" fmla="*/ 0 h 39"/>
                <a:gd name="T22" fmla="*/ 0 w 38"/>
                <a:gd name="T23" fmla="*/ 0 h 39"/>
                <a:gd name="T24" fmla="*/ 0 w 38"/>
                <a:gd name="T25" fmla="*/ 0 h 39"/>
                <a:gd name="T26" fmla="*/ 0 w 38"/>
                <a:gd name="T27" fmla="*/ 0 h 39"/>
                <a:gd name="T28" fmla="*/ 0 w 38"/>
                <a:gd name="T29" fmla="*/ 0 h 39"/>
                <a:gd name="T30" fmla="*/ 0 w 38"/>
                <a:gd name="T31" fmla="*/ 0 h 39"/>
                <a:gd name="T32" fmla="*/ 0 w 38"/>
                <a:gd name="T33" fmla="*/ 0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8" h="39">
                  <a:moveTo>
                    <a:pt x="38" y="22"/>
                  </a:moveTo>
                  <a:lnTo>
                    <a:pt x="37" y="26"/>
                  </a:lnTo>
                  <a:lnTo>
                    <a:pt x="35" y="31"/>
                  </a:lnTo>
                  <a:lnTo>
                    <a:pt x="31" y="34"/>
                  </a:lnTo>
                  <a:lnTo>
                    <a:pt x="27" y="37"/>
                  </a:lnTo>
                  <a:lnTo>
                    <a:pt x="21" y="38"/>
                  </a:lnTo>
                  <a:lnTo>
                    <a:pt x="15" y="39"/>
                  </a:lnTo>
                  <a:lnTo>
                    <a:pt x="8" y="39"/>
                  </a:lnTo>
                  <a:lnTo>
                    <a:pt x="3" y="37"/>
                  </a:lnTo>
                  <a:lnTo>
                    <a:pt x="0" y="26"/>
                  </a:lnTo>
                  <a:lnTo>
                    <a:pt x="5" y="17"/>
                  </a:lnTo>
                  <a:lnTo>
                    <a:pt x="13" y="8"/>
                  </a:lnTo>
                  <a:lnTo>
                    <a:pt x="21" y="0"/>
                  </a:lnTo>
                  <a:lnTo>
                    <a:pt x="27" y="4"/>
                  </a:lnTo>
                  <a:lnTo>
                    <a:pt x="33" y="9"/>
                  </a:lnTo>
                  <a:lnTo>
                    <a:pt x="37" y="15"/>
                  </a:lnTo>
                  <a:lnTo>
                    <a:pt x="38" y="2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63" name="Freeform 358"/>
            <p:cNvSpPr>
              <a:spLocks/>
            </p:cNvSpPr>
            <p:nvPr/>
          </p:nvSpPr>
          <p:spPr bwMode="auto">
            <a:xfrm>
              <a:off x="1601" y="1243"/>
              <a:ext cx="7" cy="10"/>
            </a:xfrm>
            <a:custGeom>
              <a:avLst/>
              <a:gdLst>
                <a:gd name="T0" fmla="*/ 0 w 26"/>
                <a:gd name="T1" fmla="*/ 0 h 28"/>
                <a:gd name="T2" fmla="*/ 0 w 26"/>
                <a:gd name="T3" fmla="*/ 0 h 28"/>
                <a:gd name="T4" fmla="*/ 0 w 26"/>
                <a:gd name="T5" fmla="*/ 0 h 28"/>
                <a:gd name="T6" fmla="*/ 0 w 26"/>
                <a:gd name="T7" fmla="*/ 0 h 28"/>
                <a:gd name="T8" fmla="*/ 0 w 26"/>
                <a:gd name="T9" fmla="*/ 0 h 28"/>
                <a:gd name="T10" fmla="*/ 0 w 26"/>
                <a:gd name="T11" fmla="*/ 0 h 28"/>
                <a:gd name="T12" fmla="*/ 0 w 26"/>
                <a:gd name="T13" fmla="*/ 0 h 28"/>
                <a:gd name="T14" fmla="*/ 0 w 26"/>
                <a:gd name="T15" fmla="*/ 0 h 28"/>
                <a:gd name="T16" fmla="*/ 0 w 26"/>
                <a:gd name="T17" fmla="*/ 0 h 28"/>
                <a:gd name="T18" fmla="*/ 0 w 26"/>
                <a:gd name="T19" fmla="*/ 0 h 28"/>
                <a:gd name="T20" fmla="*/ 0 w 26"/>
                <a:gd name="T21" fmla="*/ 0 h 28"/>
                <a:gd name="T22" fmla="*/ 0 w 26"/>
                <a:gd name="T23" fmla="*/ 0 h 28"/>
                <a:gd name="T24" fmla="*/ 0 w 26"/>
                <a:gd name="T25" fmla="*/ 0 h 28"/>
                <a:gd name="T26" fmla="*/ 0 w 26"/>
                <a:gd name="T27" fmla="*/ 0 h 28"/>
                <a:gd name="T28" fmla="*/ 0 w 26"/>
                <a:gd name="T29" fmla="*/ 0 h 28"/>
                <a:gd name="T30" fmla="*/ 0 w 26"/>
                <a:gd name="T31" fmla="*/ 0 h 28"/>
                <a:gd name="T32" fmla="*/ 0 w 26"/>
                <a:gd name="T33" fmla="*/ 0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28">
                  <a:moveTo>
                    <a:pt x="26" y="11"/>
                  </a:moveTo>
                  <a:lnTo>
                    <a:pt x="25" y="17"/>
                  </a:lnTo>
                  <a:lnTo>
                    <a:pt x="20" y="21"/>
                  </a:lnTo>
                  <a:lnTo>
                    <a:pt x="14" y="25"/>
                  </a:lnTo>
                  <a:lnTo>
                    <a:pt x="9" y="28"/>
                  </a:lnTo>
                  <a:lnTo>
                    <a:pt x="5" y="22"/>
                  </a:lnTo>
                  <a:lnTo>
                    <a:pt x="2" y="17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2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7" y="2"/>
                  </a:lnTo>
                  <a:lnTo>
                    <a:pt x="19" y="4"/>
                  </a:lnTo>
                  <a:lnTo>
                    <a:pt x="22" y="5"/>
                  </a:lnTo>
                  <a:lnTo>
                    <a:pt x="25" y="7"/>
                  </a:lnTo>
                  <a:lnTo>
                    <a:pt x="26" y="1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64" name="Freeform 359"/>
            <p:cNvSpPr>
              <a:spLocks/>
            </p:cNvSpPr>
            <p:nvPr/>
          </p:nvSpPr>
          <p:spPr bwMode="auto">
            <a:xfrm>
              <a:off x="1768" y="1244"/>
              <a:ext cx="9" cy="17"/>
            </a:xfrm>
            <a:custGeom>
              <a:avLst/>
              <a:gdLst>
                <a:gd name="T0" fmla="*/ 0 w 31"/>
                <a:gd name="T1" fmla="*/ 0 h 49"/>
                <a:gd name="T2" fmla="*/ 0 w 31"/>
                <a:gd name="T3" fmla="*/ 0 h 49"/>
                <a:gd name="T4" fmla="*/ 0 w 31"/>
                <a:gd name="T5" fmla="*/ 0 h 49"/>
                <a:gd name="T6" fmla="*/ 0 w 31"/>
                <a:gd name="T7" fmla="*/ 0 h 49"/>
                <a:gd name="T8" fmla="*/ 0 w 31"/>
                <a:gd name="T9" fmla="*/ 0 h 49"/>
                <a:gd name="T10" fmla="*/ 0 w 31"/>
                <a:gd name="T11" fmla="*/ 0 h 49"/>
                <a:gd name="T12" fmla="*/ 0 w 31"/>
                <a:gd name="T13" fmla="*/ 0 h 49"/>
                <a:gd name="T14" fmla="*/ 0 w 31"/>
                <a:gd name="T15" fmla="*/ 0 h 49"/>
                <a:gd name="T16" fmla="*/ 0 w 31"/>
                <a:gd name="T17" fmla="*/ 0 h 49"/>
                <a:gd name="T18" fmla="*/ 0 w 31"/>
                <a:gd name="T19" fmla="*/ 0 h 49"/>
                <a:gd name="T20" fmla="*/ 0 w 31"/>
                <a:gd name="T21" fmla="*/ 0 h 49"/>
                <a:gd name="T22" fmla="*/ 0 w 31"/>
                <a:gd name="T23" fmla="*/ 0 h 49"/>
                <a:gd name="T24" fmla="*/ 0 w 31"/>
                <a:gd name="T25" fmla="*/ 0 h 49"/>
                <a:gd name="T26" fmla="*/ 0 w 31"/>
                <a:gd name="T27" fmla="*/ 0 h 49"/>
                <a:gd name="T28" fmla="*/ 0 w 31"/>
                <a:gd name="T29" fmla="*/ 0 h 49"/>
                <a:gd name="T30" fmla="*/ 0 w 31"/>
                <a:gd name="T31" fmla="*/ 0 h 49"/>
                <a:gd name="T32" fmla="*/ 0 w 31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49">
                  <a:moveTo>
                    <a:pt x="31" y="11"/>
                  </a:moveTo>
                  <a:lnTo>
                    <a:pt x="29" y="19"/>
                  </a:lnTo>
                  <a:lnTo>
                    <a:pt x="25" y="26"/>
                  </a:lnTo>
                  <a:lnTo>
                    <a:pt x="22" y="34"/>
                  </a:lnTo>
                  <a:lnTo>
                    <a:pt x="22" y="43"/>
                  </a:lnTo>
                  <a:lnTo>
                    <a:pt x="19" y="48"/>
                  </a:lnTo>
                  <a:lnTo>
                    <a:pt x="15" y="49"/>
                  </a:lnTo>
                  <a:lnTo>
                    <a:pt x="10" y="49"/>
                  </a:lnTo>
                  <a:lnTo>
                    <a:pt x="6" y="48"/>
                  </a:lnTo>
                  <a:lnTo>
                    <a:pt x="1" y="37"/>
                  </a:lnTo>
                  <a:lnTo>
                    <a:pt x="0" y="25"/>
                  </a:lnTo>
                  <a:lnTo>
                    <a:pt x="0" y="12"/>
                  </a:lnTo>
                  <a:lnTo>
                    <a:pt x="1" y="0"/>
                  </a:lnTo>
                  <a:lnTo>
                    <a:pt x="9" y="1"/>
                  </a:lnTo>
                  <a:lnTo>
                    <a:pt x="17" y="3"/>
                  </a:lnTo>
                  <a:lnTo>
                    <a:pt x="25" y="5"/>
                  </a:lnTo>
                  <a:lnTo>
                    <a:pt x="31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65" name="Freeform 360"/>
            <p:cNvSpPr>
              <a:spLocks/>
            </p:cNvSpPr>
            <p:nvPr/>
          </p:nvSpPr>
          <p:spPr bwMode="auto">
            <a:xfrm>
              <a:off x="1638" y="1245"/>
              <a:ext cx="7" cy="14"/>
            </a:xfrm>
            <a:custGeom>
              <a:avLst/>
              <a:gdLst>
                <a:gd name="T0" fmla="*/ 0 w 28"/>
                <a:gd name="T1" fmla="*/ 0 h 45"/>
                <a:gd name="T2" fmla="*/ 0 w 28"/>
                <a:gd name="T3" fmla="*/ 0 h 45"/>
                <a:gd name="T4" fmla="*/ 0 w 28"/>
                <a:gd name="T5" fmla="*/ 0 h 45"/>
                <a:gd name="T6" fmla="*/ 0 w 28"/>
                <a:gd name="T7" fmla="*/ 0 h 45"/>
                <a:gd name="T8" fmla="*/ 0 w 28"/>
                <a:gd name="T9" fmla="*/ 0 h 45"/>
                <a:gd name="T10" fmla="*/ 0 w 28"/>
                <a:gd name="T11" fmla="*/ 0 h 45"/>
                <a:gd name="T12" fmla="*/ 0 w 28"/>
                <a:gd name="T13" fmla="*/ 0 h 45"/>
                <a:gd name="T14" fmla="*/ 0 w 28"/>
                <a:gd name="T15" fmla="*/ 0 h 45"/>
                <a:gd name="T16" fmla="*/ 0 w 28"/>
                <a:gd name="T17" fmla="*/ 0 h 45"/>
                <a:gd name="T18" fmla="*/ 0 w 28"/>
                <a:gd name="T19" fmla="*/ 0 h 45"/>
                <a:gd name="T20" fmla="*/ 0 w 28"/>
                <a:gd name="T21" fmla="*/ 0 h 45"/>
                <a:gd name="T22" fmla="*/ 0 w 28"/>
                <a:gd name="T23" fmla="*/ 0 h 45"/>
                <a:gd name="T24" fmla="*/ 0 w 28"/>
                <a:gd name="T25" fmla="*/ 0 h 45"/>
                <a:gd name="T26" fmla="*/ 0 w 28"/>
                <a:gd name="T27" fmla="*/ 0 h 45"/>
                <a:gd name="T28" fmla="*/ 0 w 28"/>
                <a:gd name="T29" fmla="*/ 0 h 45"/>
                <a:gd name="T30" fmla="*/ 0 w 28"/>
                <a:gd name="T31" fmla="*/ 0 h 45"/>
                <a:gd name="T32" fmla="*/ 0 w 28"/>
                <a:gd name="T33" fmla="*/ 0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45">
                  <a:moveTo>
                    <a:pt x="28" y="14"/>
                  </a:moveTo>
                  <a:lnTo>
                    <a:pt x="28" y="23"/>
                  </a:lnTo>
                  <a:lnTo>
                    <a:pt x="25" y="31"/>
                  </a:lnTo>
                  <a:lnTo>
                    <a:pt x="22" y="39"/>
                  </a:lnTo>
                  <a:lnTo>
                    <a:pt x="16" y="45"/>
                  </a:lnTo>
                  <a:lnTo>
                    <a:pt x="11" y="45"/>
                  </a:lnTo>
                  <a:lnTo>
                    <a:pt x="8" y="41"/>
                  </a:lnTo>
                  <a:lnTo>
                    <a:pt x="5" y="38"/>
                  </a:lnTo>
                  <a:lnTo>
                    <a:pt x="2" y="33"/>
                  </a:lnTo>
                  <a:lnTo>
                    <a:pt x="0" y="24"/>
                  </a:lnTo>
                  <a:lnTo>
                    <a:pt x="1" y="16"/>
                  </a:lnTo>
                  <a:lnTo>
                    <a:pt x="5" y="7"/>
                  </a:lnTo>
                  <a:lnTo>
                    <a:pt x="10" y="0"/>
                  </a:lnTo>
                  <a:lnTo>
                    <a:pt x="15" y="2"/>
                  </a:lnTo>
                  <a:lnTo>
                    <a:pt x="21" y="4"/>
                  </a:lnTo>
                  <a:lnTo>
                    <a:pt x="25" y="8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66" name="Freeform 361"/>
            <p:cNvSpPr>
              <a:spLocks/>
            </p:cNvSpPr>
            <p:nvPr/>
          </p:nvSpPr>
          <p:spPr bwMode="auto">
            <a:xfrm>
              <a:off x="1570" y="1253"/>
              <a:ext cx="6" cy="12"/>
            </a:xfrm>
            <a:custGeom>
              <a:avLst/>
              <a:gdLst>
                <a:gd name="T0" fmla="*/ 0 w 22"/>
                <a:gd name="T1" fmla="*/ 0 h 34"/>
                <a:gd name="T2" fmla="*/ 0 w 22"/>
                <a:gd name="T3" fmla="*/ 0 h 34"/>
                <a:gd name="T4" fmla="*/ 0 w 22"/>
                <a:gd name="T5" fmla="*/ 0 h 34"/>
                <a:gd name="T6" fmla="*/ 0 w 22"/>
                <a:gd name="T7" fmla="*/ 0 h 34"/>
                <a:gd name="T8" fmla="*/ 0 w 22"/>
                <a:gd name="T9" fmla="*/ 0 h 34"/>
                <a:gd name="T10" fmla="*/ 0 w 22"/>
                <a:gd name="T11" fmla="*/ 0 h 34"/>
                <a:gd name="T12" fmla="*/ 0 w 22"/>
                <a:gd name="T13" fmla="*/ 0 h 34"/>
                <a:gd name="T14" fmla="*/ 0 w 22"/>
                <a:gd name="T15" fmla="*/ 0 h 34"/>
                <a:gd name="T16" fmla="*/ 0 w 22"/>
                <a:gd name="T17" fmla="*/ 0 h 34"/>
                <a:gd name="T18" fmla="*/ 0 w 22"/>
                <a:gd name="T19" fmla="*/ 0 h 34"/>
                <a:gd name="T20" fmla="*/ 0 w 22"/>
                <a:gd name="T21" fmla="*/ 0 h 34"/>
                <a:gd name="T22" fmla="*/ 0 w 22"/>
                <a:gd name="T23" fmla="*/ 0 h 34"/>
                <a:gd name="T24" fmla="*/ 0 w 22"/>
                <a:gd name="T25" fmla="*/ 0 h 34"/>
                <a:gd name="T26" fmla="*/ 0 w 22"/>
                <a:gd name="T27" fmla="*/ 0 h 34"/>
                <a:gd name="T28" fmla="*/ 0 w 22"/>
                <a:gd name="T29" fmla="*/ 0 h 34"/>
                <a:gd name="T30" fmla="*/ 0 w 22"/>
                <a:gd name="T31" fmla="*/ 0 h 34"/>
                <a:gd name="T32" fmla="*/ 0 w 22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" h="34">
                  <a:moveTo>
                    <a:pt x="22" y="15"/>
                  </a:moveTo>
                  <a:lnTo>
                    <a:pt x="21" y="21"/>
                  </a:lnTo>
                  <a:lnTo>
                    <a:pt x="18" y="26"/>
                  </a:lnTo>
                  <a:lnTo>
                    <a:pt x="16" y="30"/>
                  </a:lnTo>
                  <a:lnTo>
                    <a:pt x="11" y="34"/>
                  </a:lnTo>
                  <a:lnTo>
                    <a:pt x="8" y="34"/>
                  </a:lnTo>
                  <a:lnTo>
                    <a:pt x="5" y="33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2" y="7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5" y="6"/>
                  </a:lnTo>
                  <a:lnTo>
                    <a:pt x="20" y="10"/>
                  </a:lnTo>
                  <a:lnTo>
                    <a:pt x="22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67" name="Freeform 362"/>
            <p:cNvSpPr>
              <a:spLocks/>
            </p:cNvSpPr>
            <p:nvPr/>
          </p:nvSpPr>
          <p:spPr bwMode="auto">
            <a:xfrm>
              <a:off x="1612" y="1254"/>
              <a:ext cx="5" cy="8"/>
            </a:xfrm>
            <a:custGeom>
              <a:avLst/>
              <a:gdLst>
                <a:gd name="T0" fmla="*/ 0 w 17"/>
                <a:gd name="T1" fmla="*/ 0 h 25"/>
                <a:gd name="T2" fmla="*/ 0 w 17"/>
                <a:gd name="T3" fmla="*/ 0 h 25"/>
                <a:gd name="T4" fmla="*/ 0 w 17"/>
                <a:gd name="T5" fmla="*/ 0 h 25"/>
                <a:gd name="T6" fmla="*/ 0 w 17"/>
                <a:gd name="T7" fmla="*/ 0 h 25"/>
                <a:gd name="T8" fmla="*/ 0 w 17"/>
                <a:gd name="T9" fmla="*/ 0 h 25"/>
                <a:gd name="T10" fmla="*/ 0 w 17"/>
                <a:gd name="T11" fmla="*/ 0 h 25"/>
                <a:gd name="T12" fmla="*/ 0 w 17"/>
                <a:gd name="T13" fmla="*/ 0 h 25"/>
                <a:gd name="T14" fmla="*/ 0 w 17"/>
                <a:gd name="T15" fmla="*/ 0 h 25"/>
                <a:gd name="T16" fmla="*/ 0 w 17"/>
                <a:gd name="T17" fmla="*/ 0 h 25"/>
                <a:gd name="T18" fmla="*/ 0 w 17"/>
                <a:gd name="T19" fmla="*/ 0 h 25"/>
                <a:gd name="T20" fmla="*/ 0 w 17"/>
                <a:gd name="T21" fmla="*/ 0 h 25"/>
                <a:gd name="T22" fmla="*/ 0 w 17"/>
                <a:gd name="T23" fmla="*/ 0 h 25"/>
                <a:gd name="T24" fmla="*/ 0 w 17"/>
                <a:gd name="T25" fmla="*/ 0 h 25"/>
                <a:gd name="T26" fmla="*/ 0 w 17"/>
                <a:gd name="T27" fmla="*/ 0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7" h="25">
                  <a:moveTo>
                    <a:pt x="17" y="12"/>
                  </a:moveTo>
                  <a:lnTo>
                    <a:pt x="17" y="17"/>
                  </a:lnTo>
                  <a:lnTo>
                    <a:pt x="16" y="20"/>
                  </a:lnTo>
                  <a:lnTo>
                    <a:pt x="15" y="23"/>
                  </a:lnTo>
                  <a:lnTo>
                    <a:pt x="12" y="25"/>
                  </a:lnTo>
                  <a:lnTo>
                    <a:pt x="8" y="25"/>
                  </a:lnTo>
                  <a:lnTo>
                    <a:pt x="5" y="23"/>
                  </a:lnTo>
                  <a:lnTo>
                    <a:pt x="2" y="19"/>
                  </a:lnTo>
                  <a:lnTo>
                    <a:pt x="1" y="16"/>
                  </a:lnTo>
                  <a:lnTo>
                    <a:pt x="0" y="0"/>
                  </a:lnTo>
                  <a:lnTo>
                    <a:pt x="6" y="2"/>
                  </a:lnTo>
                  <a:lnTo>
                    <a:pt x="11" y="4"/>
                  </a:lnTo>
                  <a:lnTo>
                    <a:pt x="15" y="8"/>
                  </a:lnTo>
                  <a:lnTo>
                    <a:pt x="17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68" name="Freeform 363"/>
            <p:cNvSpPr>
              <a:spLocks/>
            </p:cNvSpPr>
            <p:nvPr/>
          </p:nvSpPr>
          <p:spPr bwMode="auto">
            <a:xfrm>
              <a:off x="1887" y="1255"/>
              <a:ext cx="11" cy="15"/>
            </a:xfrm>
            <a:custGeom>
              <a:avLst/>
              <a:gdLst>
                <a:gd name="T0" fmla="*/ 0 w 38"/>
                <a:gd name="T1" fmla="*/ 0 h 44"/>
                <a:gd name="T2" fmla="*/ 0 w 38"/>
                <a:gd name="T3" fmla="*/ 0 h 44"/>
                <a:gd name="T4" fmla="*/ 0 w 38"/>
                <a:gd name="T5" fmla="*/ 0 h 44"/>
                <a:gd name="T6" fmla="*/ 0 w 38"/>
                <a:gd name="T7" fmla="*/ 0 h 44"/>
                <a:gd name="T8" fmla="*/ 0 w 38"/>
                <a:gd name="T9" fmla="*/ 0 h 44"/>
                <a:gd name="T10" fmla="*/ 0 w 38"/>
                <a:gd name="T11" fmla="*/ 0 h 44"/>
                <a:gd name="T12" fmla="*/ 0 w 38"/>
                <a:gd name="T13" fmla="*/ 0 h 44"/>
                <a:gd name="T14" fmla="*/ 0 w 38"/>
                <a:gd name="T15" fmla="*/ 0 h 44"/>
                <a:gd name="T16" fmla="*/ 0 w 38"/>
                <a:gd name="T17" fmla="*/ 0 h 44"/>
                <a:gd name="T18" fmla="*/ 0 w 38"/>
                <a:gd name="T19" fmla="*/ 0 h 44"/>
                <a:gd name="T20" fmla="*/ 0 w 38"/>
                <a:gd name="T21" fmla="*/ 0 h 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8" h="44">
                  <a:moveTo>
                    <a:pt x="38" y="17"/>
                  </a:moveTo>
                  <a:lnTo>
                    <a:pt x="35" y="25"/>
                  </a:lnTo>
                  <a:lnTo>
                    <a:pt x="30" y="34"/>
                  </a:lnTo>
                  <a:lnTo>
                    <a:pt x="23" y="39"/>
                  </a:lnTo>
                  <a:lnTo>
                    <a:pt x="16" y="44"/>
                  </a:lnTo>
                  <a:lnTo>
                    <a:pt x="0" y="39"/>
                  </a:lnTo>
                  <a:lnTo>
                    <a:pt x="8" y="0"/>
                  </a:lnTo>
                  <a:lnTo>
                    <a:pt x="17" y="4"/>
                  </a:lnTo>
                  <a:lnTo>
                    <a:pt x="25" y="7"/>
                  </a:lnTo>
                  <a:lnTo>
                    <a:pt x="32" y="10"/>
                  </a:lnTo>
                  <a:lnTo>
                    <a:pt x="38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69" name="Freeform 364"/>
            <p:cNvSpPr>
              <a:spLocks/>
            </p:cNvSpPr>
            <p:nvPr/>
          </p:nvSpPr>
          <p:spPr bwMode="auto">
            <a:xfrm>
              <a:off x="1845" y="1257"/>
              <a:ext cx="5" cy="11"/>
            </a:xfrm>
            <a:custGeom>
              <a:avLst/>
              <a:gdLst>
                <a:gd name="T0" fmla="*/ 0 w 17"/>
                <a:gd name="T1" fmla="*/ 0 h 34"/>
                <a:gd name="T2" fmla="*/ 0 w 17"/>
                <a:gd name="T3" fmla="*/ 0 h 34"/>
                <a:gd name="T4" fmla="*/ 0 w 17"/>
                <a:gd name="T5" fmla="*/ 0 h 34"/>
                <a:gd name="T6" fmla="*/ 0 w 17"/>
                <a:gd name="T7" fmla="*/ 0 h 34"/>
                <a:gd name="T8" fmla="*/ 0 w 17"/>
                <a:gd name="T9" fmla="*/ 0 h 34"/>
                <a:gd name="T10" fmla="*/ 0 w 17"/>
                <a:gd name="T11" fmla="*/ 0 h 34"/>
                <a:gd name="T12" fmla="*/ 0 w 17"/>
                <a:gd name="T13" fmla="*/ 0 h 34"/>
                <a:gd name="T14" fmla="*/ 0 w 17"/>
                <a:gd name="T15" fmla="*/ 0 h 34"/>
                <a:gd name="T16" fmla="*/ 0 w 17"/>
                <a:gd name="T17" fmla="*/ 0 h 34"/>
                <a:gd name="T18" fmla="*/ 0 w 17"/>
                <a:gd name="T19" fmla="*/ 0 h 34"/>
                <a:gd name="T20" fmla="*/ 0 w 17"/>
                <a:gd name="T21" fmla="*/ 0 h 34"/>
                <a:gd name="T22" fmla="*/ 0 w 17"/>
                <a:gd name="T23" fmla="*/ 0 h 34"/>
                <a:gd name="T24" fmla="*/ 0 w 17"/>
                <a:gd name="T25" fmla="*/ 0 h 34"/>
                <a:gd name="T26" fmla="*/ 0 w 17"/>
                <a:gd name="T27" fmla="*/ 0 h 34"/>
                <a:gd name="T28" fmla="*/ 0 w 17"/>
                <a:gd name="T29" fmla="*/ 0 h 34"/>
                <a:gd name="T30" fmla="*/ 0 w 17"/>
                <a:gd name="T31" fmla="*/ 0 h 34"/>
                <a:gd name="T32" fmla="*/ 0 w 17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7" h="34">
                  <a:moveTo>
                    <a:pt x="16" y="12"/>
                  </a:moveTo>
                  <a:lnTo>
                    <a:pt x="17" y="18"/>
                  </a:lnTo>
                  <a:lnTo>
                    <a:pt x="16" y="24"/>
                  </a:lnTo>
                  <a:lnTo>
                    <a:pt x="13" y="28"/>
                  </a:lnTo>
                  <a:lnTo>
                    <a:pt x="12" y="34"/>
                  </a:lnTo>
                  <a:lnTo>
                    <a:pt x="9" y="33"/>
                  </a:lnTo>
                  <a:lnTo>
                    <a:pt x="4" y="30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2" y="4"/>
                  </a:lnTo>
                  <a:lnTo>
                    <a:pt x="3" y="0"/>
                  </a:lnTo>
                  <a:lnTo>
                    <a:pt x="7" y="2"/>
                  </a:lnTo>
                  <a:lnTo>
                    <a:pt x="11" y="4"/>
                  </a:lnTo>
                  <a:lnTo>
                    <a:pt x="13" y="8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70" name="Freeform 365"/>
            <p:cNvSpPr>
              <a:spLocks/>
            </p:cNvSpPr>
            <p:nvPr/>
          </p:nvSpPr>
          <p:spPr bwMode="auto">
            <a:xfrm>
              <a:off x="1707" y="1261"/>
              <a:ext cx="3" cy="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w 9"/>
                <a:gd name="T15" fmla="*/ 0 h 9"/>
                <a:gd name="T16" fmla="*/ 0 w 9"/>
                <a:gd name="T17" fmla="*/ 0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" h="9">
                  <a:moveTo>
                    <a:pt x="9" y="8"/>
                  </a:moveTo>
                  <a:lnTo>
                    <a:pt x="5" y="9"/>
                  </a:lnTo>
                  <a:lnTo>
                    <a:pt x="1" y="8"/>
                  </a:lnTo>
                  <a:lnTo>
                    <a:pt x="0" y="5"/>
                  </a:lnTo>
                  <a:lnTo>
                    <a:pt x="0" y="0"/>
                  </a:lnTo>
                  <a:lnTo>
                    <a:pt x="2" y="1"/>
                  </a:lnTo>
                  <a:lnTo>
                    <a:pt x="6" y="4"/>
                  </a:lnTo>
                  <a:lnTo>
                    <a:pt x="8" y="5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71" name="Freeform 366"/>
            <p:cNvSpPr>
              <a:spLocks/>
            </p:cNvSpPr>
            <p:nvPr/>
          </p:nvSpPr>
          <p:spPr bwMode="auto">
            <a:xfrm>
              <a:off x="1868" y="1266"/>
              <a:ext cx="10" cy="8"/>
            </a:xfrm>
            <a:custGeom>
              <a:avLst/>
              <a:gdLst>
                <a:gd name="T0" fmla="*/ 0 w 40"/>
                <a:gd name="T1" fmla="*/ 0 h 26"/>
                <a:gd name="T2" fmla="*/ 0 w 40"/>
                <a:gd name="T3" fmla="*/ 0 h 26"/>
                <a:gd name="T4" fmla="*/ 0 w 40"/>
                <a:gd name="T5" fmla="*/ 0 h 26"/>
                <a:gd name="T6" fmla="*/ 0 w 40"/>
                <a:gd name="T7" fmla="*/ 0 h 26"/>
                <a:gd name="T8" fmla="*/ 0 w 40"/>
                <a:gd name="T9" fmla="*/ 0 h 26"/>
                <a:gd name="T10" fmla="*/ 0 w 40"/>
                <a:gd name="T11" fmla="*/ 0 h 26"/>
                <a:gd name="T12" fmla="*/ 0 w 40"/>
                <a:gd name="T13" fmla="*/ 0 h 26"/>
                <a:gd name="T14" fmla="*/ 0 w 40"/>
                <a:gd name="T15" fmla="*/ 0 h 26"/>
                <a:gd name="T16" fmla="*/ 0 w 40"/>
                <a:gd name="T17" fmla="*/ 0 h 26"/>
                <a:gd name="T18" fmla="*/ 0 w 40"/>
                <a:gd name="T19" fmla="*/ 0 h 26"/>
                <a:gd name="T20" fmla="*/ 0 w 40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0" h="26">
                  <a:moveTo>
                    <a:pt x="39" y="16"/>
                  </a:moveTo>
                  <a:lnTo>
                    <a:pt x="40" y="20"/>
                  </a:lnTo>
                  <a:lnTo>
                    <a:pt x="38" y="23"/>
                  </a:lnTo>
                  <a:lnTo>
                    <a:pt x="34" y="24"/>
                  </a:lnTo>
                  <a:lnTo>
                    <a:pt x="31" y="26"/>
                  </a:lnTo>
                  <a:lnTo>
                    <a:pt x="0" y="20"/>
                  </a:lnTo>
                  <a:lnTo>
                    <a:pt x="11" y="0"/>
                  </a:lnTo>
                  <a:lnTo>
                    <a:pt x="19" y="3"/>
                  </a:lnTo>
                  <a:lnTo>
                    <a:pt x="27" y="5"/>
                  </a:lnTo>
                  <a:lnTo>
                    <a:pt x="34" y="9"/>
                  </a:lnTo>
                  <a:lnTo>
                    <a:pt x="3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72" name="Freeform 367"/>
            <p:cNvSpPr>
              <a:spLocks/>
            </p:cNvSpPr>
            <p:nvPr/>
          </p:nvSpPr>
          <p:spPr bwMode="auto">
            <a:xfrm>
              <a:off x="1813" y="1266"/>
              <a:ext cx="14" cy="18"/>
            </a:xfrm>
            <a:custGeom>
              <a:avLst/>
              <a:gdLst>
                <a:gd name="T0" fmla="*/ 0 w 48"/>
                <a:gd name="T1" fmla="*/ 0 h 54"/>
                <a:gd name="T2" fmla="*/ 0 w 48"/>
                <a:gd name="T3" fmla="*/ 0 h 54"/>
                <a:gd name="T4" fmla="*/ 0 w 48"/>
                <a:gd name="T5" fmla="*/ 0 h 54"/>
                <a:gd name="T6" fmla="*/ 0 w 48"/>
                <a:gd name="T7" fmla="*/ 0 h 54"/>
                <a:gd name="T8" fmla="*/ 0 w 48"/>
                <a:gd name="T9" fmla="*/ 0 h 54"/>
                <a:gd name="T10" fmla="*/ 0 w 48"/>
                <a:gd name="T11" fmla="*/ 0 h 54"/>
                <a:gd name="T12" fmla="*/ 0 w 48"/>
                <a:gd name="T13" fmla="*/ 0 h 54"/>
                <a:gd name="T14" fmla="*/ 0 w 48"/>
                <a:gd name="T15" fmla="*/ 0 h 54"/>
                <a:gd name="T16" fmla="*/ 0 w 48"/>
                <a:gd name="T17" fmla="*/ 0 h 54"/>
                <a:gd name="T18" fmla="*/ 0 w 48"/>
                <a:gd name="T19" fmla="*/ 0 h 54"/>
                <a:gd name="T20" fmla="*/ 0 w 48"/>
                <a:gd name="T21" fmla="*/ 0 h 54"/>
                <a:gd name="T22" fmla="*/ 0 w 48"/>
                <a:gd name="T23" fmla="*/ 0 h 54"/>
                <a:gd name="T24" fmla="*/ 0 w 48"/>
                <a:gd name="T25" fmla="*/ 0 h 54"/>
                <a:gd name="T26" fmla="*/ 0 w 48"/>
                <a:gd name="T27" fmla="*/ 0 h 54"/>
                <a:gd name="T28" fmla="*/ 0 w 48"/>
                <a:gd name="T29" fmla="*/ 0 h 54"/>
                <a:gd name="T30" fmla="*/ 0 w 48"/>
                <a:gd name="T31" fmla="*/ 0 h 54"/>
                <a:gd name="T32" fmla="*/ 0 w 48"/>
                <a:gd name="T33" fmla="*/ 0 h 54"/>
                <a:gd name="T34" fmla="*/ 0 w 48"/>
                <a:gd name="T35" fmla="*/ 0 h 54"/>
                <a:gd name="T36" fmla="*/ 0 w 48"/>
                <a:gd name="T37" fmla="*/ 0 h 54"/>
                <a:gd name="T38" fmla="*/ 0 w 48"/>
                <a:gd name="T39" fmla="*/ 0 h 54"/>
                <a:gd name="T40" fmla="*/ 0 w 48"/>
                <a:gd name="T41" fmla="*/ 0 h 54"/>
                <a:gd name="T42" fmla="*/ 0 w 48"/>
                <a:gd name="T43" fmla="*/ 0 h 54"/>
                <a:gd name="T44" fmla="*/ 0 w 48"/>
                <a:gd name="T45" fmla="*/ 0 h 54"/>
                <a:gd name="T46" fmla="*/ 0 w 48"/>
                <a:gd name="T47" fmla="*/ 0 h 54"/>
                <a:gd name="T48" fmla="*/ 0 w 48"/>
                <a:gd name="T49" fmla="*/ 0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8" h="54">
                  <a:moveTo>
                    <a:pt x="47" y="23"/>
                  </a:moveTo>
                  <a:lnTo>
                    <a:pt x="48" y="31"/>
                  </a:lnTo>
                  <a:lnTo>
                    <a:pt x="43" y="36"/>
                  </a:lnTo>
                  <a:lnTo>
                    <a:pt x="38" y="41"/>
                  </a:lnTo>
                  <a:lnTo>
                    <a:pt x="39" y="47"/>
                  </a:lnTo>
                  <a:lnTo>
                    <a:pt x="36" y="53"/>
                  </a:lnTo>
                  <a:lnTo>
                    <a:pt x="32" y="54"/>
                  </a:lnTo>
                  <a:lnTo>
                    <a:pt x="25" y="53"/>
                  </a:lnTo>
                  <a:lnTo>
                    <a:pt x="20" y="52"/>
                  </a:lnTo>
                  <a:lnTo>
                    <a:pt x="11" y="43"/>
                  </a:lnTo>
                  <a:lnTo>
                    <a:pt x="7" y="31"/>
                  </a:lnTo>
                  <a:lnTo>
                    <a:pt x="4" y="1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3"/>
                  </a:lnTo>
                  <a:lnTo>
                    <a:pt x="7" y="1"/>
                  </a:lnTo>
                  <a:lnTo>
                    <a:pt x="9" y="0"/>
                  </a:lnTo>
                  <a:lnTo>
                    <a:pt x="15" y="1"/>
                  </a:lnTo>
                  <a:lnTo>
                    <a:pt x="20" y="3"/>
                  </a:lnTo>
                  <a:lnTo>
                    <a:pt x="26" y="5"/>
                  </a:lnTo>
                  <a:lnTo>
                    <a:pt x="32" y="7"/>
                  </a:lnTo>
                  <a:lnTo>
                    <a:pt x="36" y="11"/>
                  </a:lnTo>
                  <a:lnTo>
                    <a:pt x="40" y="14"/>
                  </a:lnTo>
                  <a:lnTo>
                    <a:pt x="43" y="19"/>
                  </a:lnTo>
                  <a:lnTo>
                    <a:pt x="47" y="2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73" name="Freeform 368"/>
            <p:cNvSpPr>
              <a:spLocks/>
            </p:cNvSpPr>
            <p:nvPr/>
          </p:nvSpPr>
          <p:spPr bwMode="auto">
            <a:xfrm>
              <a:off x="1744" y="1271"/>
              <a:ext cx="6" cy="12"/>
            </a:xfrm>
            <a:custGeom>
              <a:avLst/>
              <a:gdLst>
                <a:gd name="T0" fmla="*/ 0 w 26"/>
                <a:gd name="T1" fmla="*/ 0 h 38"/>
                <a:gd name="T2" fmla="*/ 0 w 26"/>
                <a:gd name="T3" fmla="*/ 0 h 38"/>
                <a:gd name="T4" fmla="*/ 0 w 26"/>
                <a:gd name="T5" fmla="*/ 0 h 38"/>
                <a:gd name="T6" fmla="*/ 0 w 26"/>
                <a:gd name="T7" fmla="*/ 0 h 38"/>
                <a:gd name="T8" fmla="*/ 0 w 26"/>
                <a:gd name="T9" fmla="*/ 0 h 38"/>
                <a:gd name="T10" fmla="*/ 0 w 26"/>
                <a:gd name="T11" fmla="*/ 0 h 38"/>
                <a:gd name="T12" fmla="*/ 0 w 26"/>
                <a:gd name="T13" fmla="*/ 0 h 38"/>
                <a:gd name="T14" fmla="*/ 0 w 26"/>
                <a:gd name="T15" fmla="*/ 0 h 38"/>
                <a:gd name="T16" fmla="*/ 0 w 26"/>
                <a:gd name="T17" fmla="*/ 0 h 38"/>
                <a:gd name="T18" fmla="*/ 0 w 26"/>
                <a:gd name="T19" fmla="*/ 0 h 38"/>
                <a:gd name="T20" fmla="*/ 0 w 26"/>
                <a:gd name="T21" fmla="*/ 0 h 38"/>
                <a:gd name="T22" fmla="*/ 0 w 26"/>
                <a:gd name="T23" fmla="*/ 0 h 38"/>
                <a:gd name="T24" fmla="*/ 0 w 26"/>
                <a:gd name="T25" fmla="*/ 0 h 38"/>
                <a:gd name="T26" fmla="*/ 0 w 26"/>
                <a:gd name="T27" fmla="*/ 0 h 38"/>
                <a:gd name="T28" fmla="*/ 0 w 26"/>
                <a:gd name="T29" fmla="*/ 0 h 38"/>
                <a:gd name="T30" fmla="*/ 0 w 26"/>
                <a:gd name="T31" fmla="*/ 0 h 38"/>
                <a:gd name="T32" fmla="*/ 0 w 26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38">
                  <a:moveTo>
                    <a:pt x="26" y="9"/>
                  </a:moveTo>
                  <a:lnTo>
                    <a:pt x="25" y="16"/>
                  </a:lnTo>
                  <a:lnTo>
                    <a:pt x="23" y="23"/>
                  </a:lnTo>
                  <a:lnTo>
                    <a:pt x="20" y="30"/>
                  </a:lnTo>
                  <a:lnTo>
                    <a:pt x="18" y="37"/>
                  </a:lnTo>
                  <a:lnTo>
                    <a:pt x="12" y="38"/>
                  </a:lnTo>
                  <a:lnTo>
                    <a:pt x="6" y="36"/>
                  </a:lnTo>
                  <a:lnTo>
                    <a:pt x="3" y="32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7" y="6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9" y="2"/>
                  </a:lnTo>
                  <a:lnTo>
                    <a:pt x="22" y="5"/>
                  </a:lnTo>
                  <a:lnTo>
                    <a:pt x="26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74" name="Freeform 369"/>
            <p:cNvSpPr>
              <a:spLocks/>
            </p:cNvSpPr>
            <p:nvPr/>
          </p:nvSpPr>
          <p:spPr bwMode="auto">
            <a:xfrm>
              <a:off x="1577" y="1271"/>
              <a:ext cx="10" cy="24"/>
            </a:xfrm>
            <a:custGeom>
              <a:avLst/>
              <a:gdLst>
                <a:gd name="T0" fmla="*/ 0 w 39"/>
                <a:gd name="T1" fmla="*/ 0 h 71"/>
                <a:gd name="T2" fmla="*/ 0 w 39"/>
                <a:gd name="T3" fmla="*/ 0 h 71"/>
                <a:gd name="T4" fmla="*/ 0 w 39"/>
                <a:gd name="T5" fmla="*/ 0 h 71"/>
                <a:gd name="T6" fmla="*/ 0 w 39"/>
                <a:gd name="T7" fmla="*/ 0 h 71"/>
                <a:gd name="T8" fmla="*/ 0 w 39"/>
                <a:gd name="T9" fmla="*/ 0 h 71"/>
                <a:gd name="T10" fmla="*/ 0 w 39"/>
                <a:gd name="T11" fmla="*/ 0 h 71"/>
                <a:gd name="T12" fmla="*/ 0 w 39"/>
                <a:gd name="T13" fmla="*/ 0 h 71"/>
                <a:gd name="T14" fmla="*/ 0 w 39"/>
                <a:gd name="T15" fmla="*/ 0 h 71"/>
                <a:gd name="T16" fmla="*/ 0 w 39"/>
                <a:gd name="T17" fmla="*/ 0 h 71"/>
                <a:gd name="T18" fmla="*/ 0 w 39"/>
                <a:gd name="T19" fmla="*/ 0 h 71"/>
                <a:gd name="T20" fmla="*/ 0 w 39"/>
                <a:gd name="T21" fmla="*/ 0 h 71"/>
                <a:gd name="T22" fmla="*/ 0 w 39"/>
                <a:gd name="T23" fmla="*/ 0 h 71"/>
                <a:gd name="T24" fmla="*/ 0 w 39"/>
                <a:gd name="T25" fmla="*/ 0 h 71"/>
                <a:gd name="T26" fmla="*/ 0 w 39"/>
                <a:gd name="T27" fmla="*/ 0 h 71"/>
                <a:gd name="T28" fmla="*/ 0 w 39"/>
                <a:gd name="T29" fmla="*/ 0 h 71"/>
                <a:gd name="T30" fmla="*/ 0 w 39"/>
                <a:gd name="T31" fmla="*/ 0 h 71"/>
                <a:gd name="T32" fmla="*/ 0 w 39"/>
                <a:gd name="T33" fmla="*/ 0 h 71"/>
                <a:gd name="T34" fmla="*/ 0 w 39"/>
                <a:gd name="T35" fmla="*/ 0 h 71"/>
                <a:gd name="T36" fmla="*/ 0 w 39"/>
                <a:gd name="T37" fmla="*/ 0 h 71"/>
                <a:gd name="T38" fmla="*/ 0 w 39"/>
                <a:gd name="T39" fmla="*/ 0 h 71"/>
                <a:gd name="T40" fmla="*/ 0 w 39"/>
                <a:gd name="T41" fmla="*/ 0 h 7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" h="71">
                  <a:moveTo>
                    <a:pt x="37" y="10"/>
                  </a:moveTo>
                  <a:lnTo>
                    <a:pt x="39" y="14"/>
                  </a:lnTo>
                  <a:lnTo>
                    <a:pt x="39" y="19"/>
                  </a:lnTo>
                  <a:lnTo>
                    <a:pt x="39" y="24"/>
                  </a:lnTo>
                  <a:lnTo>
                    <a:pt x="38" y="28"/>
                  </a:lnTo>
                  <a:lnTo>
                    <a:pt x="28" y="35"/>
                  </a:lnTo>
                  <a:lnTo>
                    <a:pt x="22" y="46"/>
                  </a:lnTo>
                  <a:lnTo>
                    <a:pt x="20" y="58"/>
                  </a:lnTo>
                  <a:lnTo>
                    <a:pt x="19" y="71"/>
                  </a:lnTo>
                  <a:lnTo>
                    <a:pt x="13" y="69"/>
                  </a:lnTo>
                  <a:lnTo>
                    <a:pt x="8" y="64"/>
                  </a:lnTo>
                  <a:lnTo>
                    <a:pt x="4" y="58"/>
                  </a:lnTo>
                  <a:lnTo>
                    <a:pt x="0" y="52"/>
                  </a:lnTo>
                  <a:lnTo>
                    <a:pt x="0" y="38"/>
                  </a:lnTo>
                  <a:lnTo>
                    <a:pt x="2" y="24"/>
                  </a:lnTo>
                  <a:lnTo>
                    <a:pt x="9" y="11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5" y="5"/>
                  </a:lnTo>
                  <a:lnTo>
                    <a:pt x="37" y="10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75" name="Freeform 370"/>
            <p:cNvSpPr>
              <a:spLocks/>
            </p:cNvSpPr>
            <p:nvPr/>
          </p:nvSpPr>
          <p:spPr bwMode="auto">
            <a:xfrm>
              <a:off x="1562" y="1279"/>
              <a:ext cx="7" cy="14"/>
            </a:xfrm>
            <a:custGeom>
              <a:avLst/>
              <a:gdLst>
                <a:gd name="T0" fmla="*/ 0 w 24"/>
                <a:gd name="T1" fmla="*/ 0 h 41"/>
                <a:gd name="T2" fmla="*/ 0 w 24"/>
                <a:gd name="T3" fmla="*/ 0 h 41"/>
                <a:gd name="T4" fmla="*/ 0 w 24"/>
                <a:gd name="T5" fmla="*/ 0 h 41"/>
                <a:gd name="T6" fmla="*/ 0 w 24"/>
                <a:gd name="T7" fmla="*/ 0 h 41"/>
                <a:gd name="T8" fmla="*/ 0 w 24"/>
                <a:gd name="T9" fmla="*/ 0 h 41"/>
                <a:gd name="T10" fmla="*/ 0 w 24"/>
                <a:gd name="T11" fmla="*/ 0 h 41"/>
                <a:gd name="T12" fmla="*/ 0 w 24"/>
                <a:gd name="T13" fmla="*/ 0 h 41"/>
                <a:gd name="T14" fmla="*/ 0 w 24"/>
                <a:gd name="T15" fmla="*/ 0 h 41"/>
                <a:gd name="T16" fmla="*/ 0 w 24"/>
                <a:gd name="T17" fmla="*/ 0 h 41"/>
                <a:gd name="T18" fmla="*/ 0 w 24"/>
                <a:gd name="T19" fmla="*/ 0 h 41"/>
                <a:gd name="T20" fmla="*/ 0 w 24"/>
                <a:gd name="T21" fmla="*/ 0 h 41"/>
                <a:gd name="T22" fmla="*/ 0 w 24"/>
                <a:gd name="T23" fmla="*/ 0 h 41"/>
                <a:gd name="T24" fmla="*/ 0 w 24"/>
                <a:gd name="T25" fmla="*/ 0 h 41"/>
                <a:gd name="T26" fmla="*/ 0 w 24"/>
                <a:gd name="T27" fmla="*/ 0 h 41"/>
                <a:gd name="T28" fmla="*/ 0 w 24"/>
                <a:gd name="T29" fmla="*/ 0 h 41"/>
                <a:gd name="T30" fmla="*/ 0 w 24"/>
                <a:gd name="T31" fmla="*/ 0 h 41"/>
                <a:gd name="T32" fmla="*/ 0 w 24"/>
                <a:gd name="T33" fmla="*/ 0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41">
                  <a:moveTo>
                    <a:pt x="24" y="18"/>
                  </a:moveTo>
                  <a:lnTo>
                    <a:pt x="24" y="25"/>
                  </a:lnTo>
                  <a:lnTo>
                    <a:pt x="22" y="32"/>
                  </a:lnTo>
                  <a:lnTo>
                    <a:pt x="18" y="38"/>
                  </a:lnTo>
                  <a:lnTo>
                    <a:pt x="12" y="41"/>
                  </a:lnTo>
                  <a:lnTo>
                    <a:pt x="8" y="41"/>
                  </a:lnTo>
                  <a:lnTo>
                    <a:pt x="4" y="40"/>
                  </a:lnTo>
                  <a:lnTo>
                    <a:pt x="2" y="38"/>
                  </a:lnTo>
                  <a:lnTo>
                    <a:pt x="0" y="34"/>
                  </a:lnTo>
                  <a:lnTo>
                    <a:pt x="0" y="25"/>
                  </a:lnTo>
                  <a:lnTo>
                    <a:pt x="1" y="17"/>
                  </a:lnTo>
                  <a:lnTo>
                    <a:pt x="2" y="8"/>
                  </a:lnTo>
                  <a:lnTo>
                    <a:pt x="3" y="0"/>
                  </a:lnTo>
                  <a:lnTo>
                    <a:pt x="9" y="2"/>
                  </a:lnTo>
                  <a:lnTo>
                    <a:pt x="16" y="7"/>
                  </a:lnTo>
                  <a:lnTo>
                    <a:pt x="21" y="11"/>
                  </a:lnTo>
                  <a:lnTo>
                    <a:pt x="24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76" name="Freeform 371"/>
            <p:cNvSpPr>
              <a:spLocks/>
            </p:cNvSpPr>
            <p:nvPr/>
          </p:nvSpPr>
          <p:spPr bwMode="auto">
            <a:xfrm>
              <a:off x="1615" y="1284"/>
              <a:ext cx="11" cy="12"/>
            </a:xfrm>
            <a:custGeom>
              <a:avLst/>
              <a:gdLst>
                <a:gd name="T0" fmla="*/ 0 w 43"/>
                <a:gd name="T1" fmla="*/ 0 h 40"/>
                <a:gd name="T2" fmla="*/ 0 w 43"/>
                <a:gd name="T3" fmla="*/ 0 h 40"/>
                <a:gd name="T4" fmla="*/ 0 w 43"/>
                <a:gd name="T5" fmla="*/ 0 h 40"/>
                <a:gd name="T6" fmla="*/ 0 w 43"/>
                <a:gd name="T7" fmla="*/ 0 h 40"/>
                <a:gd name="T8" fmla="*/ 0 w 43"/>
                <a:gd name="T9" fmla="*/ 0 h 40"/>
                <a:gd name="T10" fmla="*/ 0 w 43"/>
                <a:gd name="T11" fmla="*/ 0 h 40"/>
                <a:gd name="T12" fmla="*/ 0 w 43"/>
                <a:gd name="T13" fmla="*/ 0 h 40"/>
                <a:gd name="T14" fmla="*/ 0 w 43"/>
                <a:gd name="T15" fmla="*/ 0 h 40"/>
                <a:gd name="T16" fmla="*/ 0 w 43"/>
                <a:gd name="T17" fmla="*/ 0 h 40"/>
                <a:gd name="T18" fmla="*/ 0 w 43"/>
                <a:gd name="T19" fmla="*/ 0 h 40"/>
                <a:gd name="T20" fmla="*/ 0 w 43"/>
                <a:gd name="T21" fmla="*/ 0 h 40"/>
                <a:gd name="T22" fmla="*/ 0 w 43"/>
                <a:gd name="T23" fmla="*/ 0 h 40"/>
                <a:gd name="T24" fmla="*/ 0 w 43"/>
                <a:gd name="T25" fmla="*/ 0 h 40"/>
                <a:gd name="T26" fmla="*/ 0 w 43"/>
                <a:gd name="T27" fmla="*/ 0 h 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3" h="40">
                  <a:moveTo>
                    <a:pt x="43" y="26"/>
                  </a:moveTo>
                  <a:lnTo>
                    <a:pt x="36" y="31"/>
                  </a:lnTo>
                  <a:lnTo>
                    <a:pt x="28" y="36"/>
                  </a:lnTo>
                  <a:lnTo>
                    <a:pt x="20" y="40"/>
                  </a:lnTo>
                  <a:lnTo>
                    <a:pt x="10" y="38"/>
                  </a:lnTo>
                  <a:lnTo>
                    <a:pt x="0" y="34"/>
                  </a:lnTo>
                  <a:lnTo>
                    <a:pt x="8" y="27"/>
                  </a:lnTo>
                  <a:lnTo>
                    <a:pt x="14" y="19"/>
                  </a:lnTo>
                  <a:lnTo>
                    <a:pt x="20" y="10"/>
                  </a:lnTo>
                  <a:lnTo>
                    <a:pt x="23" y="0"/>
                  </a:lnTo>
                  <a:lnTo>
                    <a:pt x="30" y="6"/>
                  </a:lnTo>
                  <a:lnTo>
                    <a:pt x="38" y="11"/>
                  </a:lnTo>
                  <a:lnTo>
                    <a:pt x="43" y="18"/>
                  </a:lnTo>
                  <a:lnTo>
                    <a:pt x="43" y="2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77" name="Freeform 372"/>
            <p:cNvSpPr>
              <a:spLocks/>
            </p:cNvSpPr>
            <p:nvPr/>
          </p:nvSpPr>
          <p:spPr bwMode="auto">
            <a:xfrm>
              <a:off x="1699" y="1284"/>
              <a:ext cx="8" cy="20"/>
            </a:xfrm>
            <a:custGeom>
              <a:avLst/>
              <a:gdLst>
                <a:gd name="T0" fmla="*/ 0 w 31"/>
                <a:gd name="T1" fmla="*/ 0 h 56"/>
                <a:gd name="T2" fmla="*/ 0 w 31"/>
                <a:gd name="T3" fmla="*/ 0 h 56"/>
                <a:gd name="T4" fmla="*/ 0 w 31"/>
                <a:gd name="T5" fmla="*/ 0 h 56"/>
                <a:gd name="T6" fmla="*/ 0 w 31"/>
                <a:gd name="T7" fmla="*/ 0 h 56"/>
                <a:gd name="T8" fmla="*/ 0 w 31"/>
                <a:gd name="T9" fmla="*/ 0 h 56"/>
                <a:gd name="T10" fmla="*/ 0 w 31"/>
                <a:gd name="T11" fmla="*/ 0 h 56"/>
                <a:gd name="T12" fmla="*/ 0 w 31"/>
                <a:gd name="T13" fmla="*/ 0 h 56"/>
                <a:gd name="T14" fmla="*/ 0 w 31"/>
                <a:gd name="T15" fmla="*/ 0 h 56"/>
                <a:gd name="T16" fmla="*/ 0 w 31"/>
                <a:gd name="T17" fmla="*/ 0 h 56"/>
                <a:gd name="T18" fmla="*/ 0 w 31"/>
                <a:gd name="T19" fmla="*/ 0 h 56"/>
                <a:gd name="T20" fmla="*/ 0 w 31"/>
                <a:gd name="T21" fmla="*/ 0 h 56"/>
                <a:gd name="T22" fmla="*/ 0 w 31"/>
                <a:gd name="T23" fmla="*/ 0 h 56"/>
                <a:gd name="T24" fmla="*/ 0 w 31"/>
                <a:gd name="T25" fmla="*/ 0 h 56"/>
                <a:gd name="T26" fmla="*/ 0 w 31"/>
                <a:gd name="T27" fmla="*/ 0 h 56"/>
                <a:gd name="T28" fmla="*/ 0 w 31"/>
                <a:gd name="T29" fmla="*/ 0 h 56"/>
                <a:gd name="T30" fmla="*/ 0 w 31"/>
                <a:gd name="T31" fmla="*/ 0 h 56"/>
                <a:gd name="T32" fmla="*/ 0 w 31"/>
                <a:gd name="T33" fmla="*/ 0 h 5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56">
                  <a:moveTo>
                    <a:pt x="31" y="12"/>
                  </a:moveTo>
                  <a:lnTo>
                    <a:pt x="31" y="24"/>
                  </a:lnTo>
                  <a:lnTo>
                    <a:pt x="28" y="36"/>
                  </a:lnTo>
                  <a:lnTo>
                    <a:pt x="24" y="46"/>
                  </a:lnTo>
                  <a:lnTo>
                    <a:pt x="18" y="56"/>
                  </a:lnTo>
                  <a:lnTo>
                    <a:pt x="12" y="53"/>
                  </a:lnTo>
                  <a:lnTo>
                    <a:pt x="7" y="49"/>
                  </a:lnTo>
                  <a:lnTo>
                    <a:pt x="2" y="46"/>
                  </a:lnTo>
                  <a:lnTo>
                    <a:pt x="0" y="39"/>
                  </a:lnTo>
                  <a:lnTo>
                    <a:pt x="0" y="27"/>
                  </a:lnTo>
                  <a:lnTo>
                    <a:pt x="2" y="17"/>
                  </a:lnTo>
                  <a:lnTo>
                    <a:pt x="5" y="7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2"/>
                  </a:lnTo>
                  <a:lnTo>
                    <a:pt x="28" y="7"/>
                  </a:lnTo>
                  <a:lnTo>
                    <a:pt x="3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78" name="Freeform 373"/>
            <p:cNvSpPr>
              <a:spLocks/>
            </p:cNvSpPr>
            <p:nvPr/>
          </p:nvSpPr>
          <p:spPr bwMode="auto">
            <a:xfrm>
              <a:off x="1880" y="1287"/>
              <a:ext cx="16" cy="15"/>
            </a:xfrm>
            <a:custGeom>
              <a:avLst/>
              <a:gdLst>
                <a:gd name="T0" fmla="*/ 0 w 61"/>
                <a:gd name="T1" fmla="*/ 0 h 46"/>
                <a:gd name="T2" fmla="*/ 0 w 61"/>
                <a:gd name="T3" fmla="*/ 0 h 46"/>
                <a:gd name="T4" fmla="*/ 0 w 61"/>
                <a:gd name="T5" fmla="*/ 0 h 46"/>
                <a:gd name="T6" fmla="*/ 0 w 61"/>
                <a:gd name="T7" fmla="*/ 0 h 46"/>
                <a:gd name="T8" fmla="*/ 0 w 61"/>
                <a:gd name="T9" fmla="*/ 0 h 46"/>
                <a:gd name="T10" fmla="*/ 0 w 61"/>
                <a:gd name="T11" fmla="*/ 0 h 46"/>
                <a:gd name="T12" fmla="*/ 0 w 61"/>
                <a:gd name="T13" fmla="*/ 0 h 46"/>
                <a:gd name="T14" fmla="*/ 0 w 61"/>
                <a:gd name="T15" fmla="*/ 0 h 46"/>
                <a:gd name="T16" fmla="*/ 0 w 61"/>
                <a:gd name="T17" fmla="*/ 0 h 46"/>
                <a:gd name="T18" fmla="*/ 0 w 61"/>
                <a:gd name="T19" fmla="*/ 0 h 46"/>
                <a:gd name="T20" fmla="*/ 0 w 61"/>
                <a:gd name="T21" fmla="*/ 0 h 46"/>
                <a:gd name="T22" fmla="*/ 0 w 61"/>
                <a:gd name="T23" fmla="*/ 0 h 46"/>
                <a:gd name="T24" fmla="*/ 0 w 61"/>
                <a:gd name="T25" fmla="*/ 0 h 46"/>
                <a:gd name="T26" fmla="*/ 0 w 61"/>
                <a:gd name="T27" fmla="*/ 0 h 46"/>
                <a:gd name="T28" fmla="*/ 0 w 61"/>
                <a:gd name="T29" fmla="*/ 0 h 46"/>
                <a:gd name="T30" fmla="*/ 0 w 61"/>
                <a:gd name="T31" fmla="*/ 0 h 46"/>
                <a:gd name="T32" fmla="*/ 0 w 61"/>
                <a:gd name="T33" fmla="*/ 0 h 46"/>
                <a:gd name="T34" fmla="*/ 0 w 61"/>
                <a:gd name="T35" fmla="*/ 0 h 46"/>
                <a:gd name="T36" fmla="*/ 0 w 61"/>
                <a:gd name="T37" fmla="*/ 0 h 46"/>
                <a:gd name="T38" fmla="*/ 0 w 61"/>
                <a:gd name="T39" fmla="*/ 0 h 46"/>
                <a:gd name="T40" fmla="*/ 0 w 61"/>
                <a:gd name="T41" fmla="*/ 0 h 46"/>
                <a:gd name="T42" fmla="*/ 0 w 61"/>
                <a:gd name="T43" fmla="*/ 0 h 46"/>
                <a:gd name="T44" fmla="*/ 0 w 61"/>
                <a:gd name="T45" fmla="*/ 0 h 46"/>
                <a:gd name="T46" fmla="*/ 0 w 61"/>
                <a:gd name="T47" fmla="*/ 0 h 46"/>
                <a:gd name="T48" fmla="*/ 0 w 61"/>
                <a:gd name="T49" fmla="*/ 0 h 4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1" h="46">
                  <a:moveTo>
                    <a:pt x="60" y="16"/>
                  </a:moveTo>
                  <a:lnTo>
                    <a:pt x="61" y="18"/>
                  </a:lnTo>
                  <a:lnTo>
                    <a:pt x="60" y="20"/>
                  </a:lnTo>
                  <a:lnTo>
                    <a:pt x="58" y="23"/>
                  </a:lnTo>
                  <a:lnTo>
                    <a:pt x="57" y="25"/>
                  </a:lnTo>
                  <a:lnTo>
                    <a:pt x="51" y="30"/>
                  </a:lnTo>
                  <a:lnTo>
                    <a:pt x="46" y="33"/>
                  </a:lnTo>
                  <a:lnTo>
                    <a:pt x="41" y="37"/>
                  </a:lnTo>
                  <a:lnTo>
                    <a:pt x="35" y="39"/>
                  </a:lnTo>
                  <a:lnTo>
                    <a:pt x="28" y="42"/>
                  </a:lnTo>
                  <a:lnTo>
                    <a:pt x="22" y="44"/>
                  </a:lnTo>
                  <a:lnTo>
                    <a:pt x="15" y="45"/>
                  </a:lnTo>
                  <a:lnTo>
                    <a:pt x="8" y="46"/>
                  </a:lnTo>
                  <a:lnTo>
                    <a:pt x="5" y="45"/>
                  </a:lnTo>
                  <a:lnTo>
                    <a:pt x="2" y="44"/>
                  </a:lnTo>
                  <a:lnTo>
                    <a:pt x="1" y="41"/>
                  </a:lnTo>
                  <a:lnTo>
                    <a:pt x="0" y="38"/>
                  </a:lnTo>
                  <a:lnTo>
                    <a:pt x="4" y="26"/>
                  </a:lnTo>
                  <a:lnTo>
                    <a:pt x="11" y="16"/>
                  </a:lnTo>
                  <a:lnTo>
                    <a:pt x="20" y="7"/>
                  </a:lnTo>
                  <a:lnTo>
                    <a:pt x="31" y="0"/>
                  </a:lnTo>
                  <a:lnTo>
                    <a:pt x="38" y="3"/>
                  </a:lnTo>
                  <a:lnTo>
                    <a:pt x="45" y="8"/>
                  </a:lnTo>
                  <a:lnTo>
                    <a:pt x="52" y="12"/>
                  </a:lnTo>
                  <a:lnTo>
                    <a:pt x="60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79" name="Freeform 374"/>
            <p:cNvSpPr>
              <a:spLocks/>
            </p:cNvSpPr>
            <p:nvPr/>
          </p:nvSpPr>
          <p:spPr bwMode="auto">
            <a:xfrm>
              <a:off x="1793" y="1287"/>
              <a:ext cx="5" cy="7"/>
            </a:xfrm>
            <a:custGeom>
              <a:avLst/>
              <a:gdLst>
                <a:gd name="T0" fmla="*/ 0 w 22"/>
                <a:gd name="T1" fmla="*/ 0 h 22"/>
                <a:gd name="T2" fmla="*/ 0 w 22"/>
                <a:gd name="T3" fmla="*/ 0 h 22"/>
                <a:gd name="T4" fmla="*/ 0 w 22"/>
                <a:gd name="T5" fmla="*/ 0 h 22"/>
                <a:gd name="T6" fmla="*/ 0 w 22"/>
                <a:gd name="T7" fmla="*/ 0 h 22"/>
                <a:gd name="T8" fmla="*/ 0 w 22"/>
                <a:gd name="T9" fmla="*/ 0 h 22"/>
                <a:gd name="T10" fmla="*/ 0 w 22"/>
                <a:gd name="T11" fmla="*/ 0 h 22"/>
                <a:gd name="T12" fmla="*/ 0 w 22"/>
                <a:gd name="T13" fmla="*/ 0 h 22"/>
                <a:gd name="T14" fmla="*/ 0 w 22"/>
                <a:gd name="T15" fmla="*/ 0 h 22"/>
                <a:gd name="T16" fmla="*/ 0 w 22"/>
                <a:gd name="T17" fmla="*/ 0 h 22"/>
                <a:gd name="T18" fmla="*/ 0 w 22"/>
                <a:gd name="T19" fmla="*/ 0 h 22"/>
                <a:gd name="T20" fmla="*/ 0 w 22"/>
                <a:gd name="T21" fmla="*/ 0 h 22"/>
                <a:gd name="T22" fmla="*/ 0 w 22"/>
                <a:gd name="T23" fmla="*/ 0 h 22"/>
                <a:gd name="T24" fmla="*/ 0 w 22"/>
                <a:gd name="T25" fmla="*/ 0 h 22"/>
                <a:gd name="T26" fmla="*/ 0 w 22"/>
                <a:gd name="T27" fmla="*/ 0 h 22"/>
                <a:gd name="T28" fmla="*/ 0 w 22"/>
                <a:gd name="T29" fmla="*/ 0 h 22"/>
                <a:gd name="T30" fmla="*/ 0 w 22"/>
                <a:gd name="T31" fmla="*/ 0 h 22"/>
                <a:gd name="T32" fmla="*/ 0 w 22"/>
                <a:gd name="T33" fmla="*/ 0 h 2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" h="22">
                  <a:moveTo>
                    <a:pt x="22" y="3"/>
                  </a:moveTo>
                  <a:lnTo>
                    <a:pt x="21" y="8"/>
                  </a:lnTo>
                  <a:lnTo>
                    <a:pt x="19" y="13"/>
                  </a:lnTo>
                  <a:lnTo>
                    <a:pt x="15" y="17"/>
                  </a:lnTo>
                  <a:lnTo>
                    <a:pt x="12" y="22"/>
                  </a:lnTo>
                  <a:lnTo>
                    <a:pt x="8" y="19"/>
                  </a:lnTo>
                  <a:lnTo>
                    <a:pt x="5" y="17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2"/>
                  </a:lnTo>
                  <a:lnTo>
                    <a:pt x="6" y="1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2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80" name="Freeform 375"/>
            <p:cNvSpPr>
              <a:spLocks/>
            </p:cNvSpPr>
            <p:nvPr/>
          </p:nvSpPr>
          <p:spPr bwMode="auto">
            <a:xfrm>
              <a:off x="1640" y="1292"/>
              <a:ext cx="15" cy="17"/>
            </a:xfrm>
            <a:custGeom>
              <a:avLst/>
              <a:gdLst>
                <a:gd name="T0" fmla="*/ 0 w 58"/>
                <a:gd name="T1" fmla="*/ 0 h 51"/>
                <a:gd name="T2" fmla="*/ 0 w 58"/>
                <a:gd name="T3" fmla="*/ 0 h 51"/>
                <a:gd name="T4" fmla="*/ 0 w 58"/>
                <a:gd name="T5" fmla="*/ 0 h 51"/>
                <a:gd name="T6" fmla="*/ 0 w 58"/>
                <a:gd name="T7" fmla="*/ 0 h 51"/>
                <a:gd name="T8" fmla="*/ 0 w 58"/>
                <a:gd name="T9" fmla="*/ 0 h 51"/>
                <a:gd name="T10" fmla="*/ 0 w 58"/>
                <a:gd name="T11" fmla="*/ 0 h 51"/>
                <a:gd name="T12" fmla="*/ 0 w 58"/>
                <a:gd name="T13" fmla="*/ 0 h 51"/>
                <a:gd name="T14" fmla="*/ 0 w 58"/>
                <a:gd name="T15" fmla="*/ 0 h 51"/>
                <a:gd name="T16" fmla="*/ 0 w 58"/>
                <a:gd name="T17" fmla="*/ 0 h 51"/>
                <a:gd name="T18" fmla="*/ 0 w 58"/>
                <a:gd name="T19" fmla="*/ 0 h 51"/>
                <a:gd name="T20" fmla="*/ 0 w 58"/>
                <a:gd name="T21" fmla="*/ 0 h 51"/>
                <a:gd name="T22" fmla="*/ 0 w 58"/>
                <a:gd name="T23" fmla="*/ 0 h 51"/>
                <a:gd name="T24" fmla="*/ 0 w 58"/>
                <a:gd name="T25" fmla="*/ 0 h 51"/>
                <a:gd name="T26" fmla="*/ 0 w 58"/>
                <a:gd name="T27" fmla="*/ 0 h 51"/>
                <a:gd name="T28" fmla="*/ 0 w 58"/>
                <a:gd name="T29" fmla="*/ 0 h 5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51">
                  <a:moveTo>
                    <a:pt x="58" y="10"/>
                  </a:moveTo>
                  <a:lnTo>
                    <a:pt x="55" y="23"/>
                  </a:lnTo>
                  <a:lnTo>
                    <a:pt x="51" y="33"/>
                  </a:lnTo>
                  <a:lnTo>
                    <a:pt x="44" y="43"/>
                  </a:lnTo>
                  <a:lnTo>
                    <a:pt x="35" y="50"/>
                  </a:lnTo>
                  <a:lnTo>
                    <a:pt x="27" y="51"/>
                  </a:lnTo>
                  <a:lnTo>
                    <a:pt x="18" y="51"/>
                  </a:lnTo>
                  <a:lnTo>
                    <a:pt x="10" y="50"/>
                  </a:lnTo>
                  <a:lnTo>
                    <a:pt x="3" y="47"/>
                  </a:lnTo>
                  <a:lnTo>
                    <a:pt x="0" y="41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51" y="3"/>
                  </a:lnTo>
                  <a:lnTo>
                    <a:pt x="55" y="5"/>
                  </a:lnTo>
                  <a:lnTo>
                    <a:pt x="58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81" name="Freeform 376"/>
            <p:cNvSpPr>
              <a:spLocks/>
            </p:cNvSpPr>
            <p:nvPr/>
          </p:nvSpPr>
          <p:spPr bwMode="auto">
            <a:xfrm>
              <a:off x="1573" y="1304"/>
              <a:ext cx="4" cy="10"/>
            </a:xfrm>
            <a:custGeom>
              <a:avLst/>
              <a:gdLst>
                <a:gd name="T0" fmla="*/ 0 w 18"/>
                <a:gd name="T1" fmla="*/ 0 h 34"/>
                <a:gd name="T2" fmla="*/ 0 w 18"/>
                <a:gd name="T3" fmla="*/ 0 h 34"/>
                <a:gd name="T4" fmla="*/ 0 w 18"/>
                <a:gd name="T5" fmla="*/ 0 h 34"/>
                <a:gd name="T6" fmla="*/ 0 w 18"/>
                <a:gd name="T7" fmla="*/ 0 h 34"/>
                <a:gd name="T8" fmla="*/ 0 w 18"/>
                <a:gd name="T9" fmla="*/ 0 h 34"/>
                <a:gd name="T10" fmla="*/ 0 w 18"/>
                <a:gd name="T11" fmla="*/ 0 h 34"/>
                <a:gd name="T12" fmla="*/ 0 w 18"/>
                <a:gd name="T13" fmla="*/ 0 h 34"/>
                <a:gd name="T14" fmla="*/ 0 w 18"/>
                <a:gd name="T15" fmla="*/ 0 h 34"/>
                <a:gd name="T16" fmla="*/ 0 w 18"/>
                <a:gd name="T17" fmla="*/ 0 h 34"/>
                <a:gd name="T18" fmla="*/ 0 w 18"/>
                <a:gd name="T19" fmla="*/ 0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" h="34">
                  <a:moveTo>
                    <a:pt x="18" y="34"/>
                  </a:moveTo>
                  <a:lnTo>
                    <a:pt x="13" y="33"/>
                  </a:lnTo>
                  <a:lnTo>
                    <a:pt x="7" y="30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0" y="0"/>
                  </a:lnTo>
                  <a:lnTo>
                    <a:pt x="9" y="6"/>
                  </a:lnTo>
                  <a:lnTo>
                    <a:pt x="15" y="14"/>
                  </a:lnTo>
                  <a:lnTo>
                    <a:pt x="17" y="23"/>
                  </a:lnTo>
                  <a:lnTo>
                    <a:pt x="18" y="3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82" name="Freeform 377"/>
            <p:cNvSpPr>
              <a:spLocks/>
            </p:cNvSpPr>
            <p:nvPr/>
          </p:nvSpPr>
          <p:spPr bwMode="auto">
            <a:xfrm>
              <a:off x="1857" y="1305"/>
              <a:ext cx="10" cy="13"/>
            </a:xfrm>
            <a:custGeom>
              <a:avLst/>
              <a:gdLst>
                <a:gd name="T0" fmla="*/ 0 w 40"/>
                <a:gd name="T1" fmla="*/ 0 h 40"/>
                <a:gd name="T2" fmla="*/ 0 w 40"/>
                <a:gd name="T3" fmla="*/ 0 h 40"/>
                <a:gd name="T4" fmla="*/ 0 w 40"/>
                <a:gd name="T5" fmla="*/ 0 h 40"/>
                <a:gd name="T6" fmla="*/ 0 w 40"/>
                <a:gd name="T7" fmla="*/ 0 h 40"/>
                <a:gd name="T8" fmla="*/ 0 w 40"/>
                <a:gd name="T9" fmla="*/ 0 h 40"/>
                <a:gd name="T10" fmla="*/ 0 w 40"/>
                <a:gd name="T11" fmla="*/ 0 h 40"/>
                <a:gd name="T12" fmla="*/ 0 w 40"/>
                <a:gd name="T13" fmla="*/ 0 h 40"/>
                <a:gd name="T14" fmla="*/ 0 w 40"/>
                <a:gd name="T15" fmla="*/ 0 h 40"/>
                <a:gd name="T16" fmla="*/ 0 w 40"/>
                <a:gd name="T17" fmla="*/ 0 h 40"/>
                <a:gd name="T18" fmla="*/ 0 w 40"/>
                <a:gd name="T19" fmla="*/ 0 h 40"/>
                <a:gd name="T20" fmla="*/ 0 w 40"/>
                <a:gd name="T21" fmla="*/ 0 h 40"/>
                <a:gd name="T22" fmla="*/ 0 w 40"/>
                <a:gd name="T23" fmla="*/ 0 h 40"/>
                <a:gd name="T24" fmla="*/ 0 w 40"/>
                <a:gd name="T25" fmla="*/ 0 h 40"/>
                <a:gd name="T26" fmla="*/ 0 w 40"/>
                <a:gd name="T27" fmla="*/ 0 h 40"/>
                <a:gd name="T28" fmla="*/ 0 w 40"/>
                <a:gd name="T29" fmla="*/ 0 h 40"/>
                <a:gd name="T30" fmla="*/ 0 w 40"/>
                <a:gd name="T31" fmla="*/ 0 h 40"/>
                <a:gd name="T32" fmla="*/ 0 w 40"/>
                <a:gd name="T33" fmla="*/ 0 h 40"/>
                <a:gd name="T34" fmla="*/ 0 w 40"/>
                <a:gd name="T35" fmla="*/ 0 h 40"/>
                <a:gd name="T36" fmla="*/ 0 w 40"/>
                <a:gd name="T37" fmla="*/ 0 h 40"/>
                <a:gd name="T38" fmla="*/ 0 w 40"/>
                <a:gd name="T39" fmla="*/ 0 h 40"/>
                <a:gd name="T40" fmla="*/ 0 w 40"/>
                <a:gd name="T41" fmla="*/ 0 h 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0" h="40">
                  <a:moveTo>
                    <a:pt x="38" y="18"/>
                  </a:moveTo>
                  <a:lnTo>
                    <a:pt x="40" y="23"/>
                  </a:lnTo>
                  <a:lnTo>
                    <a:pt x="40" y="26"/>
                  </a:lnTo>
                  <a:lnTo>
                    <a:pt x="37" y="31"/>
                  </a:lnTo>
                  <a:lnTo>
                    <a:pt x="36" y="34"/>
                  </a:lnTo>
                  <a:lnTo>
                    <a:pt x="32" y="39"/>
                  </a:lnTo>
                  <a:lnTo>
                    <a:pt x="27" y="40"/>
                  </a:lnTo>
                  <a:lnTo>
                    <a:pt x="21" y="40"/>
                  </a:lnTo>
                  <a:lnTo>
                    <a:pt x="17" y="38"/>
                  </a:lnTo>
                  <a:lnTo>
                    <a:pt x="10" y="29"/>
                  </a:lnTo>
                  <a:lnTo>
                    <a:pt x="4" y="21"/>
                  </a:lnTo>
                  <a:lnTo>
                    <a:pt x="2" y="10"/>
                  </a:lnTo>
                  <a:lnTo>
                    <a:pt x="0" y="0"/>
                  </a:lnTo>
                  <a:lnTo>
                    <a:pt x="6" y="1"/>
                  </a:lnTo>
                  <a:lnTo>
                    <a:pt x="11" y="2"/>
                  </a:lnTo>
                  <a:lnTo>
                    <a:pt x="17" y="3"/>
                  </a:lnTo>
                  <a:lnTo>
                    <a:pt x="21" y="4"/>
                  </a:lnTo>
                  <a:lnTo>
                    <a:pt x="27" y="7"/>
                  </a:lnTo>
                  <a:lnTo>
                    <a:pt x="32" y="10"/>
                  </a:lnTo>
                  <a:lnTo>
                    <a:pt x="35" y="14"/>
                  </a:lnTo>
                  <a:lnTo>
                    <a:pt x="38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83" name="Freeform 378"/>
            <p:cNvSpPr>
              <a:spLocks/>
            </p:cNvSpPr>
            <p:nvPr/>
          </p:nvSpPr>
          <p:spPr bwMode="auto">
            <a:xfrm>
              <a:off x="1730" y="1306"/>
              <a:ext cx="13" cy="13"/>
            </a:xfrm>
            <a:custGeom>
              <a:avLst/>
              <a:gdLst>
                <a:gd name="T0" fmla="*/ 0 w 51"/>
                <a:gd name="T1" fmla="*/ 0 h 40"/>
                <a:gd name="T2" fmla="*/ 0 w 51"/>
                <a:gd name="T3" fmla="*/ 0 h 40"/>
                <a:gd name="T4" fmla="*/ 0 w 51"/>
                <a:gd name="T5" fmla="*/ 0 h 40"/>
                <a:gd name="T6" fmla="*/ 0 w 51"/>
                <a:gd name="T7" fmla="*/ 0 h 40"/>
                <a:gd name="T8" fmla="*/ 0 w 51"/>
                <a:gd name="T9" fmla="*/ 0 h 40"/>
                <a:gd name="T10" fmla="*/ 0 w 51"/>
                <a:gd name="T11" fmla="*/ 0 h 40"/>
                <a:gd name="T12" fmla="*/ 0 w 51"/>
                <a:gd name="T13" fmla="*/ 0 h 40"/>
                <a:gd name="T14" fmla="*/ 0 w 51"/>
                <a:gd name="T15" fmla="*/ 0 h 40"/>
                <a:gd name="T16" fmla="*/ 0 w 51"/>
                <a:gd name="T17" fmla="*/ 0 h 40"/>
                <a:gd name="T18" fmla="*/ 0 w 51"/>
                <a:gd name="T19" fmla="*/ 0 h 40"/>
                <a:gd name="T20" fmla="*/ 0 w 51"/>
                <a:gd name="T21" fmla="*/ 0 h 40"/>
                <a:gd name="T22" fmla="*/ 0 w 51"/>
                <a:gd name="T23" fmla="*/ 0 h 40"/>
                <a:gd name="T24" fmla="*/ 0 w 51"/>
                <a:gd name="T25" fmla="*/ 0 h 40"/>
                <a:gd name="T26" fmla="*/ 0 w 51"/>
                <a:gd name="T27" fmla="*/ 0 h 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1" h="40">
                  <a:moveTo>
                    <a:pt x="51" y="27"/>
                  </a:moveTo>
                  <a:lnTo>
                    <a:pt x="45" y="30"/>
                  </a:lnTo>
                  <a:lnTo>
                    <a:pt x="40" y="34"/>
                  </a:lnTo>
                  <a:lnTo>
                    <a:pt x="34" y="36"/>
                  </a:lnTo>
                  <a:lnTo>
                    <a:pt x="27" y="38"/>
                  </a:lnTo>
                  <a:lnTo>
                    <a:pt x="21" y="39"/>
                  </a:lnTo>
                  <a:lnTo>
                    <a:pt x="14" y="40"/>
                  </a:lnTo>
                  <a:lnTo>
                    <a:pt x="7" y="39"/>
                  </a:lnTo>
                  <a:lnTo>
                    <a:pt x="0" y="38"/>
                  </a:lnTo>
                  <a:lnTo>
                    <a:pt x="34" y="0"/>
                  </a:lnTo>
                  <a:lnTo>
                    <a:pt x="40" y="6"/>
                  </a:lnTo>
                  <a:lnTo>
                    <a:pt x="44" y="13"/>
                  </a:lnTo>
                  <a:lnTo>
                    <a:pt x="49" y="20"/>
                  </a:lnTo>
                  <a:lnTo>
                    <a:pt x="51" y="2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84" name="Freeform 379"/>
            <p:cNvSpPr>
              <a:spLocks/>
            </p:cNvSpPr>
            <p:nvPr/>
          </p:nvSpPr>
          <p:spPr bwMode="auto">
            <a:xfrm>
              <a:off x="1683" y="1318"/>
              <a:ext cx="5" cy="9"/>
            </a:xfrm>
            <a:custGeom>
              <a:avLst/>
              <a:gdLst>
                <a:gd name="T0" fmla="*/ 0 w 19"/>
                <a:gd name="T1" fmla="*/ 0 h 27"/>
                <a:gd name="T2" fmla="*/ 0 w 19"/>
                <a:gd name="T3" fmla="*/ 0 h 27"/>
                <a:gd name="T4" fmla="*/ 0 w 19"/>
                <a:gd name="T5" fmla="*/ 0 h 27"/>
                <a:gd name="T6" fmla="*/ 0 w 19"/>
                <a:gd name="T7" fmla="*/ 0 h 27"/>
                <a:gd name="T8" fmla="*/ 0 w 19"/>
                <a:gd name="T9" fmla="*/ 0 h 27"/>
                <a:gd name="T10" fmla="*/ 0 w 19"/>
                <a:gd name="T11" fmla="*/ 0 h 27"/>
                <a:gd name="T12" fmla="*/ 0 w 19"/>
                <a:gd name="T13" fmla="*/ 0 h 27"/>
                <a:gd name="T14" fmla="*/ 0 w 19"/>
                <a:gd name="T15" fmla="*/ 0 h 27"/>
                <a:gd name="T16" fmla="*/ 0 w 19"/>
                <a:gd name="T17" fmla="*/ 0 h 27"/>
                <a:gd name="T18" fmla="*/ 0 w 19"/>
                <a:gd name="T19" fmla="*/ 0 h 27"/>
                <a:gd name="T20" fmla="*/ 0 w 19"/>
                <a:gd name="T21" fmla="*/ 0 h 27"/>
                <a:gd name="T22" fmla="*/ 0 w 19"/>
                <a:gd name="T23" fmla="*/ 0 h 27"/>
                <a:gd name="T24" fmla="*/ 0 w 19"/>
                <a:gd name="T25" fmla="*/ 0 h 27"/>
                <a:gd name="T26" fmla="*/ 0 w 19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" h="27">
                  <a:moveTo>
                    <a:pt x="19" y="16"/>
                  </a:moveTo>
                  <a:lnTo>
                    <a:pt x="18" y="20"/>
                  </a:lnTo>
                  <a:lnTo>
                    <a:pt x="17" y="23"/>
                  </a:lnTo>
                  <a:lnTo>
                    <a:pt x="15" y="25"/>
                  </a:lnTo>
                  <a:lnTo>
                    <a:pt x="11" y="27"/>
                  </a:lnTo>
                  <a:lnTo>
                    <a:pt x="8" y="25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1" y="17"/>
                  </a:lnTo>
                  <a:lnTo>
                    <a:pt x="0" y="0"/>
                  </a:lnTo>
                  <a:lnTo>
                    <a:pt x="7" y="2"/>
                  </a:lnTo>
                  <a:lnTo>
                    <a:pt x="12" y="6"/>
                  </a:lnTo>
                  <a:lnTo>
                    <a:pt x="17" y="10"/>
                  </a:lnTo>
                  <a:lnTo>
                    <a:pt x="1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85" name="Freeform 380"/>
            <p:cNvSpPr>
              <a:spLocks/>
            </p:cNvSpPr>
            <p:nvPr/>
          </p:nvSpPr>
          <p:spPr bwMode="auto">
            <a:xfrm>
              <a:off x="1759" y="1319"/>
              <a:ext cx="11" cy="15"/>
            </a:xfrm>
            <a:custGeom>
              <a:avLst/>
              <a:gdLst>
                <a:gd name="T0" fmla="*/ 0 w 44"/>
                <a:gd name="T1" fmla="*/ 0 h 42"/>
                <a:gd name="T2" fmla="*/ 0 w 44"/>
                <a:gd name="T3" fmla="*/ 0 h 42"/>
                <a:gd name="T4" fmla="*/ 0 w 44"/>
                <a:gd name="T5" fmla="*/ 0 h 42"/>
                <a:gd name="T6" fmla="*/ 0 w 44"/>
                <a:gd name="T7" fmla="*/ 0 h 42"/>
                <a:gd name="T8" fmla="*/ 0 w 44"/>
                <a:gd name="T9" fmla="*/ 0 h 42"/>
                <a:gd name="T10" fmla="*/ 0 w 44"/>
                <a:gd name="T11" fmla="*/ 0 h 42"/>
                <a:gd name="T12" fmla="*/ 0 w 44"/>
                <a:gd name="T13" fmla="*/ 0 h 42"/>
                <a:gd name="T14" fmla="*/ 0 w 44"/>
                <a:gd name="T15" fmla="*/ 0 h 42"/>
                <a:gd name="T16" fmla="*/ 0 w 44"/>
                <a:gd name="T17" fmla="*/ 0 h 42"/>
                <a:gd name="T18" fmla="*/ 0 w 44"/>
                <a:gd name="T19" fmla="*/ 0 h 42"/>
                <a:gd name="T20" fmla="*/ 0 w 44"/>
                <a:gd name="T21" fmla="*/ 0 h 42"/>
                <a:gd name="T22" fmla="*/ 0 w 44"/>
                <a:gd name="T23" fmla="*/ 0 h 42"/>
                <a:gd name="T24" fmla="*/ 0 w 44"/>
                <a:gd name="T25" fmla="*/ 0 h 42"/>
                <a:gd name="T26" fmla="*/ 0 w 44"/>
                <a:gd name="T27" fmla="*/ 0 h 42"/>
                <a:gd name="T28" fmla="*/ 0 w 44"/>
                <a:gd name="T29" fmla="*/ 0 h 42"/>
                <a:gd name="T30" fmla="*/ 0 w 44"/>
                <a:gd name="T31" fmla="*/ 0 h 42"/>
                <a:gd name="T32" fmla="*/ 0 w 44"/>
                <a:gd name="T33" fmla="*/ 0 h 42"/>
                <a:gd name="T34" fmla="*/ 0 w 44"/>
                <a:gd name="T35" fmla="*/ 0 h 42"/>
                <a:gd name="T36" fmla="*/ 0 w 44"/>
                <a:gd name="T37" fmla="*/ 0 h 42"/>
                <a:gd name="T38" fmla="*/ 0 w 44"/>
                <a:gd name="T39" fmla="*/ 0 h 42"/>
                <a:gd name="T40" fmla="*/ 0 w 44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42">
                  <a:moveTo>
                    <a:pt x="43" y="15"/>
                  </a:moveTo>
                  <a:lnTo>
                    <a:pt x="44" y="19"/>
                  </a:lnTo>
                  <a:lnTo>
                    <a:pt x="43" y="24"/>
                  </a:lnTo>
                  <a:lnTo>
                    <a:pt x="40" y="29"/>
                  </a:lnTo>
                  <a:lnTo>
                    <a:pt x="38" y="32"/>
                  </a:lnTo>
                  <a:lnTo>
                    <a:pt x="32" y="35"/>
                  </a:lnTo>
                  <a:lnTo>
                    <a:pt x="26" y="39"/>
                  </a:lnTo>
                  <a:lnTo>
                    <a:pt x="21" y="41"/>
                  </a:lnTo>
                  <a:lnTo>
                    <a:pt x="15" y="42"/>
                  </a:lnTo>
                  <a:lnTo>
                    <a:pt x="13" y="40"/>
                  </a:lnTo>
                  <a:lnTo>
                    <a:pt x="9" y="39"/>
                  </a:lnTo>
                  <a:lnTo>
                    <a:pt x="5" y="39"/>
                  </a:lnTo>
                  <a:lnTo>
                    <a:pt x="0" y="39"/>
                  </a:lnTo>
                  <a:lnTo>
                    <a:pt x="2" y="27"/>
                  </a:lnTo>
                  <a:lnTo>
                    <a:pt x="9" y="18"/>
                  </a:lnTo>
                  <a:lnTo>
                    <a:pt x="18" y="9"/>
                  </a:lnTo>
                  <a:lnTo>
                    <a:pt x="25" y="0"/>
                  </a:lnTo>
                  <a:lnTo>
                    <a:pt x="30" y="2"/>
                  </a:lnTo>
                  <a:lnTo>
                    <a:pt x="36" y="6"/>
                  </a:lnTo>
                  <a:lnTo>
                    <a:pt x="40" y="9"/>
                  </a:lnTo>
                  <a:lnTo>
                    <a:pt x="43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86" name="Freeform 381"/>
            <p:cNvSpPr>
              <a:spLocks/>
            </p:cNvSpPr>
            <p:nvPr/>
          </p:nvSpPr>
          <p:spPr bwMode="auto">
            <a:xfrm>
              <a:off x="1742" y="1319"/>
              <a:ext cx="97" cy="277"/>
            </a:xfrm>
            <a:custGeom>
              <a:avLst/>
              <a:gdLst>
                <a:gd name="T0" fmla="*/ 0 w 368"/>
                <a:gd name="T1" fmla="*/ 0 h 835"/>
                <a:gd name="T2" fmla="*/ 0 w 368"/>
                <a:gd name="T3" fmla="*/ 0 h 835"/>
                <a:gd name="T4" fmla="*/ 0 w 368"/>
                <a:gd name="T5" fmla="*/ 0 h 835"/>
                <a:gd name="T6" fmla="*/ 0 w 368"/>
                <a:gd name="T7" fmla="*/ 0 h 835"/>
                <a:gd name="T8" fmla="*/ 0 w 368"/>
                <a:gd name="T9" fmla="*/ 0 h 835"/>
                <a:gd name="T10" fmla="*/ 0 w 368"/>
                <a:gd name="T11" fmla="*/ 0 h 835"/>
                <a:gd name="T12" fmla="*/ 0 w 368"/>
                <a:gd name="T13" fmla="*/ 0 h 835"/>
                <a:gd name="T14" fmla="*/ 0 w 368"/>
                <a:gd name="T15" fmla="*/ 0 h 835"/>
                <a:gd name="T16" fmla="*/ 0 w 368"/>
                <a:gd name="T17" fmla="*/ 0 h 835"/>
                <a:gd name="T18" fmla="*/ 0 w 368"/>
                <a:gd name="T19" fmla="*/ 0 h 835"/>
                <a:gd name="T20" fmla="*/ 0 w 368"/>
                <a:gd name="T21" fmla="*/ 0 h 835"/>
                <a:gd name="T22" fmla="*/ 0 w 368"/>
                <a:gd name="T23" fmla="*/ 0 h 835"/>
                <a:gd name="T24" fmla="*/ 0 w 368"/>
                <a:gd name="T25" fmla="*/ 0 h 835"/>
                <a:gd name="T26" fmla="*/ 0 w 368"/>
                <a:gd name="T27" fmla="*/ 0 h 835"/>
                <a:gd name="T28" fmla="*/ 0 w 368"/>
                <a:gd name="T29" fmla="*/ 0 h 835"/>
                <a:gd name="T30" fmla="*/ 0 w 368"/>
                <a:gd name="T31" fmla="*/ 0 h 835"/>
                <a:gd name="T32" fmla="*/ 0 w 368"/>
                <a:gd name="T33" fmla="*/ 0 h 835"/>
                <a:gd name="T34" fmla="*/ 0 w 368"/>
                <a:gd name="T35" fmla="*/ 0 h 835"/>
                <a:gd name="T36" fmla="*/ 0 w 368"/>
                <a:gd name="T37" fmla="*/ 0 h 835"/>
                <a:gd name="T38" fmla="*/ 0 w 368"/>
                <a:gd name="T39" fmla="*/ 0 h 835"/>
                <a:gd name="T40" fmla="*/ 0 w 368"/>
                <a:gd name="T41" fmla="*/ 0 h 835"/>
                <a:gd name="T42" fmla="*/ 0 w 368"/>
                <a:gd name="T43" fmla="*/ 0 h 835"/>
                <a:gd name="T44" fmla="*/ 0 w 368"/>
                <a:gd name="T45" fmla="*/ 0 h 835"/>
                <a:gd name="T46" fmla="*/ 0 w 368"/>
                <a:gd name="T47" fmla="*/ 0 h 835"/>
                <a:gd name="T48" fmla="*/ 0 w 368"/>
                <a:gd name="T49" fmla="*/ 0 h 835"/>
                <a:gd name="T50" fmla="*/ 0 w 368"/>
                <a:gd name="T51" fmla="*/ 0 h 835"/>
                <a:gd name="T52" fmla="*/ 0 w 368"/>
                <a:gd name="T53" fmla="*/ 0 h 835"/>
                <a:gd name="T54" fmla="*/ 0 w 368"/>
                <a:gd name="T55" fmla="*/ 0 h 835"/>
                <a:gd name="T56" fmla="*/ 0 w 368"/>
                <a:gd name="T57" fmla="*/ 0 h 835"/>
                <a:gd name="T58" fmla="*/ 0 w 368"/>
                <a:gd name="T59" fmla="*/ 0 h 835"/>
                <a:gd name="T60" fmla="*/ 0 w 368"/>
                <a:gd name="T61" fmla="*/ 0 h 835"/>
                <a:gd name="T62" fmla="*/ 0 w 368"/>
                <a:gd name="T63" fmla="*/ 0 h 835"/>
                <a:gd name="T64" fmla="*/ 0 w 368"/>
                <a:gd name="T65" fmla="*/ 0 h 835"/>
                <a:gd name="T66" fmla="*/ 0 w 368"/>
                <a:gd name="T67" fmla="*/ 0 h 835"/>
                <a:gd name="T68" fmla="*/ 0 w 368"/>
                <a:gd name="T69" fmla="*/ 0 h 835"/>
                <a:gd name="T70" fmla="*/ 0 w 368"/>
                <a:gd name="T71" fmla="*/ 0 h 835"/>
                <a:gd name="T72" fmla="*/ 0 w 368"/>
                <a:gd name="T73" fmla="*/ 0 h 835"/>
                <a:gd name="T74" fmla="*/ 0 w 368"/>
                <a:gd name="T75" fmla="*/ 0 h 835"/>
                <a:gd name="T76" fmla="*/ 0 w 368"/>
                <a:gd name="T77" fmla="*/ 0 h 835"/>
                <a:gd name="T78" fmla="*/ 0 w 368"/>
                <a:gd name="T79" fmla="*/ 0 h 835"/>
                <a:gd name="T80" fmla="*/ 0 w 368"/>
                <a:gd name="T81" fmla="*/ 0 h 835"/>
                <a:gd name="T82" fmla="*/ 0 w 368"/>
                <a:gd name="T83" fmla="*/ 0 h 835"/>
                <a:gd name="T84" fmla="*/ 0 w 368"/>
                <a:gd name="T85" fmla="*/ 0 h 835"/>
                <a:gd name="T86" fmla="*/ 0 w 368"/>
                <a:gd name="T87" fmla="*/ 0 h 835"/>
                <a:gd name="T88" fmla="*/ 0 w 368"/>
                <a:gd name="T89" fmla="*/ 0 h 835"/>
                <a:gd name="T90" fmla="*/ 0 w 368"/>
                <a:gd name="T91" fmla="*/ 0 h 835"/>
                <a:gd name="T92" fmla="*/ 0 w 368"/>
                <a:gd name="T93" fmla="*/ 0 h 835"/>
                <a:gd name="T94" fmla="*/ 0 w 368"/>
                <a:gd name="T95" fmla="*/ 0 h 835"/>
                <a:gd name="T96" fmla="*/ 0 w 368"/>
                <a:gd name="T97" fmla="*/ 0 h 835"/>
                <a:gd name="T98" fmla="*/ 0 w 368"/>
                <a:gd name="T99" fmla="*/ 0 h 835"/>
                <a:gd name="T100" fmla="*/ 0 w 368"/>
                <a:gd name="T101" fmla="*/ 0 h 83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68" h="835">
                  <a:moveTo>
                    <a:pt x="211" y="122"/>
                  </a:moveTo>
                  <a:lnTo>
                    <a:pt x="219" y="115"/>
                  </a:lnTo>
                  <a:lnTo>
                    <a:pt x="225" y="107"/>
                  </a:lnTo>
                  <a:lnTo>
                    <a:pt x="232" y="99"/>
                  </a:lnTo>
                  <a:lnTo>
                    <a:pt x="239" y="91"/>
                  </a:lnTo>
                  <a:lnTo>
                    <a:pt x="246" y="83"/>
                  </a:lnTo>
                  <a:lnTo>
                    <a:pt x="254" y="75"/>
                  </a:lnTo>
                  <a:lnTo>
                    <a:pt x="261" y="67"/>
                  </a:lnTo>
                  <a:lnTo>
                    <a:pt x="269" y="60"/>
                  </a:lnTo>
                  <a:lnTo>
                    <a:pt x="262" y="74"/>
                  </a:lnTo>
                  <a:lnTo>
                    <a:pt x="254" y="88"/>
                  </a:lnTo>
                  <a:lnTo>
                    <a:pt x="245" y="102"/>
                  </a:lnTo>
                  <a:lnTo>
                    <a:pt x="236" y="116"/>
                  </a:lnTo>
                  <a:lnTo>
                    <a:pt x="225" y="129"/>
                  </a:lnTo>
                  <a:lnTo>
                    <a:pt x="215" y="143"/>
                  </a:lnTo>
                  <a:lnTo>
                    <a:pt x="204" y="155"/>
                  </a:lnTo>
                  <a:lnTo>
                    <a:pt x="192" y="167"/>
                  </a:lnTo>
                  <a:lnTo>
                    <a:pt x="183" y="188"/>
                  </a:lnTo>
                  <a:lnTo>
                    <a:pt x="172" y="207"/>
                  </a:lnTo>
                  <a:lnTo>
                    <a:pt x="161" y="227"/>
                  </a:lnTo>
                  <a:lnTo>
                    <a:pt x="148" y="246"/>
                  </a:lnTo>
                  <a:lnTo>
                    <a:pt x="137" y="267"/>
                  </a:lnTo>
                  <a:lnTo>
                    <a:pt x="126" y="287"/>
                  </a:lnTo>
                  <a:lnTo>
                    <a:pt x="117" y="308"/>
                  </a:lnTo>
                  <a:lnTo>
                    <a:pt x="111" y="330"/>
                  </a:lnTo>
                  <a:lnTo>
                    <a:pt x="107" y="372"/>
                  </a:lnTo>
                  <a:lnTo>
                    <a:pt x="98" y="411"/>
                  </a:lnTo>
                  <a:lnTo>
                    <a:pt x="91" y="450"/>
                  </a:lnTo>
                  <a:lnTo>
                    <a:pt x="93" y="492"/>
                  </a:lnTo>
                  <a:lnTo>
                    <a:pt x="108" y="472"/>
                  </a:lnTo>
                  <a:lnTo>
                    <a:pt x="125" y="452"/>
                  </a:lnTo>
                  <a:lnTo>
                    <a:pt x="143" y="433"/>
                  </a:lnTo>
                  <a:lnTo>
                    <a:pt x="160" y="414"/>
                  </a:lnTo>
                  <a:lnTo>
                    <a:pt x="177" y="395"/>
                  </a:lnTo>
                  <a:lnTo>
                    <a:pt x="193" y="375"/>
                  </a:lnTo>
                  <a:lnTo>
                    <a:pt x="208" y="355"/>
                  </a:lnTo>
                  <a:lnTo>
                    <a:pt x="221" y="334"/>
                  </a:lnTo>
                  <a:lnTo>
                    <a:pt x="231" y="320"/>
                  </a:lnTo>
                  <a:lnTo>
                    <a:pt x="238" y="305"/>
                  </a:lnTo>
                  <a:lnTo>
                    <a:pt x="244" y="289"/>
                  </a:lnTo>
                  <a:lnTo>
                    <a:pt x="250" y="273"/>
                  </a:lnTo>
                  <a:lnTo>
                    <a:pt x="254" y="257"/>
                  </a:lnTo>
                  <a:lnTo>
                    <a:pt x="260" y="242"/>
                  </a:lnTo>
                  <a:lnTo>
                    <a:pt x="267" y="226"/>
                  </a:lnTo>
                  <a:lnTo>
                    <a:pt x="276" y="212"/>
                  </a:lnTo>
                  <a:lnTo>
                    <a:pt x="274" y="222"/>
                  </a:lnTo>
                  <a:lnTo>
                    <a:pt x="270" y="234"/>
                  </a:lnTo>
                  <a:lnTo>
                    <a:pt x="268" y="245"/>
                  </a:lnTo>
                  <a:lnTo>
                    <a:pt x="272" y="257"/>
                  </a:lnTo>
                  <a:lnTo>
                    <a:pt x="283" y="244"/>
                  </a:lnTo>
                  <a:lnTo>
                    <a:pt x="293" y="230"/>
                  </a:lnTo>
                  <a:lnTo>
                    <a:pt x="303" y="217"/>
                  </a:lnTo>
                  <a:lnTo>
                    <a:pt x="313" y="204"/>
                  </a:lnTo>
                  <a:lnTo>
                    <a:pt x="322" y="190"/>
                  </a:lnTo>
                  <a:lnTo>
                    <a:pt x="333" y="177"/>
                  </a:lnTo>
                  <a:lnTo>
                    <a:pt x="343" y="163"/>
                  </a:lnTo>
                  <a:lnTo>
                    <a:pt x="355" y="151"/>
                  </a:lnTo>
                  <a:lnTo>
                    <a:pt x="349" y="160"/>
                  </a:lnTo>
                  <a:lnTo>
                    <a:pt x="342" y="170"/>
                  </a:lnTo>
                  <a:lnTo>
                    <a:pt x="335" y="181"/>
                  </a:lnTo>
                  <a:lnTo>
                    <a:pt x="329" y="191"/>
                  </a:lnTo>
                  <a:lnTo>
                    <a:pt x="317" y="213"/>
                  </a:lnTo>
                  <a:lnTo>
                    <a:pt x="302" y="234"/>
                  </a:lnTo>
                  <a:lnTo>
                    <a:pt x="287" y="254"/>
                  </a:lnTo>
                  <a:lnTo>
                    <a:pt x="272" y="275"/>
                  </a:lnTo>
                  <a:lnTo>
                    <a:pt x="257" y="297"/>
                  </a:lnTo>
                  <a:lnTo>
                    <a:pt x="243" y="318"/>
                  </a:lnTo>
                  <a:lnTo>
                    <a:pt x="231" y="340"/>
                  </a:lnTo>
                  <a:lnTo>
                    <a:pt x="221" y="363"/>
                  </a:lnTo>
                  <a:lnTo>
                    <a:pt x="227" y="363"/>
                  </a:lnTo>
                  <a:lnTo>
                    <a:pt x="245" y="353"/>
                  </a:lnTo>
                  <a:lnTo>
                    <a:pt x="264" y="344"/>
                  </a:lnTo>
                  <a:lnTo>
                    <a:pt x="282" y="335"/>
                  </a:lnTo>
                  <a:lnTo>
                    <a:pt x="299" y="325"/>
                  </a:lnTo>
                  <a:lnTo>
                    <a:pt x="318" y="314"/>
                  </a:lnTo>
                  <a:lnTo>
                    <a:pt x="335" y="303"/>
                  </a:lnTo>
                  <a:lnTo>
                    <a:pt x="352" y="291"/>
                  </a:lnTo>
                  <a:lnTo>
                    <a:pt x="368" y="277"/>
                  </a:lnTo>
                  <a:lnTo>
                    <a:pt x="365" y="285"/>
                  </a:lnTo>
                  <a:lnTo>
                    <a:pt x="359" y="294"/>
                  </a:lnTo>
                  <a:lnTo>
                    <a:pt x="352" y="302"/>
                  </a:lnTo>
                  <a:lnTo>
                    <a:pt x="345" y="308"/>
                  </a:lnTo>
                  <a:lnTo>
                    <a:pt x="337" y="315"/>
                  </a:lnTo>
                  <a:lnTo>
                    <a:pt x="328" y="321"/>
                  </a:lnTo>
                  <a:lnTo>
                    <a:pt x="320" y="327"/>
                  </a:lnTo>
                  <a:lnTo>
                    <a:pt x="312" y="332"/>
                  </a:lnTo>
                  <a:lnTo>
                    <a:pt x="300" y="338"/>
                  </a:lnTo>
                  <a:lnTo>
                    <a:pt x="288" y="344"/>
                  </a:lnTo>
                  <a:lnTo>
                    <a:pt x="276" y="351"/>
                  </a:lnTo>
                  <a:lnTo>
                    <a:pt x="264" y="357"/>
                  </a:lnTo>
                  <a:lnTo>
                    <a:pt x="252" y="365"/>
                  </a:lnTo>
                  <a:lnTo>
                    <a:pt x="240" y="372"/>
                  </a:lnTo>
                  <a:lnTo>
                    <a:pt x="230" y="381"/>
                  </a:lnTo>
                  <a:lnTo>
                    <a:pt x="220" y="390"/>
                  </a:lnTo>
                  <a:lnTo>
                    <a:pt x="211" y="391"/>
                  </a:lnTo>
                  <a:lnTo>
                    <a:pt x="202" y="395"/>
                  </a:lnTo>
                  <a:lnTo>
                    <a:pt x="196" y="399"/>
                  </a:lnTo>
                  <a:lnTo>
                    <a:pt x="190" y="405"/>
                  </a:lnTo>
                  <a:lnTo>
                    <a:pt x="184" y="412"/>
                  </a:lnTo>
                  <a:lnTo>
                    <a:pt x="179" y="419"/>
                  </a:lnTo>
                  <a:lnTo>
                    <a:pt x="175" y="426"/>
                  </a:lnTo>
                  <a:lnTo>
                    <a:pt x="171" y="434"/>
                  </a:lnTo>
                  <a:lnTo>
                    <a:pt x="162" y="444"/>
                  </a:lnTo>
                  <a:lnTo>
                    <a:pt x="153" y="456"/>
                  </a:lnTo>
                  <a:lnTo>
                    <a:pt x="144" y="466"/>
                  </a:lnTo>
                  <a:lnTo>
                    <a:pt x="134" y="478"/>
                  </a:lnTo>
                  <a:lnTo>
                    <a:pt x="125" y="488"/>
                  </a:lnTo>
                  <a:lnTo>
                    <a:pt x="115" y="499"/>
                  </a:lnTo>
                  <a:lnTo>
                    <a:pt x="103" y="508"/>
                  </a:lnTo>
                  <a:lnTo>
                    <a:pt x="92" y="516"/>
                  </a:lnTo>
                  <a:lnTo>
                    <a:pt x="86" y="532"/>
                  </a:lnTo>
                  <a:lnTo>
                    <a:pt x="88" y="548"/>
                  </a:lnTo>
                  <a:lnTo>
                    <a:pt x="92" y="564"/>
                  </a:lnTo>
                  <a:lnTo>
                    <a:pt x="94" y="581"/>
                  </a:lnTo>
                  <a:lnTo>
                    <a:pt x="93" y="619"/>
                  </a:lnTo>
                  <a:lnTo>
                    <a:pt x="92" y="656"/>
                  </a:lnTo>
                  <a:lnTo>
                    <a:pt x="88" y="693"/>
                  </a:lnTo>
                  <a:lnTo>
                    <a:pt x="79" y="728"/>
                  </a:lnTo>
                  <a:lnTo>
                    <a:pt x="86" y="725"/>
                  </a:lnTo>
                  <a:lnTo>
                    <a:pt x="92" y="722"/>
                  </a:lnTo>
                  <a:lnTo>
                    <a:pt x="99" y="720"/>
                  </a:lnTo>
                  <a:lnTo>
                    <a:pt x="106" y="716"/>
                  </a:lnTo>
                  <a:lnTo>
                    <a:pt x="111" y="713"/>
                  </a:lnTo>
                  <a:lnTo>
                    <a:pt x="118" y="710"/>
                  </a:lnTo>
                  <a:lnTo>
                    <a:pt x="125" y="708"/>
                  </a:lnTo>
                  <a:lnTo>
                    <a:pt x="132" y="706"/>
                  </a:lnTo>
                  <a:lnTo>
                    <a:pt x="125" y="714"/>
                  </a:lnTo>
                  <a:lnTo>
                    <a:pt x="118" y="723"/>
                  </a:lnTo>
                  <a:lnTo>
                    <a:pt x="110" y="732"/>
                  </a:lnTo>
                  <a:lnTo>
                    <a:pt x="102" y="742"/>
                  </a:lnTo>
                  <a:lnTo>
                    <a:pt x="93" y="751"/>
                  </a:lnTo>
                  <a:lnTo>
                    <a:pt x="84" y="759"/>
                  </a:lnTo>
                  <a:lnTo>
                    <a:pt x="73" y="766"/>
                  </a:lnTo>
                  <a:lnTo>
                    <a:pt x="63" y="770"/>
                  </a:lnTo>
                  <a:lnTo>
                    <a:pt x="53" y="785"/>
                  </a:lnTo>
                  <a:lnTo>
                    <a:pt x="46" y="803"/>
                  </a:lnTo>
                  <a:lnTo>
                    <a:pt x="40" y="819"/>
                  </a:lnTo>
                  <a:lnTo>
                    <a:pt x="31" y="835"/>
                  </a:lnTo>
                  <a:lnTo>
                    <a:pt x="31" y="823"/>
                  </a:lnTo>
                  <a:lnTo>
                    <a:pt x="33" y="812"/>
                  </a:lnTo>
                  <a:lnTo>
                    <a:pt x="38" y="801"/>
                  </a:lnTo>
                  <a:lnTo>
                    <a:pt x="43" y="791"/>
                  </a:lnTo>
                  <a:lnTo>
                    <a:pt x="48" y="781"/>
                  </a:lnTo>
                  <a:lnTo>
                    <a:pt x="53" y="770"/>
                  </a:lnTo>
                  <a:lnTo>
                    <a:pt x="55" y="759"/>
                  </a:lnTo>
                  <a:lnTo>
                    <a:pt x="55" y="746"/>
                  </a:lnTo>
                  <a:lnTo>
                    <a:pt x="51" y="724"/>
                  </a:lnTo>
                  <a:lnTo>
                    <a:pt x="47" y="704"/>
                  </a:lnTo>
                  <a:lnTo>
                    <a:pt x="41" y="683"/>
                  </a:lnTo>
                  <a:lnTo>
                    <a:pt x="35" y="663"/>
                  </a:lnTo>
                  <a:lnTo>
                    <a:pt x="27" y="644"/>
                  </a:lnTo>
                  <a:lnTo>
                    <a:pt x="19" y="624"/>
                  </a:lnTo>
                  <a:lnTo>
                    <a:pt x="10" y="606"/>
                  </a:lnTo>
                  <a:lnTo>
                    <a:pt x="0" y="587"/>
                  </a:lnTo>
                  <a:lnTo>
                    <a:pt x="11" y="599"/>
                  </a:lnTo>
                  <a:lnTo>
                    <a:pt x="21" y="611"/>
                  </a:lnTo>
                  <a:lnTo>
                    <a:pt x="31" y="625"/>
                  </a:lnTo>
                  <a:lnTo>
                    <a:pt x="40" y="638"/>
                  </a:lnTo>
                  <a:lnTo>
                    <a:pt x="47" y="652"/>
                  </a:lnTo>
                  <a:lnTo>
                    <a:pt x="55" y="666"/>
                  </a:lnTo>
                  <a:lnTo>
                    <a:pt x="61" y="681"/>
                  </a:lnTo>
                  <a:lnTo>
                    <a:pt x="66" y="694"/>
                  </a:lnTo>
                  <a:lnTo>
                    <a:pt x="70" y="654"/>
                  </a:lnTo>
                  <a:lnTo>
                    <a:pt x="66" y="614"/>
                  </a:lnTo>
                  <a:lnTo>
                    <a:pt x="62" y="573"/>
                  </a:lnTo>
                  <a:lnTo>
                    <a:pt x="63" y="532"/>
                  </a:lnTo>
                  <a:lnTo>
                    <a:pt x="68" y="503"/>
                  </a:lnTo>
                  <a:lnTo>
                    <a:pt x="71" y="474"/>
                  </a:lnTo>
                  <a:lnTo>
                    <a:pt x="72" y="444"/>
                  </a:lnTo>
                  <a:lnTo>
                    <a:pt x="75" y="414"/>
                  </a:lnTo>
                  <a:lnTo>
                    <a:pt x="77" y="386"/>
                  </a:lnTo>
                  <a:lnTo>
                    <a:pt x="83" y="357"/>
                  </a:lnTo>
                  <a:lnTo>
                    <a:pt x="91" y="330"/>
                  </a:lnTo>
                  <a:lnTo>
                    <a:pt x="104" y="305"/>
                  </a:lnTo>
                  <a:lnTo>
                    <a:pt x="111" y="280"/>
                  </a:lnTo>
                  <a:lnTo>
                    <a:pt x="109" y="253"/>
                  </a:lnTo>
                  <a:lnTo>
                    <a:pt x="103" y="228"/>
                  </a:lnTo>
                  <a:lnTo>
                    <a:pt x="99" y="201"/>
                  </a:lnTo>
                  <a:lnTo>
                    <a:pt x="92" y="158"/>
                  </a:lnTo>
                  <a:lnTo>
                    <a:pt x="125" y="257"/>
                  </a:lnTo>
                  <a:lnTo>
                    <a:pt x="140" y="237"/>
                  </a:lnTo>
                  <a:lnTo>
                    <a:pt x="155" y="217"/>
                  </a:lnTo>
                  <a:lnTo>
                    <a:pt x="168" y="197"/>
                  </a:lnTo>
                  <a:lnTo>
                    <a:pt x="179" y="175"/>
                  </a:lnTo>
                  <a:lnTo>
                    <a:pt x="190" y="153"/>
                  </a:lnTo>
                  <a:lnTo>
                    <a:pt x="198" y="130"/>
                  </a:lnTo>
                  <a:lnTo>
                    <a:pt x="206" y="107"/>
                  </a:lnTo>
                  <a:lnTo>
                    <a:pt x="213" y="83"/>
                  </a:lnTo>
                  <a:lnTo>
                    <a:pt x="217" y="72"/>
                  </a:lnTo>
                  <a:lnTo>
                    <a:pt x="223" y="62"/>
                  </a:lnTo>
                  <a:lnTo>
                    <a:pt x="229" y="52"/>
                  </a:lnTo>
                  <a:lnTo>
                    <a:pt x="235" y="41"/>
                  </a:lnTo>
                  <a:lnTo>
                    <a:pt x="242" y="31"/>
                  </a:lnTo>
                  <a:lnTo>
                    <a:pt x="247" y="21"/>
                  </a:lnTo>
                  <a:lnTo>
                    <a:pt x="254" y="10"/>
                  </a:lnTo>
                  <a:lnTo>
                    <a:pt x="260" y="0"/>
                  </a:lnTo>
                  <a:lnTo>
                    <a:pt x="254" y="15"/>
                  </a:lnTo>
                  <a:lnTo>
                    <a:pt x="247" y="31"/>
                  </a:lnTo>
                  <a:lnTo>
                    <a:pt x="242" y="46"/>
                  </a:lnTo>
                  <a:lnTo>
                    <a:pt x="235" y="61"/>
                  </a:lnTo>
                  <a:lnTo>
                    <a:pt x="228" y="76"/>
                  </a:lnTo>
                  <a:lnTo>
                    <a:pt x="222" y="91"/>
                  </a:lnTo>
                  <a:lnTo>
                    <a:pt x="215" y="106"/>
                  </a:lnTo>
                  <a:lnTo>
                    <a:pt x="211" y="122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87" name="Freeform 382"/>
            <p:cNvSpPr>
              <a:spLocks/>
            </p:cNvSpPr>
            <p:nvPr/>
          </p:nvSpPr>
          <p:spPr bwMode="auto">
            <a:xfrm>
              <a:off x="1583" y="1323"/>
              <a:ext cx="13" cy="10"/>
            </a:xfrm>
            <a:custGeom>
              <a:avLst/>
              <a:gdLst>
                <a:gd name="T0" fmla="*/ 0 w 50"/>
                <a:gd name="T1" fmla="*/ 0 h 29"/>
                <a:gd name="T2" fmla="*/ 0 w 50"/>
                <a:gd name="T3" fmla="*/ 0 h 29"/>
                <a:gd name="T4" fmla="*/ 0 w 50"/>
                <a:gd name="T5" fmla="*/ 0 h 29"/>
                <a:gd name="T6" fmla="*/ 0 w 50"/>
                <a:gd name="T7" fmla="*/ 0 h 29"/>
                <a:gd name="T8" fmla="*/ 0 w 50"/>
                <a:gd name="T9" fmla="*/ 0 h 29"/>
                <a:gd name="T10" fmla="*/ 0 w 50"/>
                <a:gd name="T11" fmla="*/ 0 h 29"/>
                <a:gd name="T12" fmla="*/ 0 w 50"/>
                <a:gd name="T13" fmla="*/ 0 h 29"/>
                <a:gd name="T14" fmla="*/ 0 w 50"/>
                <a:gd name="T15" fmla="*/ 0 h 29"/>
                <a:gd name="T16" fmla="*/ 0 w 50"/>
                <a:gd name="T17" fmla="*/ 0 h 29"/>
                <a:gd name="T18" fmla="*/ 0 w 50"/>
                <a:gd name="T19" fmla="*/ 0 h 29"/>
                <a:gd name="T20" fmla="*/ 0 w 50"/>
                <a:gd name="T21" fmla="*/ 0 h 29"/>
                <a:gd name="T22" fmla="*/ 0 w 50"/>
                <a:gd name="T23" fmla="*/ 0 h 29"/>
                <a:gd name="T24" fmla="*/ 0 w 50"/>
                <a:gd name="T25" fmla="*/ 0 h 29"/>
                <a:gd name="T26" fmla="*/ 0 w 50"/>
                <a:gd name="T27" fmla="*/ 0 h 29"/>
                <a:gd name="T28" fmla="*/ 0 w 50"/>
                <a:gd name="T29" fmla="*/ 0 h 29"/>
                <a:gd name="T30" fmla="*/ 0 w 50"/>
                <a:gd name="T31" fmla="*/ 0 h 29"/>
                <a:gd name="T32" fmla="*/ 0 w 50"/>
                <a:gd name="T33" fmla="*/ 0 h 29"/>
                <a:gd name="T34" fmla="*/ 0 w 50"/>
                <a:gd name="T35" fmla="*/ 0 h 29"/>
                <a:gd name="T36" fmla="*/ 0 w 50"/>
                <a:gd name="T37" fmla="*/ 0 h 29"/>
                <a:gd name="T38" fmla="*/ 0 w 50"/>
                <a:gd name="T39" fmla="*/ 0 h 29"/>
                <a:gd name="T40" fmla="*/ 0 w 50"/>
                <a:gd name="T41" fmla="*/ 0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0" h="29">
                  <a:moveTo>
                    <a:pt x="50" y="11"/>
                  </a:moveTo>
                  <a:lnTo>
                    <a:pt x="45" y="15"/>
                  </a:lnTo>
                  <a:lnTo>
                    <a:pt x="41" y="19"/>
                  </a:lnTo>
                  <a:lnTo>
                    <a:pt x="35" y="22"/>
                  </a:lnTo>
                  <a:lnTo>
                    <a:pt x="29" y="25"/>
                  </a:lnTo>
                  <a:lnTo>
                    <a:pt x="23" y="27"/>
                  </a:lnTo>
                  <a:lnTo>
                    <a:pt x="16" y="28"/>
                  </a:lnTo>
                  <a:lnTo>
                    <a:pt x="9" y="29"/>
                  </a:lnTo>
                  <a:lnTo>
                    <a:pt x="2" y="28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8" y="8"/>
                  </a:lnTo>
                  <a:lnTo>
                    <a:pt x="15" y="2"/>
                  </a:lnTo>
                  <a:lnTo>
                    <a:pt x="23" y="0"/>
                  </a:lnTo>
                  <a:lnTo>
                    <a:pt x="31" y="1"/>
                  </a:lnTo>
                  <a:lnTo>
                    <a:pt x="35" y="5"/>
                  </a:lnTo>
                  <a:lnTo>
                    <a:pt x="39" y="7"/>
                  </a:lnTo>
                  <a:lnTo>
                    <a:pt x="45" y="9"/>
                  </a:lnTo>
                  <a:lnTo>
                    <a:pt x="50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88" name="Freeform 383"/>
            <p:cNvSpPr>
              <a:spLocks/>
            </p:cNvSpPr>
            <p:nvPr/>
          </p:nvSpPr>
          <p:spPr bwMode="auto">
            <a:xfrm>
              <a:off x="1621" y="1325"/>
              <a:ext cx="6" cy="7"/>
            </a:xfrm>
            <a:custGeom>
              <a:avLst/>
              <a:gdLst>
                <a:gd name="T0" fmla="*/ 0 w 24"/>
                <a:gd name="T1" fmla="*/ 0 h 23"/>
                <a:gd name="T2" fmla="*/ 0 w 24"/>
                <a:gd name="T3" fmla="*/ 0 h 23"/>
                <a:gd name="T4" fmla="*/ 0 w 24"/>
                <a:gd name="T5" fmla="*/ 0 h 23"/>
                <a:gd name="T6" fmla="*/ 0 w 24"/>
                <a:gd name="T7" fmla="*/ 0 h 23"/>
                <a:gd name="T8" fmla="*/ 0 w 24"/>
                <a:gd name="T9" fmla="*/ 0 h 23"/>
                <a:gd name="T10" fmla="*/ 0 w 24"/>
                <a:gd name="T11" fmla="*/ 0 h 23"/>
                <a:gd name="T12" fmla="*/ 0 w 24"/>
                <a:gd name="T13" fmla="*/ 0 h 23"/>
                <a:gd name="T14" fmla="*/ 0 w 24"/>
                <a:gd name="T15" fmla="*/ 0 h 23"/>
                <a:gd name="T16" fmla="*/ 0 w 24"/>
                <a:gd name="T17" fmla="*/ 0 h 23"/>
                <a:gd name="T18" fmla="*/ 0 w 24"/>
                <a:gd name="T19" fmla="*/ 0 h 23"/>
                <a:gd name="T20" fmla="*/ 0 w 24"/>
                <a:gd name="T21" fmla="*/ 0 h 23"/>
                <a:gd name="T22" fmla="*/ 0 w 24"/>
                <a:gd name="T23" fmla="*/ 0 h 23"/>
                <a:gd name="T24" fmla="*/ 0 w 24"/>
                <a:gd name="T25" fmla="*/ 0 h 23"/>
                <a:gd name="T26" fmla="*/ 0 w 24"/>
                <a:gd name="T27" fmla="*/ 0 h 23"/>
                <a:gd name="T28" fmla="*/ 0 w 24"/>
                <a:gd name="T29" fmla="*/ 0 h 23"/>
                <a:gd name="T30" fmla="*/ 0 w 24"/>
                <a:gd name="T31" fmla="*/ 0 h 23"/>
                <a:gd name="T32" fmla="*/ 0 w 24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23">
                  <a:moveTo>
                    <a:pt x="24" y="4"/>
                  </a:moveTo>
                  <a:lnTo>
                    <a:pt x="21" y="10"/>
                  </a:lnTo>
                  <a:lnTo>
                    <a:pt x="16" y="15"/>
                  </a:lnTo>
                  <a:lnTo>
                    <a:pt x="11" y="19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3" y="7"/>
                  </a:lnTo>
                  <a:lnTo>
                    <a:pt x="5" y="3"/>
                  </a:lnTo>
                  <a:lnTo>
                    <a:pt x="8" y="1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1" y="1"/>
                  </a:lnTo>
                  <a:lnTo>
                    <a:pt x="24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89" name="Freeform 384"/>
            <p:cNvSpPr>
              <a:spLocks/>
            </p:cNvSpPr>
            <p:nvPr/>
          </p:nvSpPr>
          <p:spPr bwMode="auto">
            <a:xfrm>
              <a:off x="1562" y="1325"/>
              <a:ext cx="8" cy="5"/>
            </a:xfrm>
            <a:custGeom>
              <a:avLst/>
              <a:gdLst>
                <a:gd name="T0" fmla="*/ 0 w 32"/>
                <a:gd name="T1" fmla="*/ 0 h 14"/>
                <a:gd name="T2" fmla="*/ 0 w 32"/>
                <a:gd name="T3" fmla="*/ 0 h 14"/>
                <a:gd name="T4" fmla="*/ 0 w 32"/>
                <a:gd name="T5" fmla="*/ 0 h 14"/>
                <a:gd name="T6" fmla="*/ 0 w 32"/>
                <a:gd name="T7" fmla="*/ 0 h 14"/>
                <a:gd name="T8" fmla="*/ 0 w 32"/>
                <a:gd name="T9" fmla="*/ 0 h 14"/>
                <a:gd name="T10" fmla="*/ 0 w 32"/>
                <a:gd name="T11" fmla="*/ 0 h 14"/>
                <a:gd name="T12" fmla="*/ 0 w 32"/>
                <a:gd name="T13" fmla="*/ 0 h 14"/>
                <a:gd name="T14" fmla="*/ 0 w 32"/>
                <a:gd name="T15" fmla="*/ 0 h 14"/>
                <a:gd name="T16" fmla="*/ 0 w 32"/>
                <a:gd name="T17" fmla="*/ 0 h 14"/>
                <a:gd name="T18" fmla="*/ 0 w 32"/>
                <a:gd name="T19" fmla="*/ 0 h 14"/>
                <a:gd name="T20" fmla="*/ 0 w 32"/>
                <a:gd name="T21" fmla="*/ 0 h 14"/>
                <a:gd name="T22" fmla="*/ 0 w 32"/>
                <a:gd name="T23" fmla="*/ 0 h 14"/>
                <a:gd name="T24" fmla="*/ 0 w 32"/>
                <a:gd name="T25" fmla="*/ 0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" h="14">
                  <a:moveTo>
                    <a:pt x="32" y="13"/>
                  </a:moveTo>
                  <a:lnTo>
                    <a:pt x="24" y="14"/>
                  </a:lnTo>
                  <a:lnTo>
                    <a:pt x="16" y="13"/>
                  </a:lnTo>
                  <a:lnTo>
                    <a:pt x="8" y="12"/>
                  </a:lnTo>
                  <a:lnTo>
                    <a:pt x="0" y="9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7" y="1"/>
                  </a:lnTo>
                  <a:lnTo>
                    <a:pt x="23" y="5"/>
                  </a:lnTo>
                  <a:lnTo>
                    <a:pt x="27" y="8"/>
                  </a:lnTo>
                  <a:lnTo>
                    <a:pt x="32" y="1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90" name="Freeform 385"/>
            <p:cNvSpPr>
              <a:spLocks/>
            </p:cNvSpPr>
            <p:nvPr/>
          </p:nvSpPr>
          <p:spPr bwMode="auto">
            <a:xfrm>
              <a:off x="1839" y="1334"/>
              <a:ext cx="8" cy="13"/>
            </a:xfrm>
            <a:custGeom>
              <a:avLst/>
              <a:gdLst>
                <a:gd name="T0" fmla="*/ 0 w 30"/>
                <a:gd name="T1" fmla="*/ 0 h 40"/>
                <a:gd name="T2" fmla="*/ 0 w 30"/>
                <a:gd name="T3" fmla="*/ 0 h 40"/>
                <a:gd name="T4" fmla="*/ 0 w 30"/>
                <a:gd name="T5" fmla="*/ 0 h 40"/>
                <a:gd name="T6" fmla="*/ 0 w 30"/>
                <a:gd name="T7" fmla="*/ 0 h 40"/>
                <a:gd name="T8" fmla="*/ 0 w 30"/>
                <a:gd name="T9" fmla="*/ 0 h 40"/>
                <a:gd name="T10" fmla="*/ 0 w 30"/>
                <a:gd name="T11" fmla="*/ 0 h 40"/>
                <a:gd name="T12" fmla="*/ 0 w 30"/>
                <a:gd name="T13" fmla="*/ 0 h 40"/>
                <a:gd name="T14" fmla="*/ 0 w 30"/>
                <a:gd name="T15" fmla="*/ 0 h 40"/>
                <a:gd name="T16" fmla="*/ 0 w 30"/>
                <a:gd name="T17" fmla="*/ 0 h 40"/>
                <a:gd name="T18" fmla="*/ 0 w 30"/>
                <a:gd name="T19" fmla="*/ 0 h 40"/>
                <a:gd name="T20" fmla="*/ 0 w 30"/>
                <a:gd name="T21" fmla="*/ 0 h 40"/>
                <a:gd name="T22" fmla="*/ 0 w 30"/>
                <a:gd name="T23" fmla="*/ 0 h 40"/>
                <a:gd name="T24" fmla="*/ 0 w 30"/>
                <a:gd name="T25" fmla="*/ 0 h 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40">
                  <a:moveTo>
                    <a:pt x="30" y="10"/>
                  </a:moveTo>
                  <a:lnTo>
                    <a:pt x="28" y="19"/>
                  </a:lnTo>
                  <a:lnTo>
                    <a:pt x="26" y="28"/>
                  </a:lnTo>
                  <a:lnTo>
                    <a:pt x="20" y="35"/>
                  </a:lnTo>
                  <a:lnTo>
                    <a:pt x="11" y="40"/>
                  </a:lnTo>
                  <a:lnTo>
                    <a:pt x="6" y="30"/>
                  </a:lnTo>
                  <a:lnTo>
                    <a:pt x="4" y="20"/>
                  </a:lnTo>
                  <a:lnTo>
                    <a:pt x="2" y="11"/>
                  </a:lnTo>
                  <a:lnTo>
                    <a:pt x="0" y="0"/>
                  </a:lnTo>
                  <a:lnTo>
                    <a:pt x="8" y="2"/>
                  </a:lnTo>
                  <a:lnTo>
                    <a:pt x="15" y="3"/>
                  </a:lnTo>
                  <a:lnTo>
                    <a:pt x="23" y="6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91" name="Freeform 386"/>
            <p:cNvSpPr>
              <a:spLocks/>
            </p:cNvSpPr>
            <p:nvPr/>
          </p:nvSpPr>
          <p:spPr bwMode="auto">
            <a:xfrm>
              <a:off x="1567" y="1337"/>
              <a:ext cx="12" cy="25"/>
            </a:xfrm>
            <a:custGeom>
              <a:avLst/>
              <a:gdLst>
                <a:gd name="T0" fmla="*/ 0 w 44"/>
                <a:gd name="T1" fmla="*/ 0 h 78"/>
                <a:gd name="T2" fmla="*/ 0 w 44"/>
                <a:gd name="T3" fmla="*/ 0 h 78"/>
                <a:gd name="T4" fmla="*/ 0 w 44"/>
                <a:gd name="T5" fmla="*/ 0 h 78"/>
                <a:gd name="T6" fmla="*/ 0 w 44"/>
                <a:gd name="T7" fmla="*/ 0 h 78"/>
                <a:gd name="T8" fmla="*/ 0 w 44"/>
                <a:gd name="T9" fmla="*/ 0 h 78"/>
                <a:gd name="T10" fmla="*/ 0 w 44"/>
                <a:gd name="T11" fmla="*/ 0 h 78"/>
                <a:gd name="T12" fmla="*/ 0 w 44"/>
                <a:gd name="T13" fmla="*/ 0 h 78"/>
                <a:gd name="T14" fmla="*/ 0 w 44"/>
                <a:gd name="T15" fmla="*/ 0 h 78"/>
                <a:gd name="T16" fmla="*/ 0 w 44"/>
                <a:gd name="T17" fmla="*/ 0 h 78"/>
                <a:gd name="T18" fmla="*/ 0 w 44"/>
                <a:gd name="T19" fmla="*/ 0 h 78"/>
                <a:gd name="T20" fmla="*/ 0 w 44"/>
                <a:gd name="T21" fmla="*/ 0 h 78"/>
                <a:gd name="T22" fmla="*/ 0 w 44"/>
                <a:gd name="T23" fmla="*/ 0 h 78"/>
                <a:gd name="T24" fmla="*/ 0 w 44"/>
                <a:gd name="T25" fmla="*/ 0 h 78"/>
                <a:gd name="T26" fmla="*/ 0 w 44"/>
                <a:gd name="T27" fmla="*/ 0 h 78"/>
                <a:gd name="T28" fmla="*/ 0 w 44"/>
                <a:gd name="T29" fmla="*/ 0 h 78"/>
                <a:gd name="T30" fmla="*/ 0 w 44"/>
                <a:gd name="T31" fmla="*/ 0 h 78"/>
                <a:gd name="T32" fmla="*/ 0 w 44"/>
                <a:gd name="T33" fmla="*/ 0 h 78"/>
                <a:gd name="T34" fmla="*/ 0 w 44"/>
                <a:gd name="T35" fmla="*/ 0 h 78"/>
                <a:gd name="T36" fmla="*/ 0 w 44"/>
                <a:gd name="T37" fmla="*/ 0 h 78"/>
                <a:gd name="T38" fmla="*/ 0 w 44"/>
                <a:gd name="T39" fmla="*/ 0 h 78"/>
                <a:gd name="T40" fmla="*/ 0 w 44"/>
                <a:gd name="T41" fmla="*/ 0 h 7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78">
                  <a:moveTo>
                    <a:pt x="41" y="12"/>
                  </a:moveTo>
                  <a:lnTo>
                    <a:pt x="43" y="21"/>
                  </a:lnTo>
                  <a:lnTo>
                    <a:pt x="44" y="32"/>
                  </a:lnTo>
                  <a:lnTo>
                    <a:pt x="43" y="42"/>
                  </a:lnTo>
                  <a:lnTo>
                    <a:pt x="41" y="51"/>
                  </a:lnTo>
                  <a:lnTo>
                    <a:pt x="35" y="57"/>
                  </a:lnTo>
                  <a:lnTo>
                    <a:pt x="30" y="63"/>
                  </a:lnTo>
                  <a:lnTo>
                    <a:pt x="26" y="71"/>
                  </a:lnTo>
                  <a:lnTo>
                    <a:pt x="22" y="78"/>
                  </a:lnTo>
                  <a:lnTo>
                    <a:pt x="16" y="76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4" y="64"/>
                  </a:lnTo>
                  <a:lnTo>
                    <a:pt x="0" y="49"/>
                  </a:lnTo>
                  <a:lnTo>
                    <a:pt x="1" y="34"/>
                  </a:lnTo>
                  <a:lnTo>
                    <a:pt x="5" y="19"/>
                  </a:lnTo>
                  <a:lnTo>
                    <a:pt x="13" y="5"/>
                  </a:lnTo>
                  <a:lnTo>
                    <a:pt x="20" y="0"/>
                  </a:lnTo>
                  <a:lnTo>
                    <a:pt x="29" y="0"/>
                  </a:lnTo>
                  <a:lnTo>
                    <a:pt x="36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92" name="Freeform 387"/>
            <p:cNvSpPr>
              <a:spLocks/>
            </p:cNvSpPr>
            <p:nvPr/>
          </p:nvSpPr>
          <p:spPr bwMode="auto">
            <a:xfrm>
              <a:off x="1733" y="1339"/>
              <a:ext cx="9" cy="14"/>
            </a:xfrm>
            <a:custGeom>
              <a:avLst/>
              <a:gdLst>
                <a:gd name="T0" fmla="*/ 0 w 37"/>
                <a:gd name="T1" fmla="*/ 0 h 40"/>
                <a:gd name="T2" fmla="*/ 0 w 37"/>
                <a:gd name="T3" fmla="*/ 0 h 40"/>
                <a:gd name="T4" fmla="*/ 0 w 37"/>
                <a:gd name="T5" fmla="*/ 0 h 40"/>
                <a:gd name="T6" fmla="*/ 0 w 37"/>
                <a:gd name="T7" fmla="*/ 0 h 40"/>
                <a:gd name="T8" fmla="*/ 0 w 37"/>
                <a:gd name="T9" fmla="*/ 0 h 40"/>
                <a:gd name="T10" fmla="*/ 0 w 37"/>
                <a:gd name="T11" fmla="*/ 0 h 40"/>
                <a:gd name="T12" fmla="*/ 0 w 37"/>
                <a:gd name="T13" fmla="*/ 0 h 40"/>
                <a:gd name="T14" fmla="*/ 0 w 37"/>
                <a:gd name="T15" fmla="*/ 0 h 40"/>
                <a:gd name="T16" fmla="*/ 0 w 37"/>
                <a:gd name="T17" fmla="*/ 0 h 40"/>
                <a:gd name="T18" fmla="*/ 0 w 37"/>
                <a:gd name="T19" fmla="*/ 0 h 40"/>
                <a:gd name="T20" fmla="*/ 0 w 37"/>
                <a:gd name="T21" fmla="*/ 0 h 40"/>
                <a:gd name="T22" fmla="*/ 0 w 37"/>
                <a:gd name="T23" fmla="*/ 0 h 40"/>
                <a:gd name="T24" fmla="*/ 0 w 37"/>
                <a:gd name="T25" fmla="*/ 0 h 40"/>
                <a:gd name="T26" fmla="*/ 0 w 37"/>
                <a:gd name="T27" fmla="*/ 0 h 40"/>
                <a:gd name="T28" fmla="*/ 0 w 37"/>
                <a:gd name="T29" fmla="*/ 0 h 40"/>
                <a:gd name="T30" fmla="*/ 0 w 37"/>
                <a:gd name="T31" fmla="*/ 0 h 40"/>
                <a:gd name="T32" fmla="*/ 0 w 37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7" h="40">
                  <a:moveTo>
                    <a:pt x="37" y="12"/>
                  </a:moveTo>
                  <a:lnTo>
                    <a:pt x="34" y="21"/>
                  </a:lnTo>
                  <a:lnTo>
                    <a:pt x="31" y="28"/>
                  </a:lnTo>
                  <a:lnTo>
                    <a:pt x="24" y="35"/>
                  </a:lnTo>
                  <a:lnTo>
                    <a:pt x="17" y="40"/>
                  </a:lnTo>
                  <a:lnTo>
                    <a:pt x="12" y="38"/>
                  </a:lnTo>
                  <a:lnTo>
                    <a:pt x="7" y="34"/>
                  </a:lnTo>
                  <a:lnTo>
                    <a:pt x="2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7" y="12"/>
                  </a:lnTo>
                  <a:lnTo>
                    <a:pt x="11" y="5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3" y="8"/>
                  </a:lnTo>
                  <a:lnTo>
                    <a:pt x="37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93" name="Freeform 388"/>
            <p:cNvSpPr>
              <a:spLocks/>
            </p:cNvSpPr>
            <p:nvPr/>
          </p:nvSpPr>
          <p:spPr bwMode="auto">
            <a:xfrm>
              <a:off x="1553" y="1350"/>
              <a:ext cx="7" cy="17"/>
            </a:xfrm>
            <a:custGeom>
              <a:avLst/>
              <a:gdLst>
                <a:gd name="T0" fmla="*/ 0 w 29"/>
                <a:gd name="T1" fmla="*/ 0 h 52"/>
                <a:gd name="T2" fmla="*/ 0 w 29"/>
                <a:gd name="T3" fmla="*/ 0 h 52"/>
                <a:gd name="T4" fmla="*/ 0 w 29"/>
                <a:gd name="T5" fmla="*/ 0 h 52"/>
                <a:gd name="T6" fmla="*/ 0 w 29"/>
                <a:gd name="T7" fmla="*/ 0 h 52"/>
                <a:gd name="T8" fmla="*/ 0 w 29"/>
                <a:gd name="T9" fmla="*/ 0 h 52"/>
                <a:gd name="T10" fmla="*/ 0 w 29"/>
                <a:gd name="T11" fmla="*/ 0 h 52"/>
                <a:gd name="T12" fmla="*/ 0 w 29"/>
                <a:gd name="T13" fmla="*/ 0 h 52"/>
                <a:gd name="T14" fmla="*/ 0 w 29"/>
                <a:gd name="T15" fmla="*/ 0 h 52"/>
                <a:gd name="T16" fmla="*/ 0 w 29"/>
                <a:gd name="T17" fmla="*/ 0 h 52"/>
                <a:gd name="T18" fmla="*/ 0 w 29"/>
                <a:gd name="T19" fmla="*/ 0 h 52"/>
                <a:gd name="T20" fmla="*/ 0 w 29"/>
                <a:gd name="T21" fmla="*/ 0 h 52"/>
                <a:gd name="T22" fmla="*/ 0 w 29"/>
                <a:gd name="T23" fmla="*/ 0 h 52"/>
                <a:gd name="T24" fmla="*/ 0 w 29"/>
                <a:gd name="T25" fmla="*/ 0 h 52"/>
                <a:gd name="T26" fmla="*/ 0 w 29"/>
                <a:gd name="T27" fmla="*/ 0 h 52"/>
                <a:gd name="T28" fmla="*/ 0 w 29"/>
                <a:gd name="T29" fmla="*/ 0 h 52"/>
                <a:gd name="T30" fmla="*/ 0 w 29"/>
                <a:gd name="T31" fmla="*/ 0 h 52"/>
                <a:gd name="T32" fmla="*/ 0 w 29"/>
                <a:gd name="T33" fmla="*/ 0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52">
                  <a:moveTo>
                    <a:pt x="26" y="11"/>
                  </a:moveTo>
                  <a:lnTo>
                    <a:pt x="29" y="19"/>
                  </a:lnTo>
                  <a:lnTo>
                    <a:pt x="29" y="27"/>
                  </a:lnTo>
                  <a:lnTo>
                    <a:pt x="29" y="35"/>
                  </a:lnTo>
                  <a:lnTo>
                    <a:pt x="26" y="44"/>
                  </a:lnTo>
                  <a:lnTo>
                    <a:pt x="23" y="47"/>
                  </a:lnTo>
                  <a:lnTo>
                    <a:pt x="18" y="50"/>
                  </a:lnTo>
                  <a:lnTo>
                    <a:pt x="14" y="52"/>
                  </a:lnTo>
                  <a:lnTo>
                    <a:pt x="8" y="50"/>
                  </a:lnTo>
                  <a:lnTo>
                    <a:pt x="2" y="41"/>
                  </a:lnTo>
                  <a:lnTo>
                    <a:pt x="0" y="30"/>
                  </a:lnTo>
                  <a:lnTo>
                    <a:pt x="0" y="17"/>
                  </a:lnTo>
                  <a:lnTo>
                    <a:pt x="2" y="6"/>
                  </a:lnTo>
                  <a:lnTo>
                    <a:pt x="8" y="0"/>
                  </a:lnTo>
                  <a:lnTo>
                    <a:pt x="15" y="0"/>
                  </a:lnTo>
                  <a:lnTo>
                    <a:pt x="22" y="4"/>
                  </a:lnTo>
                  <a:lnTo>
                    <a:pt x="26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94" name="Freeform 389"/>
            <p:cNvSpPr>
              <a:spLocks/>
            </p:cNvSpPr>
            <p:nvPr/>
          </p:nvSpPr>
          <p:spPr bwMode="auto">
            <a:xfrm>
              <a:off x="1678" y="1357"/>
              <a:ext cx="8" cy="12"/>
            </a:xfrm>
            <a:custGeom>
              <a:avLst/>
              <a:gdLst>
                <a:gd name="T0" fmla="*/ 0 w 30"/>
                <a:gd name="T1" fmla="*/ 0 h 38"/>
                <a:gd name="T2" fmla="*/ 0 w 30"/>
                <a:gd name="T3" fmla="*/ 0 h 38"/>
                <a:gd name="T4" fmla="*/ 0 w 30"/>
                <a:gd name="T5" fmla="*/ 0 h 38"/>
                <a:gd name="T6" fmla="*/ 0 w 30"/>
                <a:gd name="T7" fmla="*/ 0 h 38"/>
                <a:gd name="T8" fmla="*/ 0 w 30"/>
                <a:gd name="T9" fmla="*/ 0 h 38"/>
                <a:gd name="T10" fmla="*/ 0 w 30"/>
                <a:gd name="T11" fmla="*/ 0 h 38"/>
                <a:gd name="T12" fmla="*/ 0 w 30"/>
                <a:gd name="T13" fmla="*/ 0 h 38"/>
                <a:gd name="T14" fmla="*/ 0 w 30"/>
                <a:gd name="T15" fmla="*/ 0 h 38"/>
                <a:gd name="T16" fmla="*/ 0 w 30"/>
                <a:gd name="T17" fmla="*/ 0 h 38"/>
                <a:gd name="T18" fmla="*/ 0 w 30"/>
                <a:gd name="T19" fmla="*/ 0 h 38"/>
                <a:gd name="T20" fmla="*/ 0 w 30"/>
                <a:gd name="T21" fmla="*/ 0 h 38"/>
                <a:gd name="T22" fmla="*/ 0 w 30"/>
                <a:gd name="T23" fmla="*/ 0 h 38"/>
                <a:gd name="T24" fmla="*/ 0 w 30"/>
                <a:gd name="T25" fmla="*/ 0 h 38"/>
                <a:gd name="T26" fmla="*/ 0 w 30"/>
                <a:gd name="T27" fmla="*/ 0 h 38"/>
                <a:gd name="T28" fmla="*/ 0 w 30"/>
                <a:gd name="T29" fmla="*/ 0 h 38"/>
                <a:gd name="T30" fmla="*/ 0 w 30"/>
                <a:gd name="T31" fmla="*/ 0 h 38"/>
                <a:gd name="T32" fmla="*/ 0 w 30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8">
                  <a:moveTo>
                    <a:pt x="29" y="17"/>
                  </a:moveTo>
                  <a:lnTo>
                    <a:pt x="30" y="23"/>
                  </a:lnTo>
                  <a:lnTo>
                    <a:pt x="28" y="28"/>
                  </a:lnTo>
                  <a:lnTo>
                    <a:pt x="24" y="34"/>
                  </a:lnTo>
                  <a:lnTo>
                    <a:pt x="20" y="38"/>
                  </a:lnTo>
                  <a:lnTo>
                    <a:pt x="14" y="38"/>
                  </a:lnTo>
                  <a:lnTo>
                    <a:pt x="9" y="35"/>
                  </a:lnTo>
                  <a:lnTo>
                    <a:pt x="5" y="31"/>
                  </a:lnTo>
                  <a:lnTo>
                    <a:pt x="2" y="26"/>
                  </a:lnTo>
                  <a:lnTo>
                    <a:pt x="1" y="20"/>
                  </a:lnTo>
                  <a:lnTo>
                    <a:pt x="0" y="13"/>
                  </a:lnTo>
                  <a:lnTo>
                    <a:pt x="0" y="6"/>
                  </a:lnTo>
                  <a:lnTo>
                    <a:pt x="0" y="0"/>
                  </a:lnTo>
                  <a:lnTo>
                    <a:pt x="8" y="2"/>
                  </a:lnTo>
                  <a:lnTo>
                    <a:pt x="16" y="4"/>
                  </a:lnTo>
                  <a:lnTo>
                    <a:pt x="23" y="10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95" name="Freeform 390"/>
            <p:cNvSpPr>
              <a:spLocks/>
            </p:cNvSpPr>
            <p:nvPr/>
          </p:nvSpPr>
          <p:spPr bwMode="auto">
            <a:xfrm>
              <a:off x="1641" y="1361"/>
              <a:ext cx="12" cy="15"/>
            </a:xfrm>
            <a:custGeom>
              <a:avLst/>
              <a:gdLst>
                <a:gd name="T0" fmla="*/ 0 w 43"/>
                <a:gd name="T1" fmla="*/ 0 h 44"/>
                <a:gd name="T2" fmla="*/ 0 w 43"/>
                <a:gd name="T3" fmla="*/ 0 h 44"/>
                <a:gd name="T4" fmla="*/ 0 w 43"/>
                <a:gd name="T5" fmla="*/ 0 h 44"/>
                <a:gd name="T6" fmla="*/ 0 w 43"/>
                <a:gd name="T7" fmla="*/ 0 h 44"/>
                <a:gd name="T8" fmla="*/ 0 w 43"/>
                <a:gd name="T9" fmla="*/ 0 h 44"/>
                <a:gd name="T10" fmla="*/ 0 w 43"/>
                <a:gd name="T11" fmla="*/ 0 h 44"/>
                <a:gd name="T12" fmla="*/ 0 w 43"/>
                <a:gd name="T13" fmla="*/ 0 h 44"/>
                <a:gd name="T14" fmla="*/ 0 w 43"/>
                <a:gd name="T15" fmla="*/ 0 h 44"/>
                <a:gd name="T16" fmla="*/ 0 w 43"/>
                <a:gd name="T17" fmla="*/ 0 h 44"/>
                <a:gd name="T18" fmla="*/ 0 w 43"/>
                <a:gd name="T19" fmla="*/ 0 h 44"/>
                <a:gd name="T20" fmla="*/ 0 w 43"/>
                <a:gd name="T21" fmla="*/ 0 h 44"/>
                <a:gd name="T22" fmla="*/ 0 w 43"/>
                <a:gd name="T23" fmla="*/ 0 h 44"/>
                <a:gd name="T24" fmla="*/ 0 w 43"/>
                <a:gd name="T25" fmla="*/ 0 h 44"/>
                <a:gd name="T26" fmla="*/ 0 w 43"/>
                <a:gd name="T27" fmla="*/ 0 h 44"/>
                <a:gd name="T28" fmla="*/ 0 w 43"/>
                <a:gd name="T29" fmla="*/ 0 h 44"/>
                <a:gd name="T30" fmla="*/ 0 w 43"/>
                <a:gd name="T31" fmla="*/ 0 h 44"/>
                <a:gd name="T32" fmla="*/ 0 w 43"/>
                <a:gd name="T33" fmla="*/ 0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44">
                  <a:moveTo>
                    <a:pt x="43" y="6"/>
                  </a:moveTo>
                  <a:lnTo>
                    <a:pt x="40" y="16"/>
                  </a:lnTo>
                  <a:lnTo>
                    <a:pt x="33" y="27"/>
                  </a:lnTo>
                  <a:lnTo>
                    <a:pt x="25" y="35"/>
                  </a:lnTo>
                  <a:lnTo>
                    <a:pt x="16" y="44"/>
                  </a:lnTo>
                  <a:lnTo>
                    <a:pt x="11" y="43"/>
                  </a:lnTo>
                  <a:lnTo>
                    <a:pt x="5" y="41"/>
                  </a:lnTo>
                  <a:lnTo>
                    <a:pt x="1" y="38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5" y="15"/>
                  </a:lnTo>
                  <a:lnTo>
                    <a:pt x="12" y="7"/>
                  </a:lnTo>
                  <a:lnTo>
                    <a:pt x="20" y="1"/>
                  </a:lnTo>
                  <a:lnTo>
                    <a:pt x="27" y="0"/>
                  </a:lnTo>
                  <a:lnTo>
                    <a:pt x="33" y="1"/>
                  </a:lnTo>
                  <a:lnTo>
                    <a:pt x="39" y="3"/>
                  </a:lnTo>
                  <a:lnTo>
                    <a:pt x="43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96" name="Freeform 391"/>
            <p:cNvSpPr>
              <a:spLocks/>
            </p:cNvSpPr>
            <p:nvPr/>
          </p:nvSpPr>
          <p:spPr bwMode="auto">
            <a:xfrm>
              <a:off x="1814" y="1362"/>
              <a:ext cx="6" cy="8"/>
            </a:xfrm>
            <a:custGeom>
              <a:avLst/>
              <a:gdLst>
                <a:gd name="T0" fmla="*/ 0 w 20"/>
                <a:gd name="T1" fmla="*/ 0 h 23"/>
                <a:gd name="T2" fmla="*/ 0 w 20"/>
                <a:gd name="T3" fmla="*/ 0 h 23"/>
                <a:gd name="T4" fmla="*/ 0 w 20"/>
                <a:gd name="T5" fmla="*/ 0 h 23"/>
                <a:gd name="T6" fmla="*/ 0 w 20"/>
                <a:gd name="T7" fmla="*/ 0 h 23"/>
                <a:gd name="T8" fmla="*/ 0 w 20"/>
                <a:gd name="T9" fmla="*/ 0 h 23"/>
                <a:gd name="T10" fmla="*/ 0 w 20"/>
                <a:gd name="T11" fmla="*/ 0 h 23"/>
                <a:gd name="T12" fmla="*/ 0 w 20"/>
                <a:gd name="T13" fmla="*/ 0 h 23"/>
                <a:gd name="T14" fmla="*/ 0 w 20"/>
                <a:gd name="T15" fmla="*/ 0 h 23"/>
                <a:gd name="T16" fmla="*/ 0 w 20"/>
                <a:gd name="T17" fmla="*/ 0 h 23"/>
                <a:gd name="T18" fmla="*/ 0 w 20"/>
                <a:gd name="T19" fmla="*/ 0 h 23"/>
                <a:gd name="T20" fmla="*/ 0 w 20"/>
                <a:gd name="T21" fmla="*/ 0 h 23"/>
                <a:gd name="T22" fmla="*/ 0 w 20"/>
                <a:gd name="T23" fmla="*/ 0 h 23"/>
                <a:gd name="T24" fmla="*/ 0 w 20"/>
                <a:gd name="T25" fmla="*/ 0 h 23"/>
                <a:gd name="T26" fmla="*/ 0 w 20"/>
                <a:gd name="T27" fmla="*/ 0 h 23"/>
                <a:gd name="T28" fmla="*/ 0 w 20"/>
                <a:gd name="T29" fmla="*/ 0 h 23"/>
                <a:gd name="T30" fmla="*/ 0 w 20"/>
                <a:gd name="T31" fmla="*/ 0 h 23"/>
                <a:gd name="T32" fmla="*/ 0 w 20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23">
                  <a:moveTo>
                    <a:pt x="20" y="11"/>
                  </a:moveTo>
                  <a:lnTo>
                    <a:pt x="20" y="16"/>
                  </a:lnTo>
                  <a:lnTo>
                    <a:pt x="17" y="19"/>
                  </a:lnTo>
                  <a:lnTo>
                    <a:pt x="15" y="22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5" y="22"/>
                  </a:lnTo>
                  <a:lnTo>
                    <a:pt x="2" y="21"/>
                  </a:lnTo>
                  <a:lnTo>
                    <a:pt x="1" y="17"/>
                  </a:lnTo>
                  <a:lnTo>
                    <a:pt x="0" y="12"/>
                  </a:lnTo>
                  <a:lnTo>
                    <a:pt x="1" y="8"/>
                  </a:lnTo>
                  <a:lnTo>
                    <a:pt x="4" y="4"/>
                  </a:lnTo>
                  <a:lnTo>
                    <a:pt x="6" y="0"/>
                  </a:lnTo>
                  <a:lnTo>
                    <a:pt x="9" y="2"/>
                  </a:lnTo>
                  <a:lnTo>
                    <a:pt x="14" y="4"/>
                  </a:lnTo>
                  <a:lnTo>
                    <a:pt x="17" y="8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97" name="Freeform 392"/>
            <p:cNvSpPr>
              <a:spLocks/>
            </p:cNvSpPr>
            <p:nvPr/>
          </p:nvSpPr>
          <p:spPr bwMode="auto">
            <a:xfrm>
              <a:off x="1566" y="1371"/>
              <a:ext cx="6" cy="10"/>
            </a:xfrm>
            <a:custGeom>
              <a:avLst/>
              <a:gdLst>
                <a:gd name="T0" fmla="*/ 0 w 21"/>
                <a:gd name="T1" fmla="*/ 0 h 29"/>
                <a:gd name="T2" fmla="*/ 0 w 21"/>
                <a:gd name="T3" fmla="*/ 0 h 29"/>
                <a:gd name="T4" fmla="*/ 0 w 21"/>
                <a:gd name="T5" fmla="*/ 0 h 29"/>
                <a:gd name="T6" fmla="*/ 0 w 21"/>
                <a:gd name="T7" fmla="*/ 0 h 29"/>
                <a:gd name="T8" fmla="*/ 0 w 21"/>
                <a:gd name="T9" fmla="*/ 0 h 29"/>
                <a:gd name="T10" fmla="*/ 0 w 21"/>
                <a:gd name="T11" fmla="*/ 0 h 29"/>
                <a:gd name="T12" fmla="*/ 0 w 21"/>
                <a:gd name="T13" fmla="*/ 0 h 29"/>
                <a:gd name="T14" fmla="*/ 0 w 21"/>
                <a:gd name="T15" fmla="*/ 0 h 29"/>
                <a:gd name="T16" fmla="*/ 0 w 21"/>
                <a:gd name="T17" fmla="*/ 0 h 29"/>
                <a:gd name="T18" fmla="*/ 0 w 21"/>
                <a:gd name="T19" fmla="*/ 0 h 29"/>
                <a:gd name="T20" fmla="*/ 0 w 21"/>
                <a:gd name="T21" fmla="*/ 0 h 29"/>
                <a:gd name="T22" fmla="*/ 0 w 21"/>
                <a:gd name="T23" fmla="*/ 0 h 29"/>
                <a:gd name="T24" fmla="*/ 0 w 21"/>
                <a:gd name="T25" fmla="*/ 0 h 29"/>
                <a:gd name="T26" fmla="*/ 0 w 21"/>
                <a:gd name="T27" fmla="*/ 0 h 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29">
                  <a:moveTo>
                    <a:pt x="21" y="27"/>
                  </a:moveTo>
                  <a:lnTo>
                    <a:pt x="18" y="29"/>
                  </a:lnTo>
                  <a:lnTo>
                    <a:pt x="14" y="29"/>
                  </a:lnTo>
                  <a:lnTo>
                    <a:pt x="10" y="29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0"/>
                  </a:lnTo>
                  <a:lnTo>
                    <a:pt x="8" y="4"/>
                  </a:lnTo>
                  <a:lnTo>
                    <a:pt x="15" y="11"/>
                  </a:lnTo>
                  <a:lnTo>
                    <a:pt x="20" y="19"/>
                  </a:lnTo>
                  <a:lnTo>
                    <a:pt x="21" y="2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98" name="Freeform 393"/>
            <p:cNvSpPr>
              <a:spLocks/>
            </p:cNvSpPr>
            <p:nvPr/>
          </p:nvSpPr>
          <p:spPr bwMode="auto">
            <a:xfrm>
              <a:off x="1878" y="1374"/>
              <a:ext cx="5" cy="8"/>
            </a:xfrm>
            <a:custGeom>
              <a:avLst/>
              <a:gdLst>
                <a:gd name="T0" fmla="*/ 0 w 19"/>
                <a:gd name="T1" fmla="*/ 0 h 24"/>
                <a:gd name="T2" fmla="*/ 0 w 19"/>
                <a:gd name="T3" fmla="*/ 0 h 24"/>
                <a:gd name="T4" fmla="*/ 0 w 19"/>
                <a:gd name="T5" fmla="*/ 0 h 24"/>
                <a:gd name="T6" fmla="*/ 0 w 19"/>
                <a:gd name="T7" fmla="*/ 0 h 24"/>
                <a:gd name="T8" fmla="*/ 0 w 19"/>
                <a:gd name="T9" fmla="*/ 0 h 24"/>
                <a:gd name="T10" fmla="*/ 0 w 19"/>
                <a:gd name="T11" fmla="*/ 0 h 24"/>
                <a:gd name="T12" fmla="*/ 0 w 19"/>
                <a:gd name="T13" fmla="*/ 0 h 24"/>
                <a:gd name="T14" fmla="*/ 0 w 19"/>
                <a:gd name="T15" fmla="*/ 0 h 24"/>
                <a:gd name="T16" fmla="*/ 0 w 19"/>
                <a:gd name="T17" fmla="*/ 0 h 24"/>
                <a:gd name="T18" fmla="*/ 0 w 19"/>
                <a:gd name="T19" fmla="*/ 0 h 24"/>
                <a:gd name="T20" fmla="*/ 0 w 19"/>
                <a:gd name="T21" fmla="*/ 0 h 24"/>
                <a:gd name="T22" fmla="*/ 0 w 19"/>
                <a:gd name="T23" fmla="*/ 0 h 24"/>
                <a:gd name="T24" fmla="*/ 0 w 19"/>
                <a:gd name="T25" fmla="*/ 0 h 24"/>
                <a:gd name="T26" fmla="*/ 0 w 19"/>
                <a:gd name="T27" fmla="*/ 0 h 24"/>
                <a:gd name="T28" fmla="*/ 0 w 19"/>
                <a:gd name="T29" fmla="*/ 0 h 24"/>
                <a:gd name="T30" fmla="*/ 0 w 19"/>
                <a:gd name="T31" fmla="*/ 0 h 24"/>
                <a:gd name="T32" fmla="*/ 0 w 19"/>
                <a:gd name="T33" fmla="*/ 0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24">
                  <a:moveTo>
                    <a:pt x="19" y="11"/>
                  </a:moveTo>
                  <a:lnTo>
                    <a:pt x="19" y="15"/>
                  </a:lnTo>
                  <a:lnTo>
                    <a:pt x="16" y="18"/>
                  </a:lnTo>
                  <a:lnTo>
                    <a:pt x="14" y="22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4" y="23"/>
                  </a:lnTo>
                  <a:lnTo>
                    <a:pt x="2" y="20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9"/>
                  </a:lnTo>
                  <a:lnTo>
                    <a:pt x="1" y="3"/>
                  </a:lnTo>
                  <a:lnTo>
                    <a:pt x="2" y="0"/>
                  </a:lnTo>
                  <a:lnTo>
                    <a:pt x="7" y="1"/>
                  </a:lnTo>
                  <a:lnTo>
                    <a:pt x="12" y="3"/>
                  </a:lnTo>
                  <a:lnTo>
                    <a:pt x="16" y="7"/>
                  </a:lnTo>
                  <a:lnTo>
                    <a:pt x="19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99" name="Freeform 394"/>
            <p:cNvSpPr>
              <a:spLocks/>
            </p:cNvSpPr>
            <p:nvPr/>
          </p:nvSpPr>
          <p:spPr bwMode="auto">
            <a:xfrm>
              <a:off x="1581" y="1377"/>
              <a:ext cx="8" cy="9"/>
            </a:xfrm>
            <a:custGeom>
              <a:avLst/>
              <a:gdLst>
                <a:gd name="T0" fmla="*/ 0 w 29"/>
                <a:gd name="T1" fmla="*/ 0 h 28"/>
                <a:gd name="T2" fmla="*/ 0 w 29"/>
                <a:gd name="T3" fmla="*/ 0 h 28"/>
                <a:gd name="T4" fmla="*/ 0 w 29"/>
                <a:gd name="T5" fmla="*/ 0 h 28"/>
                <a:gd name="T6" fmla="*/ 0 w 29"/>
                <a:gd name="T7" fmla="*/ 0 h 28"/>
                <a:gd name="T8" fmla="*/ 0 w 29"/>
                <a:gd name="T9" fmla="*/ 0 h 28"/>
                <a:gd name="T10" fmla="*/ 0 w 29"/>
                <a:gd name="T11" fmla="*/ 0 h 28"/>
                <a:gd name="T12" fmla="*/ 0 w 29"/>
                <a:gd name="T13" fmla="*/ 0 h 28"/>
                <a:gd name="T14" fmla="*/ 0 w 29"/>
                <a:gd name="T15" fmla="*/ 0 h 28"/>
                <a:gd name="T16" fmla="*/ 0 w 29"/>
                <a:gd name="T17" fmla="*/ 0 h 28"/>
                <a:gd name="T18" fmla="*/ 0 w 29"/>
                <a:gd name="T19" fmla="*/ 0 h 28"/>
                <a:gd name="T20" fmla="*/ 0 w 29"/>
                <a:gd name="T21" fmla="*/ 0 h 28"/>
                <a:gd name="T22" fmla="*/ 0 w 29"/>
                <a:gd name="T23" fmla="*/ 0 h 28"/>
                <a:gd name="T24" fmla="*/ 0 w 29"/>
                <a:gd name="T25" fmla="*/ 0 h 28"/>
                <a:gd name="T26" fmla="*/ 0 w 29"/>
                <a:gd name="T27" fmla="*/ 0 h 28"/>
                <a:gd name="T28" fmla="*/ 0 w 29"/>
                <a:gd name="T29" fmla="*/ 0 h 28"/>
                <a:gd name="T30" fmla="*/ 0 w 29"/>
                <a:gd name="T31" fmla="*/ 0 h 28"/>
                <a:gd name="T32" fmla="*/ 0 w 29"/>
                <a:gd name="T33" fmla="*/ 0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28">
                  <a:moveTo>
                    <a:pt x="29" y="16"/>
                  </a:moveTo>
                  <a:lnTo>
                    <a:pt x="29" y="20"/>
                  </a:lnTo>
                  <a:lnTo>
                    <a:pt x="27" y="24"/>
                  </a:lnTo>
                  <a:lnTo>
                    <a:pt x="24" y="26"/>
                  </a:lnTo>
                  <a:lnTo>
                    <a:pt x="20" y="27"/>
                  </a:lnTo>
                  <a:lnTo>
                    <a:pt x="14" y="28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3"/>
                  </a:lnTo>
                  <a:lnTo>
                    <a:pt x="7" y="0"/>
                  </a:lnTo>
                  <a:lnTo>
                    <a:pt x="14" y="2"/>
                  </a:lnTo>
                  <a:lnTo>
                    <a:pt x="20" y="5"/>
                  </a:lnTo>
                  <a:lnTo>
                    <a:pt x="26" y="10"/>
                  </a:lnTo>
                  <a:lnTo>
                    <a:pt x="2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00" name="Freeform 395"/>
            <p:cNvSpPr>
              <a:spLocks/>
            </p:cNvSpPr>
            <p:nvPr/>
          </p:nvSpPr>
          <p:spPr bwMode="auto">
            <a:xfrm>
              <a:off x="1723" y="1377"/>
              <a:ext cx="6" cy="9"/>
            </a:xfrm>
            <a:custGeom>
              <a:avLst/>
              <a:gdLst>
                <a:gd name="T0" fmla="*/ 0 w 23"/>
                <a:gd name="T1" fmla="*/ 0 h 26"/>
                <a:gd name="T2" fmla="*/ 0 w 23"/>
                <a:gd name="T3" fmla="*/ 0 h 26"/>
                <a:gd name="T4" fmla="*/ 0 w 23"/>
                <a:gd name="T5" fmla="*/ 0 h 26"/>
                <a:gd name="T6" fmla="*/ 0 w 23"/>
                <a:gd name="T7" fmla="*/ 0 h 26"/>
                <a:gd name="T8" fmla="*/ 0 w 23"/>
                <a:gd name="T9" fmla="*/ 0 h 26"/>
                <a:gd name="T10" fmla="*/ 0 w 23"/>
                <a:gd name="T11" fmla="*/ 0 h 26"/>
                <a:gd name="T12" fmla="*/ 0 w 23"/>
                <a:gd name="T13" fmla="*/ 0 h 26"/>
                <a:gd name="T14" fmla="*/ 0 w 23"/>
                <a:gd name="T15" fmla="*/ 0 h 26"/>
                <a:gd name="T16" fmla="*/ 0 w 23"/>
                <a:gd name="T17" fmla="*/ 0 h 26"/>
                <a:gd name="T18" fmla="*/ 0 w 23"/>
                <a:gd name="T19" fmla="*/ 0 h 26"/>
                <a:gd name="T20" fmla="*/ 0 w 23"/>
                <a:gd name="T21" fmla="*/ 0 h 26"/>
                <a:gd name="T22" fmla="*/ 0 w 23"/>
                <a:gd name="T23" fmla="*/ 0 h 26"/>
                <a:gd name="T24" fmla="*/ 0 w 23"/>
                <a:gd name="T25" fmla="*/ 0 h 26"/>
                <a:gd name="T26" fmla="*/ 0 w 23"/>
                <a:gd name="T27" fmla="*/ 0 h 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" h="26">
                  <a:moveTo>
                    <a:pt x="22" y="18"/>
                  </a:moveTo>
                  <a:lnTo>
                    <a:pt x="18" y="23"/>
                  </a:lnTo>
                  <a:lnTo>
                    <a:pt x="14" y="25"/>
                  </a:lnTo>
                  <a:lnTo>
                    <a:pt x="8" y="26"/>
                  </a:lnTo>
                  <a:lnTo>
                    <a:pt x="2" y="26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16"/>
                  </a:lnTo>
                  <a:lnTo>
                    <a:pt x="21" y="0"/>
                  </a:lnTo>
                  <a:lnTo>
                    <a:pt x="22" y="3"/>
                  </a:lnTo>
                  <a:lnTo>
                    <a:pt x="23" y="9"/>
                  </a:lnTo>
                  <a:lnTo>
                    <a:pt x="23" y="13"/>
                  </a:lnTo>
                  <a:lnTo>
                    <a:pt x="22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01" name="Freeform 396"/>
            <p:cNvSpPr>
              <a:spLocks/>
            </p:cNvSpPr>
            <p:nvPr/>
          </p:nvSpPr>
          <p:spPr bwMode="auto">
            <a:xfrm>
              <a:off x="1622" y="1382"/>
              <a:ext cx="8" cy="12"/>
            </a:xfrm>
            <a:custGeom>
              <a:avLst/>
              <a:gdLst>
                <a:gd name="T0" fmla="*/ 0 w 29"/>
                <a:gd name="T1" fmla="*/ 0 h 34"/>
                <a:gd name="T2" fmla="*/ 0 w 29"/>
                <a:gd name="T3" fmla="*/ 0 h 34"/>
                <a:gd name="T4" fmla="*/ 0 w 29"/>
                <a:gd name="T5" fmla="*/ 0 h 34"/>
                <a:gd name="T6" fmla="*/ 0 w 29"/>
                <a:gd name="T7" fmla="*/ 0 h 34"/>
                <a:gd name="T8" fmla="*/ 0 w 29"/>
                <a:gd name="T9" fmla="*/ 0 h 34"/>
                <a:gd name="T10" fmla="*/ 0 w 29"/>
                <a:gd name="T11" fmla="*/ 0 h 34"/>
                <a:gd name="T12" fmla="*/ 0 w 29"/>
                <a:gd name="T13" fmla="*/ 0 h 34"/>
                <a:gd name="T14" fmla="*/ 0 w 29"/>
                <a:gd name="T15" fmla="*/ 0 h 34"/>
                <a:gd name="T16" fmla="*/ 0 w 29"/>
                <a:gd name="T17" fmla="*/ 0 h 34"/>
                <a:gd name="T18" fmla="*/ 0 w 29"/>
                <a:gd name="T19" fmla="*/ 0 h 34"/>
                <a:gd name="T20" fmla="*/ 0 w 29"/>
                <a:gd name="T21" fmla="*/ 0 h 34"/>
                <a:gd name="T22" fmla="*/ 0 w 29"/>
                <a:gd name="T23" fmla="*/ 0 h 34"/>
                <a:gd name="T24" fmla="*/ 0 w 29"/>
                <a:gd name="T25" fmla="*/ 0 h 34"/>
                <a:gd name="T26" fmla="*/ 0 w 29"/>
                <a:gd name="T27" fmla="*/ 0 h 34"/>
                <a:gd name="T28" fmla="*/ 0 w 29"/>
                <a:gd name="T29" fmla="*/ 0 h 34"/>
                <a:gd name="T30" fmla="*/ 0 w 29"/>
                <a:gd name="T31" fmla="*/ 0 h 34"/>
                <a:gd name="T32" fmla="*/ 0 w 29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34">
                  <a:moveTo>
                    <a:pt x="29" y="15"/>
                  </a:moveTo>
                  <a:lnTo>
                    <a:pt x="29" y="19"/>
                  </a:lnTo>
                  <a:lnTo>
                    <a:pt x="28" y="25"/>
                  </a:lnTo>
                  <a:lnTo>
                    <a:pt x="25" y="30"/>
                  </a:lnTo>
                  <a:lnTo>
                    <a:pt x="23" y="34"/>
                  </a:lnTo>
                  <a:lnTo>
                    <a:pt x="17" y="31"/>
                  </a:lnTo>
                  <a:lnTo>
                    <a:pt x="10" y="27"/>
                  </a:lnTo>
                  <a:lnTo>
                    <a:pt x="6" y="24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0" y="9"/>
                  </a:lnTo>
                  <a:lnTo>
                    <a:pt x="1" y="3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8" y="4"/>
                  </a:lnTo>
                  <a:lnTo>
                    <a:pt x="24" y="8"/>
                  </a:lnTo>
                  <a:lnTo>
                    <a:pt x="29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02" name="Freeform 397"/>
            <p:cNvSpPr>
              <a:spLocks/>
            </p:cNvSpPr>
            <p:nvPr/>
          </p:nvSpPr>
          <p:spPr bwMode="auto">
            <a:xfrm>
              <a:off x="1903" y="1390"/>
              <a:ext cx="4" cy="5"/>
            </a:xfrm>
            <a:custGeom>
              <a:avLst/>
              <a:gdLst>
                <a:gd name="T0" fmla="*/ 0 w 19"/>
                <a:gd name="T1" fmla="*/ 0 h 15"/>
                <a:gd name="T2" fmla="*/ 0 w 19"/>
                <a:gd name="T3" fmla="*/ 0 h 15"/>
                <a:gd name="T4" fmla="*/ 0 w 19"/>
                <a:gd name="T5" fmla="*/ 0 h 15"/>
                <a:gd name="T6" fmla="*/ 0 w 19"/>
                <a:gd name="T7" fmla="*/ 0 h 15"/>
                <a:gd name="T8" fmla="*/ 0 w 19"/>
                <a:gd name="T9" fmla="*/ 0 h 15"/>
                <a:gd name="T10" fmla="*/ 0 w 19"/>
                <a:gd name="T11" fmla="*/ 0 h 15"/>
                <a:gd name="T12" fmla="*/ 0 w 19"/>
                <a:gd name="T13" fmla="*/ 0 h 15"/>
                <a:gd name="T14" fmla="*/ 0 w 19"/>
                <a:gd name="T15" fmla="*/ 0 h 15"/>
                <a:gd name="T16" fmla="*/ 0 w 19"/>
                <a:gd name="T17" fmla="*/ 0 h 15"/>
                <a:gd name="T18" fmla="*/ 0 w 19"/>
                <a:gd name="T19" fmla="*/ 0 h 15"/>
                <a:gd name="T20" fmla="*/ 0 w 19"/>
                <a:gd name="T21" fmla="*/ 0 h 15"/>
                <a:gd name="T22" fmla="*/ 0 w 19"/>
                <a:gd name="T23" fmla="*/ 0 h 15"/>
                <a:gd name="T24" fmla="*/ 0 w 19"/>
                <a:gd name="T25" fmla="*/ 0 h 15"/>
                <a:gd name="T26" fmla="*/ 0 w 19"/>
                <a:gd name="T27" fmla="*/ 0 h 15"/>
                <a:gd name="T28" fmla="*/ 0 w 19"/>
                <a:gd name="T29" fmla="*/ 0 h 15"/>
                <a:gd name="T30" fmla="*/ 0 w 19"/>
                <a:gd name="T31" fmla="*/ 0 h 15"/>
                <a:gd name="T32" fmla="*/ 0 w 19"/>
                <a:gd name="T33" fmla="*/ 0 h 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15">
                  <a:moveTo>
                    <a:pt x="19" y="6"/>
                  </a:moveTo>
                  <a:lnTo>
                    <a:pt x="19" y="9"/>
                  </a:lnTo>
                  <a:lnTo>
                    <a:pt x="19" y="11"/>
                  </a:lnTo>
                  <a:lnTo>
                    <a:pt x="18" y="14"/>
                  </a:lnTo>
                  <a:lnTo>
                    <a:pt x="15" y="15"/>
                  </a:lnTo>
                  <a:lnTo>
                    <a:pt x="11" y="15"/>
                  </a:lnTo>
                  <a:lnTo>
                    <a:pt x="6" y="14"/>
                  </a:lnTo>
                  <a:lnTo>
                    <a:pt x="3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7" y="2"/>
                  </a:lnTo>
                  <a:lnTo>
                    <a:pt x="19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03" name="Freeform 398"/>
            <p:cNvSpPr>
              <a:spLocks/>
            </p:cNvSpPr>
            <p:nvPr/>
          </p:nvSpPr>
          <p:spPr bwMode="auto">
            <a:xfrm>
              <a:off x="1862" y="1392"/>
              <a:ext cx="10" cy="7"/>
            </a:xfrm>
            <a:custGeom>
              <a:avLst/>
              <a:gdLst>
                <a:gd name="T0" fmla="*/ 0 w 39"/>
                <a:gd name="T1" fmla="*/ 0 h 23"/>
                <a:gd name="T2" fmla="*/ 0 w 39"/>
                <a:gd name="T3" fmla="*/ 0 h 23"/>
                <a:gd name="T4" fmla="*/ 0 w 39"/>
                <a:gd name="T5" fmla="*/ 0 h 23"/>
                <a:gd name="T6" fmla="*/ 0 w 39"/>
                <a:gd name="T7" fmla="*/ 0 h 23"/>
                <a:gd name="T8" fmla="*/ 0 w 39"/>
                <a:gd name="T9" fmla="*/ 0 h 23"/>
                <a:gd name="T10" fmla="*/ 0 w 39"/>
                <a:gd name="T11" fmla="*/ 0 h 23"/>
                <a:gd name="T12" fmla="*/ 0 w 39"/>
                <a:gd name="T13" fmla="*/ 0 h 23"/>
                <a:gd name="T14" fmla="*/ 0 w 39"/>
                <a:gd name="T15" fmla="*/ 0 h 23"/>
                <a:gd name="T16" fmla="*/ 0 w 39"/>
                <a:gd name="T17" fmla="*/ 0 h 23"/>
                <a:gd name="T18" fmla="*/ 0 w 39"/>
                <a:gd name="T19" fmla="*/ 0 h 23"/>
                <a:gd name="T20" fmla="*/ 0 w 39"/>
                <a:gd name="T21" fmla="*/ 0 h 23"/>
                <a:gd name="T22" fmla="*/ 0 w 39"/>
                <a:gd name="T23" fmla="*/ 0 h 23"/>
                <a:gd name="T24" fmla="*/ 0 w 39"/>
                <a:gd name="T25" fmla="*/ 0 h 23"/>
                <a:gd name="T26" fmla="*/ 0 w 39"/>
                <a:gd name="T27" fmla="*/ 0 h 23"/>
                <a:gd name="T28" fmla="*/ 0 w 39"/>
                <a:gd name="T29" fmla="*/ 0 h 23"/>
                <a:gd name="T30" fmla="*/ 0 w 39"/>
                <a:gd name="T31" fmla="*/ 0 h 23"/>
                <a:gd name="T32" fmla="*/ 0 w 39"/>
                <a:gd name="T33" fmla="*/ 0 h 23"/>
                <a:gd name="T34" fmla="*/ 0 w 39"/>
                <a:gd name="T35" fmla="*/ 0 h 23"/>
                <a:gd name="T36" fmla="*/ 0 w 39"/>
                <a:gd name="T37" fmla="*/ 0 h 23"/>
                <a:gd name="T38" fmla="*/ 0 w 39"/>
                <a:gd name="T39" fmla="*/ 0 h 23"/>
                <a:gd name="T40" fmla="*/ 0 w 39"/>
                <a:gd name="T41" fmla="*/ 0 h 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" h="23">
                  <a:moveTo>
                    <a:pt x="39" y="8"/>
                  </a:moveTo>
                  <a:lnTo>
                    <a:pt x="36" y="14"/>
                  </a:lnTo>
                  <a:lnTo>
                    <a:pt x="31" y="19"/>
                  </a:lnTo>
                  <a:lnTo>
                    <a:pt x="25" y="22"/>
                  </a:lnTo>
                  <a:lnTo>
                    <a:pt x="19" y="23"/>
                  </a:lnTo>
                  <a:lnTo>
                    <a:pt x="14" y="23"/>
                  </a:lnTo>
                  <a:lnTo>
                    <a:pt x="8" y="23"/>
                  </a:lnTo>
                  <a:lnTo>
                    <a:pt x="3" y="21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3" y="8"/>
                  </a:lnTo>
                  <a:lnTo>
                    <a:pt x="8" y="5"/>
                  </a:lnTo>
                  <a:lnTo>
                    <a:pt x="13" y="3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8" y="4"/>
                  </a:lnTo>
                  <a:lnTo>
                    <a:pt x="31" y="6"/>
                  </a:lnTo>
                  <a:lnTo>
                    <a:pt x="36" y="7"/>
                  </a:lnTo>
                  <a:lnTo>
                    <a:pt x="39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04" name="Freeform 399"/>
            <p:cNvSpPr>
              <a:spLocks/>
            </p:cNvSpPr>
            <p:nvPr/>
          </p:nvSpPr>
          <p:spPr bwMode="auto">
            <a:xfrm>
              <a:off x="1749" y="1394"/>
              <a:ext cx="10" cy="10"/>
            </a:xfrm>
            <a:custGeom>
              <a:avLst/>
              <a:gdLst>
                <a:gd name="T0" fmla="*/ 0 w 37"/>
                <a:gd name="T1" fmla="*/ 0 h 33"/>
                <a:gd name="T2" fmla="*/ 0 w 37"/>
                <a:gd name="T3" fmla="*/ 0 h 33"/>
                <a:gd name="T4" fmla="*/ 0 w 37"/>
                <a:gd name="T5" fmla="*/ 0 h 33"/>
                <a:gd name="T6" fmla="*/ 0 w 37"/>
                <a:gd name="T7" fmla="*/ 0 h 33"/>
                <a:gd name="T8" fmla="*/ 0 w 37"/>
                <a:gd name="T9" fmla="*/ 0 h 33"/>
                <a:gd name="T10" fmla="*/ 0 w 37"/>
                <a:gd name="T11" fmla="*/ 0 h 33"/>
                <a:gd name="T12" fmla="*/ 0 w 37"/>
                <a:gd name="T13" fmla="*/ 0 h 33"/>
                <a:gd name="T14" fmla="*/ 0 w 37"/>
                <a:gd name="T15" fmla="*/ 0 h 33"/>
                <a:gd name="T16" fmla="*/ 0 w 37"/>
                <a:gd name="T17" fmla="*/ 0 h 33"/>
                <a:gd name="T18" fmla="*/ 0 w 37"/>
                <a:gd name="T19" fmla="*/ 0 h 33"/>
                <a:gd name="T20" fmla="*/ 0 w 37"/>
                <a:gd name="T21" fmla="*/ 0 h 33"/>
                <a:gd name="T22" fmla="*/ 0 w 37"/>
                <a:gd name="T23" fmla="*/ 0 h 33"/>
                <a:gd name="T24" fmla="*/ 0 w 37"/>
                <a:gd name="T25" fmla="*/ 0 h 33"/>
                <a:gd name="T26" fmla="*/ 0 w 37"/>
                <a:gd name="T27" fmla="*/ 0 h 33"/>
                <a:gd name="T28" fmla="*/ 0 w 37"/>
                <a:gd name="T29" fmla="*/ 0 h 33"/>
                <a:gd name="T30" fmla="*/ 0 w 37"/>
                <a:gd name="T31" fmla="*/ 0 h 33"/>
                <a:gd name="T32" fmla="*/ 0 w 37"/>
                <a:gd name="T33" fmla="*/ 0 h 3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7" h="33">
                  <a:moveTo>
                    <a:pt x="37" y="7"/>
                  </a:moveTo>
                  <a:lnTo>
                    <a:pt x="37" y="15"/>
                  </a:lnTo>
                  <a:lnTo>
                    <a:pt x="35" y="21"/>
                  </a:lnTo>
                  <a:lnTo>
                    <a:pt x="30" y="28"/>
                  </a:lnTo>
                  <a:lnTo>
                    <a:pt x="24" y="33"/>
                  </a:lnTo>
                  <a:lnTo>
                    <a:pt x="19" y="30"/>
                  </a:lnTo>
                  <a:lnTo>
                    <a:pt x="13" y="28"/>
                  </a:lnTo>
                  <a:lnTo>
                    <a:pt x="6" y="24"/>
                  </a:lnTo>
                  <a:lnTo>
                    <a:pt x="0" y="23"/>
                  </a:lnTo>
                  <a:lnTo>
                    <a:pt x="4" y="19"/>
                  </a:lnTo>
                  <a:lnTo>
                    <a:pt x="8" y="14"/>
                  </a:lnTo>
                  <a:lnTo>
                    <a:pt x="13" y="8"/>
                  </a:lnTo>
                  <a:lnTo>
                    <a:pt x="19" y="5"/>
                  </a:lnTo>
                  <a:lnTo>
                    <a:pt x="23" y="1"/>
                  </a:lnTo>
                  <a:lnTo>
                    <a:pt x="28" y="0"/>
                  </a:lnTo>
                  <a:lnTo>
                    <a:pt x="33" y="3"/>
                  </a:lnTo>
                  <a:lnTo>
                    <a:pt x="37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05" name="Freeform 400"/>
            <p:cNvSpPr>
              <a:spLocks/>
            </p:cNvSpPr>
            <p:nvPr/>
          </p:nvSpPr>
          <p:spPr bwMode="auto">
            <a:xfrm>
              <a:off x="1881" y="1394"/>
              <a:ext cx="12" cy="8"/>
            </a:xfrm>
            <a:custGeom>
              <a:avLst/>
              <a:gdLst>
                <a:gd name="T0" fmla="*/ 0 w 42"/>
                <a:gd name="T1" fmla="*/ 0 h 26"/>
                <a:gd name="T2" fmla="*/ 0 w 42"/>
                <a:gd name="T3" fmla="*/ 0 h 26"/>
                <a:gd name="T4" fmla="*/ 0 w 42"/>
                <a:gd name="T5" fmla="*/ 0 h 26"/>
                <a:gd name="T6" fmla="*/ 0 w 42"/>
                <a:gd name="T7" fmla="*/ 0 h 26"/>
                <a:gd name="T8" fmla="*/ 0 w 42"/>
                <a:gd name="T9" fmla="*/ 0 h 26"/>
                <a:gd name="T10" fmla="*/ 0 w 42"/>
                <a:gd name="T11" fmla="*/ 0 h 26"/>
                <a:gd name="T12" fmla="*/ 0 w 42"/>
                <a:gd name="T13" fmla="*/ 0 h 26"/>
                <a:gd name="T14" fmla="*/ 0 w 42"/>
                <a:gd name="T15" fmla="*/ 0 h 26"/>
                <a:gd name="T16" fmla="*/ 0 w 42"/>
                <a:gd name="T17" fmla="*/ 0 h 26"/>
                <a:gd name="T18" fmla="*/ 0 w 42"/>
                <a:gd name="T19" fmla="*/ 0 h 26"/>
                <a:gd name="T20" fmla="*/ 0 w 42"/>
                <a:gd name="T21" fmla="*/ 0 h 26"/>
                <a:gd name="T22" fmla="*/ 0 w 42"/>
                <a:gd name="T23" fmla="*/ 0 h 26"/>
                <a:gd name="T24" fmla="*/ 0 w 42"/>
                <a:gd name="T25" fmla="*/ 0 h 26"/>
                <a:gd name="T26" fmla="*/ 0 w 42"/>
                <a:gd name="T27" fmla="*/ 0 h 26"/>
                <a:gd name="T28" fmla="*/ 0 w 42"/>
                <a:gd name="T29" fmla="*/ 0 h 26"/>
                <a:gd name="T30" fmla="*/ 0 w 42"/>
                <a:gd name="T31" fmla="*/ 0 h 26"/>
                <a:gd name="T32" fmla="*/ 0 w 42"/>
                <a:gd name="T33" fmla="*/ 0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2" h="26">
                  <a:moveTo>
                    <a:pt x="41" y="1"/>
                  </a:moveTo>
                  <a:lnTo>
                    <a:pt x="42" y="8"/>
                  </a:lnTo>
                  <a:lnTo>
                    <a:pt x="39" y="14"/>
                  </a:lnTo>
                  <a:lnTo>
                    <a:pt x="33" y="19"/>
                  </a:lnTo>
                  <a:lnTo>
                    <a:pt x="27" y="23"/>
                  </a:lnTo>
                  <a:lnTo>
                    <a:pt x="21" y="24"/>
                  </a:lnTo>
                  <a:lnTo>
                    <a:pt x="14" y="26"/>
                  </a:lnTo>
                  <a:lnTo>
                    <a:pt x="6" y="26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7" y="12"/>
                  </a:lnTo>
                  <a:lnTo>
                    <a:pt x="12" y="7"/>
                  </a:lnTo>
                  <a:lnTo>
                    <a:pt x="17" y="4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06" name="Freeform 401"/>
            <p:cNvSpPr>
              <a:spLocks/>
            </p:cNvSpPr>
            <p:nvPr/>
          </p:nvSpPr>
          <p:spPr bwMode="auto">
            <a:xfrm>
              <a:off x="1668" y="1397"/>
              <a:ext cx="8" cy="12"/>
            </a:xfrm>
            <a:custGeom>
              <a:avLst/>
              <a:gdLst>
                <a:gd name="T0" fmla="*/ 0 w 31"/>
                <a:gd name="T1" fmla="*/ 0 h 37"/>
                <a:gd name="T2" fmla="*/ 0 w 31"/>
                <a:gd name="T3" fmla="*/ 0 h 37"/>
                <a:gd name="T4" fmla="*/ 0 w 31"/>
                <a:gd name="T5" fmla="*/ 0 h 37"/>
                <a:gd name="T6" fmla="*/ 0 w 31"/>
                <a:gd name="T7" fmla="*/ 0 h 37"/>
                <a:gd name="T8" fmla="*/ 0 w 31"/>
                <a:gd name="T9" fmla="*/ 0 h 37"/>
                <a:gd name="T10" fmla="*/ 0 w 31"/>
                <a:gd name="T11" fmla="*/ 0 h 37"/>
                <a:gd name="T12" fmla="*/ 0 w 31"/>
                <a:gd name="T13" fmla="*/ 0 h 37"/>
                <a:gd name="T14" fmla="*/ 0 w 31"/>
                <a:gd name="T15" fmla="*/ 0 h 37"/>
                <a:gd name="T16" fmla="*/ 0 w 31"/>
                <a:gd name="T17" fmla="*/ 0 h 37"/>
                <a:gd name="T18" fmla="*/ 0 w 31"/>
                <a:gd name="T19" fmla="*/ 0 h 37"/>
                <a:gd name="T20" fmla="*/ 0 w 31"/>
                <a:gd name="T21" fmla="*/ 0 h 37"/>
                <a:gd name="T22" fmla="*/ 0 w 31"/>
                <a:gd name="T23" fmla="*/ 0 h 37"/>
                <a:gd name="T24" fmla="*/ 0 w 31"/>
                <a:gd name="T25" fmla="*/ 0 h 37"/>
                <a:gd name="T26" fmla="*/ 0 w 31"/>
                <a:gd name="T27" fmla="*/ 0 h 37"/>
                <a:gd name="T28" fmla="*/ 0 w 31"/>
                <a:gd name="T29" fmla="*/ 0 h 37"/>
                <a:gd name="T30" fmla="*/ 0 w 31"/>
                <a:gd name="T31" fmla="*/ 0 h 37"/>
                <a:gd name="T32" fmla="*/ 0 w 31"/>
                <a:gd name="T33" fmla="*/ 0 h 37"/>
                <a:gd name="T34" fmla="*/ 0 w 31"/>
                <a:gd name="T35" fmla="*/ 0 h 37"/>
                <a:gd name="T36" fmla="*/ 0 w 31"/>
                <a:gd name="T37" fmla="*/ 0 h 37"/>
                <a:gd name="T38" fmla="*/ 0 w 31"/>
                <a:gd name="T39" fmla="*/ 0 h 37"/>
                <a:gd name="T40" fmla="*/ 0 w 31"/>
                <a:gd name="T41" fmla="*/ 0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1" h="37">
                  <a:moveTo>
                    <a:pt x="30" y="10"/>
                  </a:moveTo>
                  <a:lnTo>
                    <a:pt x="31" y="15"/>
                  </a:lnTo>
                  <a:lnTo>
                    <a:pt x="31" y="22"/>
                  </a:lnTo>
                  <a:lnTo>
                    <a:pt x="30" y="28"/>
                  </a:lnTo>
                  <a:lnTo>
                    <a:pt x="28" y="34"/>
                  </a:lnTo>
                  <a:lnTo>
                    <a:pt x="23" y="36"/>
                  </a:lnTo>
                  <a:lnTo>
                    <a:pt x="17" y="37"/>
                  </a:lnTo>
                  <a:lnTo>
                    <a:pt x="12" y="36"/>
                  </a:lnTo>
                  <a:lnTo>
                    <a:pt x="7" y="37"/>
                  </a:lnTo>
                  <a:lnTo>
                    <a:pt x="4" y="30"/>
                  </a:lnTo>
                  <a:lnTo>
                    <a:pt x="1" y="24"/>
                  </a:lnTo>
                  <a:lnTo>
                    <a:pt x="0" y="15"/>
                  </a:lnTo>
                  <a:lnTo>
                    <a:pt x="0" y="7"/>
                  </a:lnTo>
                  <a:lnTo>
                    <a:pt x="1" y="5"/>
                  </a:lnTo>
                  <a:lnTo>
                    <a:pt x="4" y="3"/>
                  </a:lnTo>
                  <a:lnTo>
                    <a:pt x="7" y="2"/>
                  </a:lnTo>
                  <a:lnTo>
                    <a:pt x="9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27" y="5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07" name="Freeform 402"/>
            <p:cNvSpPr>
              <a:spLocks/>
            </p:cNvSpPr>
            <p:nvPr/>
          </p:nvSpPr>
          <p:spPr bwMode="auto">
            <a:xfrm>
              <a:off x="1891" y="1407"/>
              <a:ext cx="9" cy="15"/>
            </a:xfrm>
            <a:custGeom>
              <a:avLst/>
              <a:gdLst>
                <a:gd name="T0" fmla="*/ 0 w 31"/>
                <a:gd name="T1" fmla="*/ 0 h 46"/>
                <a:gd name="T2" fmla="*/ 0 w 31"/>
                <a:gd name="T3" fmla="*/ 0 h 46"/>
                <a:gd name="T4" fmla="*/ 0 w 31"/>
                <a:gd name="T5" fmla="*/ 0 h 46"/>
                <a:gd name="T6" fmla="*/ 0 w 31"/>
                <a:gd name="T7" fmla="*/ 0 h 46"/>
                <a:gd name="T8" fmla="*/ 0 w 31"/>
                <a:gd name="T9" fmla="*/ 0 h 46"/>
                <a:gd name="T10" fmla="*/ 0 w 31"/>
                <a:gd name="T11" fmla="*/ 0 h 46"/>
                <a:gd name="T12" fmla="*/ 0 w 31"/>
                <a:gd name="T13" fmla="*/ 0 h 46"/>
                <a:gd name="T14" fmla="*/ 0 w 31"/>
                <a:gd name="T15" fmla="*/ 0 h 46"/>
                <a:gd name="T16" fmla="*/ 0 w 31"/>
                <a:gd name="T17" fmla="*/ 0 h 46"/>
                <a:gd name="T18" fmla="*/ 0 w 31"/>
                <a:gd name="T19" fmla="*/ 0 h 46"/>
                <a:gd name="T20" fmla="*/ 0 w 31"/>
                <a:gd name="T21" fmla="*/ 0 h 46"/>
                <a:gd name="T22" fmla="*/ 0 w 31"/>
                <a:gd name="T23" fmla="*/ 0 h 46"/>
                <a:gd name="T24" fmla="*/ 0 w 31"/>
                <a:gd name="T25" fmla="*/ 0 h 4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46">
                  <a:moveTo>
                    <a:pt x="31" y="8"/>
                  </a:moveTo>
                  <a:lnTo>
                    <a:pt x="30" y="18"/>
                  </a:lnTo>
                  <a:lnTo>
                    <a:pt x="26" y="28"/>
                  </a:lnTo>
                  <a:lnTo>
                    <a:pt x="21" y="38"/>
                  </a:lnTo>
                  <a:lnTo>
                    <a:pt x="14" y="46"/>
                  </a:lnTo>
                  <a:lnTo>
                    <a:pt x="8" y="38"/>
                  </a:lnTo>
                  <a:lnTo>
                    <a:pt x="3" y="27"/>
                  </a:lnTo>
                  <a:lnTo>
                    <a:pt x="0" y="17"/>
                  </a:lnTo>
                  <a:lnTo>
                    <a:pt x="1" y="5"/>
                  </a:lnTo>
                  <a:lnTo>
                    <a:pt x="8" y="1"/>
                  </a:lnTo>
                  <a:lnTo>
                    <a:pt x="16" y="0"/>
                  </a:lnTo>
                  <a:lnTo>
                    <a:pt x="25" y="2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08" name="Freeform 403"/>
            <p:cNvSpPr>
              <a:spLocks/>
            </p:cNvSpPr>
            <p:nvPr/>
          </p:nvSpPr>
          <p:spPr bwMode="auto">
            <a:xfrm>
              <a:off x="1715" y="1407"/>
              <a:ext cx="9" cy="14"/>
            </a:xfrm>
            <a:custGeom>
              <a:avLst/>
              <a:gdLst>
                <a:gd name="T0" fmla="*/ 0 w 36"/>
                <a:gd name="T1" fmla="*/ 0 h 41"/>
                <a:gd name="T2" fmla="*/ 0 w 36"/>
                <a:gd name="T3" fmla="*/ 0 h 41"/>
                <a:gd name="T4" fmla="*/ 0 w 36"/>
                <a:gd name="T5" fmla="*/ 0 h 41"/>
                <a:gd name="T6" fmla="*/ 0 w 36"/>
                <a:gd name="T7" fmla="*/ 0 h 41"/>
                <a:gd name="T8" fmla="*/ 0 w 36"/>
                <a:gd name="T9" fmla="*/ 0 h 41"/>
                <a:gd name="T10" fmla="*/ 0 w 36"/>
                <a:gd name="T11" fmla="*/ 0 h 41"/>
                <a:gd name="T12" fmla="*/ 0 w 36"/>
                <a:gd name="T13" fmla="*/ 0 h 41"/>
                <a:gd name="T14" fmla="*/ 0 w 36"/>
                <a:gd name="T15" fmla="*/ 0 h 41"/>
                <a:gd name="T16" fmla="*/ 0 w 36"/>
                <a:gd name="T17" fmla="*/ 0 h 41"/>
                <a:gd name="T18" fmla="*/ 0 w 36"/>
                <a:gd name="T19" fmla="*/ 0 h 41"/>
                <a:gd name="T20" fmla="*/ 0 w 36"/>
                <a:gd name="T21" fmla="*/ 0 h 41"/>
                <a:gd name="T22" fmla="*/ 0 w 36"/>
                <a:gd name="T23" fmla="*/ 0 h 41"/>
                <a:gd name="T24" fmla="*/ 0 w 36"/>
                <a:gd name="T25" fmla="*/ 0 h 41"/>
                <a:gd name="T26" fmla="*/ 0 w 36"/>
                <a:gd name="T27" fmla="*/ 0 h 41"/>
                <a:gd name="T28" fmla="*/ 0 w 36"/>
                <a:gd name="T29" fmla="*/ 0 h 41"/>
                <a:gd name="T30" fmla="*/ 0 w 36"/>
                <a:gd name="T31" fmla="*/ 0 h 41"/>
                <a:gd name="T32" fmla="*/ 0 w 36"/>
                <a:gd name="T33" fmla="*/ 0 h 41"/>
                <a:gd name="T34" fmla="*/ 0 w 36"/>
                <a:gd name="T35" fmla="*/ 0 h 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6" h="41">
                  <a:moveTo>
                    <a:pt x="36" y="14"/>
                  </a:moveTo>
                  <a:lnTo>
                    <a:pt x="36" y="22"/>
                  </a:lnTo>
                  <a:lnTo>
                    <a:pt x="32" y="27"/>
                  </a:lnTo>
                  <a:lnTo>
                    <a:pt x="28" y="33"/>
                  </a:lnTo>
                  <a:lnTo>
                    <a:pt x="21" y="38"/>
                  </a:lnTo>
                  <a:lnTo>
                    <a:pt x="17" y="39"/>
                  </a:lnTo>
                  <a:lnTo>
                    <a:pt x="14" y="40"/>
                  </a:lnTo>
                  <a:lnTo>
                    <a:pt x="10" y="41"/>
                  </a:lnTo>
                  <a:lnTo>
                    <a:pt x="7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1" y="18"/>
                  </a:lnTo>
                  <a:lnTo>
                    <a:pt x="9" y="0"/>
                  </a:lnTo>
                  <a:lnTo>
                    <a:pt x="17" y="1"/>
                  </a:lnTo>
                  <a:lnTo>
                    <a:pt x="24" y="3"/>
                  </a:lnTo>
                  <a:lnTo>
                    <a:pt x="31" y="8"/>
                  </a:lnTo>
                  <a:lnTo>
                    <a:pt x="36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09" name="Freeform 404"/>
            <p:cNvSpPr>
              <a:spLocks/>
            </p:cNvSpPr>
            <p:nvPr/>
          </p:nvSpPr>
          <p:spPr bwMode="auto">
            <a:xfrm>
              <a:off x="1652" y="1415"/>
              <a:ext cx="49" cy="182"/>
            </a:xfrm>
            <a:custGeom>
              <a:avLst/>
              <a:gdLst>
                <a:gd name="T0" fmla="*/ 0 w 187"/>
                <a:gd name="T1" fmla="*/ 0 h 548"/>
                <a:gd name="T2" fmla="*/ 0 w 187"/>
                <a:gd name="T3" fmla="*/ 0 h 548"/>
                <a:gd name="T4" fmla="*/ 0 w 187"/>
                <a:gd name="T5" fmla="*/ 0 h 548"/>
                <a:gd name="T6" fmla="*/ 0 w 187"/>
                <a:gd name="T7" fmla="*/ 0 h 548"/>
                <a:gd name="T8" fmla="*/ 0 w 187"/>
                <a:gd name="T9" fmla="*/ 0 h 548"/>
                <a:gd name="T10" fmla="*/ 0 w 187"/>
                <a:gd name="T11" fmla="*/ 0 h 548"/>
                <a:gd name="T12" fmla="*/ 0 w 187"/>
                <a:gd name="T13" fmla="*/ 0 h 548"/>
                <a:gd name="T14" fmla="*/ 0 w 187"/>
                <a:gd name="T15" fmla="*/ 0 h 548"/>
                <a:gd name="T16" fmla="*/ 0 w 187"/>
                <a:gd name="T17" fmla="*/ 0 h 548"/>
                <a:gd name="T18" fmla="*/ 0 w 187"/>
                <a:gd name="T19" fmla="*/ 0 h 548"/>
                <a:gd name="T20" fmla="*/ 0 w 187"/>
                <a:gd name="T21" fmla="*/ 0 h 548"/>
                <a:gd name="T22" fmla="*/ 0 w 187"/>
                <a:gd name="T23" fmla="*/ 0 h 548"/>
                <a:gd name="T24" fmla="*/ 0 w 187"/>
                <a:gd name="T25" fmla="*/ 0 h 548"/>
                <a:gd name="T26" fmla="*/ 0 w 187"/>
                <a:gd name="T27" fmla="*/ 0 h 548"/>
                <a:gd name="T28" fmla="*/ 0 w 187"/>
                <a:gd name="T29" fmla="*/ 0 h 548"/>
                <a:gd name="T30" fmla="*/ 0 w 187"/>
                <a:gd name="T31" fmla="*/ 0 h 548"/>
                <a:gd name="T32" fmla="*/ 0 w 187"/>
                <a:gd name="T33" fmla="*/ 0 h 548"/>
                <a:gd name="T34" fmla="*/ 0 w 187"/>
                <a:gd name="T35" fmla="*/ 0 h 548"/>
                <a:gd name="T36" fmla="*/ 0 w 187"/>
                <a:gd name="T37" fmla="*/ 0 h 548"/>
                <a:gd name="T38" fmla="*/ 0 w 187"/>
                <a:gd name="T39" fmla="*/ 0 h 548"/>
                <a:gd name="T40" fmla="*/ 0 w 187"/>
                <a:gd name="T41" fmla="*/ 0 h 548"/>
                <a:gd name="T42" fmla="*/ 0 w 187"/>
                <a:gd name="T43" fmla="*/ 0 h 548"/>
                <a:gd name="T44" fmla="*/ 0 w 187"/>
                <a:gd name="T45" fmla="*/ 0 h 548"/>
                <a:gd name="T46" fmla="*/ 0 w 187"/>
                <a:gd name="T47" fmla="*/ 0 h 548"/>
                <a:gd name="T48" fmla="*/ 0 w 187"/>
                <a:gd name="T49" fmla="*/ 0 h 548"/>
                <a:gd name="T50" fmla="*/ 0 w 187"/>
                <a:gd name="T51" fmla="*/ 0 h 548"/>
                <a:gd name="T52" fmla="*/ 0 w 187"/>
                <a:gd name="T53" fmla="*/ 0 h 548"/>
                <a:gd name="T54" fmla="*/ 0 w 187"/>
                <a:gd name="T55" fmla="*/ 0 h 548"/>
                <a:gd name="T56" fmla="*/ 0 w 187"/>
                <a:gd name="T57" fmla="*/ 0 h 548"/>
                <a:gd name="T58" fmla="*/ 0 w 187"/>
                <a:gd name="T59" fmla="*/ 0 h 548"/>
                <a:gd name="T60" fmla="*/ 0 w 187"/>
                <a:gd name="T61" fmla="*/ 0 h 548"/>
                <a:gd name="T62" fmla="*/ 0 w 187"/>
                <a:gd name="T63" fmla="*/ 0 h 548"/>
                <a:gd name="T64" fmla="*/ 0 w 187"/>
                <a:gd name="T65" fmla="*/ 0 h 548"/>
                <a:gd name="T66" fmla="*/ 0 w 187"/>
                <a:gd name="T67" fmla="*/ 0 h 548"/>
                <a:gd name="T68" fmla="*/ 0 w 187"/>
                <a:gd name="T69" fmla="*/ 0 h 548"/>
                <a:gd name="T70" fmla="*/ 0 w 187"/>
                <a:gd name="T71" fmla="*/ 0 h 548"/>
                <a:gd name="T72" fmla="*/ 0 w 187"/>
                <a:gd name="T73" fmla="*/ 0 h 548"/>
                <a:gd name="T74" fmla="*/ 0 w 187"/>
                <a:gd name="T75" fmla="*/ 0 h 548"/>
                <a:gd name="T76" fmla="*/ 0 w 187"/>
                <a:gd name="T77" fmla="*/ 0 h 548"/>
                <a:gd name="T78" fmla="*/ 0 w 187"/>
                <a:gd name="T79" fmla="*/ 0 h 548"/>
                <a:gd name="T80" fmla="*/ 0 w 187"/>
                <a:gd name="T81" fmla="*/ 0 h 548"/>
                <a:gd name="T82" fmla="*/ 0 w 187"/>
                <a:gd name="T83" fmla="*/ 0 h 548"/>
                <a:gd name="T84" fmla="*/ 0 w 187"/>
                <a:gd name="T85" fmla="*/ 0 h 548"/>
                <a:gd name="T86" fmla="*/ 0 w 187"/>
                <a:gd name="T87" fmla="*/ 0 h 548"/>
                <a:gd name="T88" fmla="*/ 0 w 187"/>
                <a:gd name="T89" fmla="*/ 0 h 548"/>
                <a:gd name="T90" fmla="*/ 0 w 187"/>
                <a:gd name="T91" fmla="*/ 0 h 548"/>
                <a:gd name="T92" fmla="*/ 0 w 187"/>
                <a:gd name="T93" fmla="*/ 0 h 548"/>
                <a:gd name="T94" fmla="*/ 0 w 187"/>
                <a:gd name="T95" fmla="*/ 0 h 548"/>
                <a:gd name="T96" fmla="*/ 0 w 187"/>
                <a:gd name="T97" fmla="*/ 0 h 548"/>
                <a:gd name="T98" fmla="*/ 0 w 187"/>
                <a:gd name="T99" fmla="*/ 0 h 548"/>
                <a:gd name="T100" fmla="*/ 0 w 187"/>
                <a:gd name="T101" fmla="*/ 0 h 548"/>
                <a:gd name="T102" fmla="*/ 0 w 187"/>
                <a:gd name="T103" fmla="*/ 0 h 548"/>
                <a:gd name="T104" fmla="*/ 0 w 187"/>
                <a:gd name="T105" fmla="*/ 0 h 54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7" h="548">
                  <a:moveTo>
                    <a:pt x="26" y="64"/>
                  </a:moveTo>
                  <a:lnTo>
                    <a:pt x="33" y="83"/>
                  </a:lnTo>
                  <a:lnTo>
                    <a:pt x="40" y="101"/>
                  </a:lnTo>
                  <a:lnTo>
                    <a:pt x="47" y="121"/>
                  </a:lnTo>
                  <a:lnTo>
                    <a:pt x="53" y="139"/>
                  </a:lnTo>
                  <a:lnTo>
                    <a:pt x="58" y="159"/>
                  </a:lnTo>
                  <a:lnTo>
                    <a:pt x="63" y="177"/>
                  </a:lnTo>
                  <a:lnTo>
                    <a:pt x="67" y="198"/>
                  </a:lnTo>
                  <a:lnTo>
                    <a:pt x="70" y="217"/>
                  </a:lnTo>
                  <a:lnTo>
                    <a:pt x="71" y="222"/>
                  </a:lnTo>
                  <a:lnTo>
                    <a:pt x="74" y="226"/>
                  </a:lnTo>
                  <a:lnTo>
                    <a:pt x="75" y="230"/>
                  </a:lnTo>
                  <a:lnTo>
                    <a:pt x="77" y="234"/>
                  </a:lnTo>
                  <a:lnTo>
                    <a:pt x="84" y="208"/>
                  </a:lnTo>
                  <a:lnTo>
                    <a:pt x="91" y="183"/>
                  </a:lnTo>
                  <a:lnTo>
                    <a:pt x="97" y="156"/>
                  </a:lnTo>
                  <a:lnTo>
                    <a:pt x="101" y="130"/>
                  </a:lnTo>
                  <a:lnTo>
                    <a:pt x="107" y="103"/>
                  </a:lnTo>
                  <a:lnTo>
                    <a:pt x="113" y="78"/>
                  </a:lnTo>
                  <a:lnTo>
                    <a:pt x="121" y="53"/>
                  </a:lnTo>
                  <a:lnTo>
                    <a:pt x="129" y="27"/>
                  </a:lnTo>
                  <a:lnTo>
                    <a:pt x="126" y="56"/>
                  </a:lnTo>
                  <a:lnTo>
                    <a:pt x="120" y="85"/>
                  </a:lnTo>
                  <a:lnTo>
                    <a:pt x="115" y="114"/>
                  </a:lnTo>
                  <a:lnTo>
                    <a:pt x="115" y="143"/>
                  </a:lnTo>
                  <a:lnTo>
                    <a:pt x="121" y="138"/>
                  </a:lnTo>
                  <a:lnTo>
                    <a:pt x="126" y="132"/>
                  </a:lnTo>
                  <a:lnTo>
                    <a:pt x="131" y="126"/>
                  </a:lnTo>
                  <a:lnTo>
                    <a:pt x="136" y="121"/>
                  </a:lnTo>
                  <a:lnTo>
                    <a:pt x="141" y="115"/>
                  </a:lnTo>
                  <a:lnTo>
                    <a:pt x="145" y="109"/>
                  </a:lnTo>
                  <a:lnTo>
                    <a:pt x="151" y="103"/>
                  </a:lnTo>
                  <a:lnTo>
                    <a:pt x="156" y="98"/>
                  </a:lnTo>
                  <a:lnTo>
                    <a:pt x="151" y="115"/>
                  </a:lnTo>
                  <a:lnTo>
                    <a:pt x="143" y="132"/>
                  </a:lnTo>
                  <a:lnTo>
                    <a:pt x="133" y="147"/>
                  </a:lnTo>
                  <a:lnTo>
                    <a:pt x="122" y="162"/>
                  </a:lnTo>
                  <a:lnTo>
                    <a:pt x="113" y="178"/>
                  </a:lnTo>
                  <a:lnTo>
                    <a:pt x="104" y="194"/>
                  </a:lnTo>
                  <a:lnTo>
                    <a:pt x="98" y="212"/>
                  </a:lnTo>
                  <a:lnTo>
                    <a:pt x="96" y="230"/>
                  </a:lnTo>
                  <a:lnTo>
                    <a:pt x="92" y="249"/>
                  </a:lnTo>
                  <a:lnTo>
                    <a:pt x="92" y="267"/>
                  </a:lnTo>
                  <a:lnTo>
                    <a:pt x="96" y="284"/>
                  </a:lnTo>
                  <a:lnTo>
                    <a:pt x="100" y="300"/>
                  </a:lnTo>
                  <a:lnTo>
                    <a:pt x="107" y="317"/>
                  </a:lnTo>
                  <a:lnTo>
                    <a:pt x="114" y="333"/>
                  </a:lnTo>
                  <a:lnTo>
                    <a:pt x="121" y="348"/>
                  </a:lnTo>
                  <a:lnTo>
                    <a:pt x="128" y="364"/>
                  </a:lnTo>
                  <a:lnTo>
                    <a:pt x="150" y="458"/>
                  </a:lnTo>
                  <a:lnTo>
                    <a:pt x="154" y="470"/>
                  </a:lnTo>
                  <a:lnTo>
                    <a:pt x="159" y="480"/>
                  </a:lnTo>
                  <a:lnTo>
                    <a:pt x="164" y="492"/>
                  </a:lnTo>
                  <a:lnTo>
                    <a:pt x="169" y="503"/>
                  </a:lnTo>
                  <a:lnTo>
                    <a:pt x="174" y="513"/>
                  </a:lnTo>
                  <a:lnTo>
                    <a:pt x="179" y="525"/>
                  </a:lnTo>
                  <a:lnTo>
                    <a:pt x="183" y="537"/>
                  </a:lnTo>
                  <a:lnTo>
                    <a:pt x="187" y="548"/>
                  </a:lnTo>
                  <a:lnTo>
                    <a:pt x="168" y="532"/>
                  </a:lnTo>
                  <a:lnTo>
                    <a:pt x="156" y="512"/>
                  </a:lnTo>
                  <a:lnTo>
                    <a:pt x="146" y="490"/>
                  </a:lnTo>
                  <a:lnTo>
                    <a:pt x="139" y="469"/>
                  </a:lnTo>
                  <a:lnTo>
                    <a:pt x="134" y="444"/>
                  </a:lnTo>
                  <a:lnTo>
                    <a:pt x="128" y="421"/>
                  </a:lnTo>
                  <a:lnTo>
                    <a:pt x="120" y="399"/>
                  </a:lnTo>
                  <a:lnTo>
                    <a:pt x="109" y="379"/>
                  </a:lnTo>
                  <a:lnTo>
                    <a:pt x="93" y="365"/>
                  </a:lnTo>
                  <a:lnTo>
                    <a:pt x="80" y="350"/>
                  </a:lnTo>
                  <a:lnTo>
                    <a:pt x="67" y="334"/>
                  </a:lnTo>
                  <a:lnTo>
                    <a:pt x="55" y="318"/>
                  </a:lnTo>
                  <a:lnTo>
                    <a:pt x="45" y="302"/>
                  </a:lnTo>
                  <a:lnTo>
                    <a:pt x="32" y="285"/>
                  </a:lnTo>
                  <a:lnTo>
                    <a:pt x="20" y="270"/>
                  </a:lnTo>
                  <a:lnTo>
                    <a:pt x="5" y="255"/>
                  </a:lnTo>
                  <a:lnTo>
                    <a:pt x="2" y="250"/>
                  </a:lnTo>
                  <a:lnTo>
                    <a:pt x="1" y="243"/>
                  </a:lnTo>
                  <a:lnTo>
                    <a:pt x="1" y="237"/>
                  </a:lnTo>
                  <a:lnTo>
                    <a:pt x="0" y="230"/>
                  </a:lnTo>
                  <a:lnTo>
                    <a:pt x="2" y="242"/>
                  </a:lnTo>
                  <a:lnTo>
                    <a:pt x="7" y="252"/>
                  </a:lnTo>
                  <a:lnTo>
                    <a:pt x="13" y="261"/>
                  </a:lnTo>
                  <a:lnTo>
                    <a:pt x="21" y="269"/>
                  </a:lnTo>
                  <a:lnTo>
                    <a:pt x="29" y="277"/>
                  </a:lnTo>
                  <a:lnTo>
                    <a:pt x="38" y="284"/>
                  </a:lnTo>
                  <a:lnTo>
                    <a:pt x="48" y="290"/>
                  </a:lnTo>
                  <a:lnTo>
                    <a:pt x="58" y="295"/>
                  </a:lnTo>
                  <a:lnTo>
                    <a:pt x="93" y="337"/>
                  </a:lnTo>
                  <a:lnTo>
                    <a:pt x="89" y="321"/>
                  </a:lnTo>
                  <a:lnTo>
                    <a:pt x="82" y="305"/>
                  </a:lnTo>
                  <a:lnTo>
                    <a:pt x="74" y="290"/>
                  </a:lnTo>
                  <a:lnTo>
                    <a:pt x="68" y="274"/>
                  </a:lnTo>
                  <a:lnTo>
                    <a:pt x="61" y="249"/>
                  </a:lnTo>
                  <a:lnTo>
                    <a:pt x="56" y="222"/>
                  </a:lnTo>
                  <a:lnTo>
                    <a:pt x="52" y="197"/>
                  </a:lnTo>
                  <a:lnTo>
                    <a:pt x="48" y="170"/>
                  </a:lnTo>
                  <a:lnTo>
                    <a:pt x="43" y="149"/>
                  </a:lnTo>
                  <a:lnTo>
                    <a:pt x="37" y="129"/>
                  </a:lnTo>
                  <a:lnTo>
                    <a:pt x="31" y="107"/>
                  </a:lnTo>
                  <a:lnTo>
                    <a:pt x="25" y="86"/>
                  </a:lnTo>
                  <a:lnTo>
                    <a:pt x="20" y="65"/>
                  </a:lnTo>
                  <a:lnTo>
                    <a:pt x="15" y="44"/>
                  </a:lnTo>
                  <a:lnTo>
                    <a:pt x="10" y="22"/>
                  </a:lnTo>
                  <a:lnTo>
                    <a:pt x="8" y="0"/>
                  </a:lnTo>
                  <a:lnTo>
                    <a:pt x="15" y="16"/>
                  </a:lnTo>
                  <a:lnTo>
                    <a:pt x="18" y="32"/>
                  </a:lnTo>
                  <a:lnTo>
                    <a:pt x="22" y="48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10" name="Freeform 405"/>
            <p:cNvSpPr>
              <a:spLocks/>
            </p:cNvSpPr>
            <p:nvPr/>
          </p:nvSpPr>
          <p:spPr bwMode="auto">
            <a:xfrm>
              <a:off x="1869" y="1423"/>
              <a:ext cx="8" cy="8"/>
            </a:xfrm>
            <a:custGeom>
              <a:avLst/>
              <a:gdLst>
                <a:gd name="T0" fmla="*/ 0 w 31"/>
                <a:gd name="T1" fmla="*/ 0 h 23"/>
                <a:gd name="T2" fmla="*/ 0 w 31"/>
                <a:gd name="T3" fmla="*/ 0 h 23"/>
                <a:gd name="T4" fmla="*/ 0 w 31"/>
                <a:gd name="T5" fmla="*/ 0 h 23"/>
                <a:gd name="T6" fmla="*/ 0 w 31"/>
                <a:gd name="T7" fmla="*/ 0 h 23"/>
                <a:gd name="T8" fmla="*/ 0 w 31"/>
                <a:gd name="T9" fmla="*/ 0 h 23"/>
                <a:gd name="T10" fmla="*/ 0 w 31"/>
                <a:gd name="T11" fmla="*/ 0 h 23"/>
                <a:gd name="T12" fmla="*/ 0 w 31"/>
                <a:gd name="T13" fmla="*/ 0 h 23"/>
                <a:gd name="T14" fmla="*/ 0 w 31"/>
                <a:gd name="T15" fmla="*/ 0 h 23"/>
                <a:gd name="T16" fmla="*/ 0 w 31"/>
                <a:gd name="T17" fmla="*/ 0 h 23"/>
                <a:gd name="T18" fmla="*/ 0 w 31"/>
                <a:gd name="T19" fmla="*/ 0 h 23"/>
                <a:gd name="T20" fmla="*/ 0 w 31"/>
                <a:gd name="T21" fmla="*/ 0 h 23"/>
                <a:gd name="T22" fmla="*/ 0 w 31"/>
                <a:gd name="T23" fmla="*/ 0 h 23"/>
                <a:gd name="T24" fmla="*/ 0 w 31"/>
                <a:gd name="T25" fmla="*/ 0 h 23"/>
                <a:gd name="T26" fmla="*/ 0 w 31"/>
                <a:gd name="T27" fmla="*/ 0 h 23"/>
                <a:gd name="T28" fmla="*/ 0 w 31"/>
                <a:gd name="T29" fmla="*/ 0 h 23"/>
                <a:gd name="T30" fmla="*/ 0 w 31"/>
                <a:gd name="T31" fmla="*/ 0 h 23"/>
                <a:gd name="T32" fmla="*/ 0 w 31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23">
                  <a:moveTo>
                    <a:pt x="31" y="6"/>
                  </a:moveTo>
                  <a:lnTo>
                    <a:pt x="29" y="10"/>
                  </a:lnTo>
                  <a:lnTo>
                    <a:pt x="27" y="15"/>
                  </a:lnTo>
                  <a:lnTo>
                    <a:pt x="23" y="20"/>
                  </a:lnTo>
                  <a:lnTo>
                    <a:pt x="18" y="22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3" y="21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8"/>
                  </a:lnTo>
                  <a:lnTo>
                    <a:pt x="5" y="5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2"/>
                  </a:lnTo>
                  <a:lnTo>
                    <a:pt x="31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11" name="Freeform 406"/>
            <p:cNvSpPr>
              <a:spLocks/>
            </p:cNvSpPr>
            <p:nvPr/>
          </p:nvSpPr>
          <p:spPr bwMode="auto">
            <a:xfrm>
              <a:off x="1904" y="1425"/>
              <a:ext cx="7" cy="10"/>
            </a:xfrm>
            <a:custGeom>
              <a:avLst/>
              <a:gdLst>
                <a:gd name="T0" fmla="*/ 0 w 26"/>
                <a:gd name="T1" fmla="*/ 0 h 32"/>
                <a:gd name="T2" fmla="*/ 0 w 26"/>
                <a:gd name="T3" fmla="*/ 0 h 32"/>
                <a:gd name="T4" fmla="*/ 0 w 26"/>
                <a:gd name="T5" fmla="*/ 0 h 32"/>
                <a:gd name="T6" fmla="*/ 0 w 26"/>
                <a:gd name="T7" fmla="*/ 0 h 32"/>
                <a:gd name="T8" fmla="*/ 0 w 26"/>
                <a:gd name="T9" fmla="*/ 0 h 32"/>
                <a:gd name="T10" fmla="*/ 0 w 26"/>
                <a:gd name="T11" fmla="*/ 0 h 32"/>
                <a:gd name="T12" fmla="*/ 0 w 26"/>
                <a:gd name="T13" fmla="*/ 0 h 32"/>
                <a:gd name="T14" fmla="*/ 0 w 26"/>
                <a:gd name="T15" fmla="*/ 0 h 32"/>
                <a:gd name="T16" fmla="*/ 0 w 26"/>
                <a:gd name="T17" fmla="*/ 0 h 32"/>
                <a:gd name="T18" fmla="*/ 0 w 26"/>
                <a:gd name="T19" fmla="*/ 0 h 32"/>
                <a:gd name="T20" fmla="*/ 0 w 26"/>
                <a:gd name="T21" fmla="*/ 0 h 32"/>
                <a:gd name="T22" fmla="*/ 0 w 26"/>
                <a:gd name="T23" fmla="*/ 0 h 32"/>
                <a:gd name="T24" fmla="*/ 0 w 26"/>
                <a:gd name="T25" fmla="*/ 0 h 32"/>
                <a:gd name="T26" fmla="*/ 0 w 26"/>
                <a:gd name="T27" fmla="*/ 0 h 32"/>
                <a:gd name="T28" fmla="*/ 0 w 26"/>
                <a:gd name="T29" fmla="*/ 0 h 32"/>
                <a:gd name="T30" fmla="*/ 0 w 26"/>
                <a:gd name="T31" fmla="*/ 0 h 32"/>
                <a:gd name="T32" fmla="*/ 0 w 26"/>
                <a:gd name="T33" fmla="*/ 0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32">
                  <a:moveTo>
                    <a:pt x="26" y="8"/>
                  </a:moveTo>
                  <a:lnTo>
                    <a:pt x="26" y="15"/>
                  </a:lnTo>
                  <a:lnTo>
                    <a:pt x="23" y="21"/>
                  </a:lnTo>
                  <a:lnTo>
                    <a:pt x="19" y="26"/>
                  </a:lnTo>
                  <a:lnTo>
                    <a:pt x="13" y="31"/>
                  </a:lnTo>
                  <a:lnTo>
                    <a:pt x="8" y="32"/>
                  </a:lnTo>
                  <a:lnTo>
                    <a:pt x="5" y="30"/>
                  </a:lnTo>
                  <a:lnTo>
                    <a:pt x="2" y="26"/>
                  </a:lnTo>
                  <a:lnTo>
                    <a:pt x="0" y="21"/>
                  </a:lnTo>
                  <a:lnTo>
                    <a:pt x="2" y="16"/>
                  </a:lnTo>
                  <a:lnTo>
                    <a:pt x="3" y="9"/>
                  </a:lnTo>
                  <a:lnTo>
                    <a:pt x="5" y="4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1"/>
                  </a:lnTo>
                  <a:lnTo>
                    <a:pt x="23" y="4"/>
                  </a:lnTo>
                  <a:lnTo>
                    <a:pt x="26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12" name="Freeform 407"/>
            <p:cNvSpPr>
              <a:spLocks/>
            </p:cNvSpPr>
            <p:nvPr/>
          </p:nvSpPr>
          <p:spPr bwMode="auto">
            <a:xfrm>
              <a:off x="1917" y="1435"/>
              <a:ext cx="9" cy="7"/>
            </a:xfrm>
            <a:custGeom>
              <a:avLst/>
              <a:gdLst>
                <a:gd name="T0" fmla="*/ 0 w 33"/>
                <a:gd name="T1" fmla="*/ 0 h 23"/>
                <a:gd name="T2" fmla="*/ 0 w 33"/>
                <a:gd name="T3" fmla="*/ 0 h 23"/>
                <a:gd name="T4" fmla="*/ 0 w 33"/>
                <a:gd name="T5" fmla="*/ 0 h 23"/>
                <a:gd name="T6" fmla="*/ 0 w 33"/>
                <a:gd name="T7" fmla="*/ 0 h 23"/>
                <a:gd name="T8" fmla="*/ 0 w 33"/>
                <a:gd name="T9" fmla="*/ 0 h 23"/>
                <a:gd name="T10" fmla="*/ 0 w 33"/>
                <a:gd name="T11" fmla="*/ 0 h 23"/>
                <a:gd name="T12" fmla="*/ 0 w 33"/>
                <a:gd name="T13" fmla="*/ 0 h 23"/>
                <a:gd name="T14" fmla="*/ 0 w 33"/>
                <a:gd name="T15" fmla="*/ 0 h 23"/>
                <a:gd name="T16" fmla="*/ 0 w 33"/>
                <a:gd name="T17" fmla="*/ 0 h 23"/>
                <a:gd name="T18" fmla="*/ 0 w 33"/>
                <a:gd name="T19" fmla="*/ 0 h 23"/>
                <a:gd name="T20" fmla="*/ 0 w 33"/>
                <a:gd name="T21" fmla="*/ 0 h 23"/>
                <a:gd name="T22" fmla="*/ 0 w 33"/>
                <a:gd name="T23" fmla="*/ 0 h 23"/>
                <a:gd name="T24" fmla="*/ 0 w 33"/>
                <a:gd name="T25" fmla="*/ 0 h 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" h="23">
                  <a:moveTo>
                    <a:pt x="33" y="2"/>
                  </a:moveTo>
                  <a:lnTo>
                    <a:pt x="31" y="8"/>
                  </a:lnTo>
                  <a:lnTo>
                    <a:pt x="28" y="13"/>
                  </a:lnTo>
                  <a:lnTo>
                    <a:pt x="23" y="18"/>
                  </a:lnTo>
                  <a:lnTo>
                    <a:pt x="17" y="23"/>
                  </a:lnTo>
                  <a:lnTo>
                    <a:pt x="11" y="23"/>
                  </a:lnTo>
                  <a:lnTo>
                    <a:pt x="7" y="19"/>
                  </a:lnTo>
                  <a:lnTo>
                    <a:pt x="3" y="14"/>
                  </a:lnTo>
                  <a:lnTo>
                    <a:pt x="0" y="10"/>
                  </a:lnTo>
                  <a:lnTo>
                    <a:pt x="8" y="6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33" y="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13" name="Freeform 408"/>
            <p:cNvSpPr>
              <a:spLocks/>
            </p:cNvSpPr>
            <p:nvPr/>
          </p:nvSpPr>
          <p:spPr bwMode="auto">
            <a:xfrm>
              <a:off x="1886" y="1436"/>
              <a:ext cx="4" cy="4"/>
            </a:xfrm>
            <a:custGeom>
              <a:avLst/>
              <a:gdLst>
                <a:gd name="T0" fmla="*/ 0 w 15"/>
                <a:gd name="T1" fmla="*/ 0 h 13"/>
                <a:gd name="T2" fmla="*/ 0 w 15"/>
                <a:gd name="T3" fmla="*/ 0 h 13"/>
                <a:gd name="T4" fmla="*/ 0 w 15"/>
                <a:gd name="T5" fmla="*/ 0 h 13"/>
                <a:gd name="T6" fmla="*/ 0 w 15"/>
                <a:gd name="T7" fmla="*/ 0 h 13"/>
                <a:gd name="T8" fmla="*/ 0 w 15"/>
                <a:gd name="T9" fmla="*/ 0 h 13"/>
                <a:gd name="T10" fmla="*/ 0 w 15"/>
                <a:gd name="T11" fmla="*/ 0 h 13"/>
                <a:gd name="T12" fmla="*/ 0 w 15"/>
                <a:gd name="T13" fmla="*/ 0 h 13"/>
                <a:gd name="T14" fmla="*/ 0 w 15"/>
                <a:gd name="T15" fmla="*/ 0 h 13"/>
                <a:gd name="T16" fmla="*/ 0 w 15"/>
                <a:gd name="T17" fmla="*/ 0 h 13"/>
                <a:gd name="T18" fmla="*/ 0 w 15"/>
                <a:gd name="T19" fmla="*/ 0 h 13"/>
                <a:gd name="T20" fmla="*/ 0 w 15"/>
                <a:gd name="T21" fmla="*/ 0 h 13"/>
                <a:gd name="T22" fmla="*/ 0 w 15"/>
                <a:gd name="T23" fmla="*/ 0 h 13"/>
                <a:gd name="T24" fmla="*/ 0 w 15"/>
                <a:gd name="T25" fmla="*/ 0 h 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5" h="13">
                  <a:moveTo>
                    <a:pt x="14" y="1"/>
                  </a:moveTo>
                  <a:lnTo>
                    <a:pt x="15" y="5"/>
                  </a:lnTo>
                  <a:lnTo>
                    <a:pt x="14" y="7"/>
                  </a:lnTo>
                  <a:lnTo>
                    <a:pt x="13" y="10"/>
                  </a:lnTo>
                  <a:lnTo>
                    <a:pt x="13" y="13"/>
                  </a:lnTo>
                  <a:lnTo>
                    <a:pt x="9" y="13"/>
                  </a:lnTo>
                  <a:lnTo>
                    <a:pt x="7" y="10"/>
                  </a:lnTo>
                  <a:lnTo>
                    <a:pt x="4" y="9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1"/>
                  </a:lnTo>
                  <a:lnTo>
                    <a:pt x="10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14" name="Freeform 409"/>
            <p:cNvSpPr>
              <a:spLocks/>
            </p:cNvSpPr>
            <p:nvPr/>
          </p:nvSpPr>
          <p:spPr bwMode="auto">
            <a:xfrm>
              <a:off x="1888" y="1443"/>
              <a:ext cx="12" cy="12"/>
            </a:xfrm>
            <a:custGeom>
              <a:avLst/>
              <a:gdLst>
                <a:gd name="T0" fmla="*/ 0 w 43"/>
                <a:gd name="T1" fmla="*/ 0 h 36"/>
                <a:gd name="T2" fmla="*/ 0 w 43"/>
                <a:gd name="T3" fmla="*/ 0 h 36"/>
                <a:gd name="T4" fmla="*/ 0 w 43"/>
                <a:gd name="T5" fmla="*/ 0 h 36"/>
                <a:gd name="T6" fmla="*/ 0 w 43"/>
                <a:gd name="T7" fmla="*/ 0 h 36"/>
                <a:gd name="T8" fmla="*/ 0 w 43"/>
                <a:gd name="T9" fmla="*/ 0 h 36"/>
                <a:gd name="T10" fmla="*/ 0 w 43"/>
                <a:gd name="T11" fmla="*/ 0 h 36"/>
                <a:gd name="T12" fmla="*/ 0 w 43"/>
                <a:gd name="T13" fmla="*/ 0 h 36"/>
                <a:gd name="T14" fmla="*/ 0 w 43"/>
                <a:gd name="T15" fmla="*/ 0 h 36"/>
                <a:gd name="T16" fmla="*/ 0 w 43"/>
                <a:gd name="T17" fmla="*/ 0 h 36"/>
                <a:gd name="T18" fmla="*/ 0 w 43"/>
                <a:gd name="T19" fmla="*/ 0 h 36"/>
                <a:gd name="T20" fmla="*/ 0 w 43"/>
                <a:gd name="T21" fmla="*/ 0 h 36"/>
                <a:gd name="T22" fmla="*/ 0 w 43"/>
                <a:gd name="T23" fmla="*/ 0 h 36"/>
                <a:gd name="T24" fmla="*/ 0 w 43"/>
                <a:gd name="T25" fmla="*/ 0 h 36"/>
                <a:gd name="T26" fmla="*/ 0 w 43"/>
                <a:gd name="T27" fmla="*/ 0 h 36"/>
                <a:gd name="T28" fmla="*/ 0 w 43"/>
                <a:gd name="T29" fmla="*/ 0 h 36"/>
                <a:gd name="T30" fmla="*/ 0 w 43"/>
                <a:gd name="T31" fmla="*/ 0 h 36"/>
                <a:gd name="T32" fmla="*/ 0 w 43"/>
                <a:gd name="T33" fmla="*/ 0 h 36"/>
                <a:gd name="T34" fmla="*/ 0 w 43"/>
                <a:gd name="T35" fmla="*/ 0 h 36"/>
                <a:gd name="T36" fmla="*/ 0 w 43"/>
                <a:gd name="T37" fmla="*/ 0 h 36"/>
                <a:gd name="T38" fmla="*/ 0 w 43"/>
                <a:gd name="T39" fmla="*/ 0 h 36"/>
                <a:gd name="T40" fmla="*/ 0 w 43"/>
                <a:gd name="T41" fmla="*/ 0 h 36"/>
                <a:gd name="T42" fmla="*/ 0 w 43"/>
                <a:gd name="T43" fmla="*/ 0 h 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3" h="36">
                  <a:moveTo>
                    <a:pt x="43" y="3"/>
                  </a:moveTo>
                  <a:lnTo>
                    <a:pt x="42" y="12"/>
                  </a:lnTo>
                  <a:lnTo>
                    <a:pt x="39" y="17"/>
                  </a:lnTo>
                  <a:lnTo>
                    <a:pt x="35" y="23"/>
                  </a:lnTo>
                  <a:lnTo>
                    <a:pt x="29" y="29"/>
                  </a:lnTo>
                  <a:lnTo>
                    <a:pt x="23" y="32"/>
                  </a:lnTo>
                  <a:lnTo>
                    <a:pt x="18" y="35"/>
                  </a:lnTo>
                  <a:lnTo>
                    <a:pt x="11" y="36"/>
                  </a:lnTo>
                  <a:lnTo>
                    <a:pt x="4" y="35"/>
                  </a:lnTo>
                  <a:lnTo>
                    <a:pt x="1" y="32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0" y="14"/>
                  </a:lnTo>
                  <a:lnTo>
                    <a:pt x="13" y="9"/>
                  </a:lnTo>
                  <a:lnTo>
                    <a:pt x="18" y="6"/>
                  </a:lnTo>
                  <a:lnTo>
                    <a:pt x="23" y="2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39" y="0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15" name="Freeform 410"/>
            <p:cNvSpPr>
              <a:spLocks/>
            </p:cNvSpPr>
            <p:nvPr/>
          </p:nvSpPr>
          <p:spPr bwMode="auto">
            <a:xfrm>
              <a:off x="1909" y="1445"/>
              <a:ext cx="6" cy="13"/>
            </a:xfrm>
            <a:custGeom>
              <a:avLst/>
              <a:gdLst>
                <a:gd name="T0" fmla="*/ 0 w 23"/>
                <a:gd name="T1" fmla="*/ 0 h 39"/>
                <a:gd name="T2" fmla="*/ 0 w 23"/>
                <a:gd name="T3" fmla="*/ 0 h 39"/>
                <a:gd name="T4" fmla="*/ 0 w 23"/>
                <a:gd name="T5" fmla="*/ 0 h 39"/>
                <a:gd name="T6" fmla="*/ 0 w 23"/>
                <a:gd name="T7" fmla="*/ 0 h 39"/>
                <a:gd name="T8" fmla="*/ 0 w 23"/>
                <a:gd name="T9" fmla="*/ 0 h 39"/>
                <a:gd name="T10" fmla="*/ 0 w 23"/>
                <a:gd name="T11" fmla="*/ 0 h 39"/>
                <a:gd name="T12" fmla="*/ 0 w 23"/>
                <a:gd name="T13" fmla="*/ 0 h 39"/>
                <a:gd name="T14" fmla="*/ 0 w 23"/>
                <a:gd name="T15" fmla="*/ 0 h 39"/>
                <a:gd name="T16" fmla="*/ 0 w 23"/>
                <a:gd name="T17" fmla="*/ 0 h 39"/>
                <a:gd name="T18" fmla="*/ 0 w 23"/>
                <a:gd name="T19" fmla="*/ 0 h 39"/>
                <a:gd name="T20" fmla="*/ 0 w 23"/>
                <a:gd name="T21" fmla="*/ 0 h 39"/>
                <a:gd name="T22" fmla="*/ 0 w 23"/>
                <a:gd name="T23" fmla="*/ 0 h 39"/>
                <a:gd name="T24" fmla="*/ 0 w 23"/>
                <a:gd name="T25" fmla="*/ 0 h 3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" h="39">
                  <a:moveTo>
                    <a:pt x="23" y="18"/>
                  </a:moveTo>
                  <a:lnTo>
                    <a:pt x="23" y="24"/>
                  </a:lnTo>
                  <a:lnTo>
                    <a:pt x="21" y="30"/>
                  </a:lnTo>
                  <a:lnTo>
                    <a:pt x="16" y="36"/>
                  </a:lnTo>
                  <a:lnTo>
                    <a:pt x="10" y="39"/>
                  </a:lnTo>
                  <a:lnTo>
                    <a:pt x="0" y="34"/>
                  </a:lnTo>
                  <a:lnTo>
                    <a:pt x="0" y="24"/>
                  </a:lnTo>
                  <a:lnTo>
                    <a:pt x="2" y="13"/>
                  </a:lnTo>
                  <a:lnTo>
                    <a:pt x="2" y="0"/>
                  </a:lnTo>
                  <a:lnTo>
                    <a:pt x="9" y="2"/>
                  </a:lnTo>
                  <a:lnTo>
                    <a:pt x="15" y="7"/>
                  </a:lnTo>
                  <a:lnTo>
                    <a:pt x="19" y="11"/>
                  </a:lnTo>
                  <a:lnTo>
                    <a:pt x="23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16" name="Freeform 411"/>
            <p:cNvSpPr>
              <a:spLocks/>
            </p:cNvSpPr>
            <p:nvPr/>
          </p:nvSpPr>
          <p:spPr bwMode="auto">
            <a:xfrm>
              <a:off x="1630" y="1449"/>
              <a:ext cx="12" cy="10"/>
            </a:xfrm>
            <a:custGeom>
              <a:avLst/>
              <a:gdLst>
                <a:gd name="T0" fmla="*/ 0 w 45"/>
                <a:gd name="T1" fmla="*/ 0 h 31"/>
                <a:gd name="T2" fmla="*/ 0 w 45"/>
                <a:gd name="T3" fmla="*/ 0 h 31"/>
                <a:gd name="T4" fmla="*/ 0 w 45"/>
                <a:gd name="T5" fmla="*/ 0 h 31"/>
                <a:gd name="T6" fmla="*/ 0 w 45"/>
                <a:gd name="T7" fmla="*/ 0 h 31"/>
                <a:gd name="T8" fmla="*/ 0 w 45"/>
                <a:gd name="T9" fmla="*/ 0 h 31"/>
                <a:gd name="T10" fmla="*/ 0 w 45"/>
                <a:gd name="T11" fmla="*/ 0 h 31"/>
                <a:gd name="T12" fmla="*/ 0 w 45"/>
                <a:gd name="T13" fmla="*/ 0 h 31"/>
                <a:gd name="T14" fmla="*/ 0 w 45"/>
                <a:gd name="T15" fmla="*/ 0 h 31"/>
                <a:gd name="T16" fmla="*/ 0 w 45"/>
                <a:gd name="T17" fmla="*/ 0 h 31"/>
                <a:gd name="T18" fmla="*/ 0 w 45"/>
                <a:gd name="T19" fmla="*/ 0 h 31"/>
                <a:gd name="T20" fmla="*/ 0 w 45"/>
                <a:gd name="T21" fmla="*/ 0 h 31"/>
                <a:gd name="T22" fmla="*/ 0 w 45"/>
                <a:gd name="T23" fmla="*/ 0 h 31"/>
                <a:gd name="T24" fmla="*/ 0 w 45"/>
                <a:gd name="T25" fmla="*/ 0 h 31"/>
                <a:gd name="T26" fmla="*/ 0 w 45"/>
                <a:gd name="T27" fmla="*/ 0 h 31"/>
                <a:gd name="T28" fmla="*/ 0 w 45"/>
                <a:gd name="T29" fmla="*/ 0 h 31"/>
                <a:gd name="T30" fmla="*/ 0 w 45"/>
                <a:gd name="T31" fmla="*/ 0 h 31"/>
                <a:gd name="T32" fmla="*/ 0 w 45"/>
                <a:gd name="T33" fmla="*/ 0 h 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31">
                  <a:moveTo>
                    <a:pt x="45" y="9"/>
                  </a:moveTo>
                  <a:lnTo>
                    <a:pt x="39" y="16"/>
                  </a:lnTo>
                  <a:lnTo>
                    <a:pt x="32" y="23"/>
                  </a:lnTo>
                  <a:lnTo>
                    <a:pt x="23" y="29"/>
                  </a:lnTo>
                  <a:lnTo>
                    <a:pt x="14" y="31"/>
                  </a:lnTo>
                  <a:lnTo>
                    <a:pt x="9" y="30"/>
                  </a:lnTo>
                  <a:lnTo>
                    <a:pt x="6" y="29"/>
                  </a:lnTo>
                  <a:lnTo>
                    <a:pt x="2" y="27"/>
                  </a:lnTo>
                  <a:lnTo>
                    <a:pt x="0" y="22"/>
                  </a:lnTo>
                  <a:lnTo>
                    <a:pt x="0" y="15"/>
                  </a:lnTo>
                  <a:lnTo>
                    <a:pt x="3" y="11"/>
                  </a:lnTo>
                  <a:lnTo>
                    <a:pt x="8" y="6"/>
                  </a:lnTo>
                  <a:lnTo>
                    <a:pt x="14" y="3"/>
                  </a:lnTo>
                  <a:lnTo>
                    <a:pt x="22" y="0"/>
                  </a:lnTo>
                  <a:lnTo>
                    <a:pt x="30" y="3"/>
                  </a:lnTo>
                  <a:lnTo>
                    <a:pt x="37" y="7"/>
                  </a:lnTo>
                  <a:lnTo>
                    <a:pt x="45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17" name="Freeform 412"/>
            <p:cNvSpPr>
              <a:spLocks/>
            </p:cNvSpPr>
            <p:nvPr/>
          </p:nvSpPr>
          <p:spPr bwMode="auto">
            <a:xfrm>
              <a:off x="1735" y="1451"/>
              <a:ext cx="9" cy="9"/>
            </a:xfrm>
            <a:custGeom>
              <a:avLst/>
              <a:gdLst>
                <a:gd name="T0" fmla="*/ 0 w 32"/>
                <a:gd name="T1" fmla="*/ 0 h 27"/>
                <a:gd name="T2" fmla="*/ 0 w 32"/>
                <a:gd name="T3" fmla="*/ 0 h 27"/>
                <a:gd name="T4" fmla="*/ 0 w 32"/>
                <a:gd name="T5" fmla="*/ 0 h 27"/>
                <a:gd name="T6" fmla="*/ 0 w 32"/>
                <a:gd name="T7" fmla="*/ 0 h 27"/>
                <a:gd name="T8" fmla="*/ 0 w 32"/>
                <a:gd name="T9" fmla="*/ 0 h 27"/>
                <a:gd name="T10" fmla="*/ 0 w 32"/>
                <a:gd name="T11" fmla="*/ 0 h 27"/>
                <a:gd name="T12" fmla="*/ 0 w 32"/>
                <a:gd name="T13" fmla="*/ 0 h 27"/>
                <a:gd name="T14" fmla="*/ 0 w 32"/>
                <a:gd name="T15" fmla="*/ 0 h 27"/>
                <a:gd name="T16" fmla="*/ 0 w 32"/>
                <a:gd name="T17" fmla="*/ 0 h 27"/>
                <a:gd name="T18" fmla="*/ 0 w 32"/>
                <a:gd name="T19" fmla="*/ 0 h 27"/>
                <a:gd name="T20" fmla="*/ 0 w 32"/>
                <a:gd name="T21" fmla="*/ 0 h 27"/>
                <a:gd name="T22" fmla="*/ 0 w 32"/>
                <a:gd name="T23" fmla="*/ 0 h 27"/>
                <a:gd name="T24" fmla="*/ 0 w 32"/>
                <a:gd name="T25" fmla="*/ 0 h 27"/>
                <a:gd name="T26" fmla="*/ 0 w 32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2" h="27">
                  <a:moveTo>
                    <a:pt x="32" y="11"/>
                  </a:moveTo>
                  <a:lnTo>
                    <a:pt x="32" y="16"/>
                  </a:lnTo>
                  <a:lnTo>
                    <a:pt x="29" y="20"/>
                  </a:lnTo>
                  <a:lnTo>
                    <a:pt x="23" y="23"/>
                  </a:lnTo>
                  <a:lnTo>
                    <a:pt x="18" y="26"/>
                  </a:lnTo>
                  <a:lnTo>
                    <a:pt x="11" y="27"/>
                  </a:lnTo>
                  <a:lnTo>
                    <a:pt x="6" y="24"/>
                  </a:lnTo>
                  <a:lnTo>
                    <a:pt x="1" y="21"/>
                  </a:lnTo>
                  <a:lnTo>
                    <a:pt x="0" y="15"/>
                  </a:lnTo>
                  <a:lnTo>
                    <a:pt x="0" y="0"/>
                  </a:lnTo>
                  <a:lnTo>
                    <a:pt x="9" y="1"/>
                  </a:lnTo>
                  <a:lnTo>
                    <a:pt x="18" y="1"/>
                  </a:lnTo>
                  <a:lnTo>
                    <a:pt x="26" y="4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18" name="Freeform 413"/>
            <p:cNvSpPr>
              <a:spLocks/>
            </p:cNvSpPr>
            <p:nvPr/>
          </p:nvSpPr>
          <p:spPr bwMode="auto">
            <a:xfrm>
              <a:off x="1615" y="1458"/>
              <a:ext cx="7" cy="18"/>
            </a:xfrm>
            <a:custGeom>
              <a:avLst/>
              <a:gdLst>
                <a:gd name="T0" fmla="*/ 0 w 30"/>
                <a:gd name="T1" fmla="*/ 0 h 56"/>
                <a:gd name="T2" fmla="*/ 0 w 30"/>
                <a:gd name="T3" fmla="*/ 0 h 56"/>
                <a:gd name="T4" fmla="*/ 0 w 30"/>
                <a:gd name="T5" fmla="*/ 0 h 56"/>
                <a:gd name="T6" fmla="*/ 0 w 30"/>
                <a:gd name="T7" fmla="*/ 0 h 56"/>
                <a:gd name="T8" fmla="*/ 0 w 30"/>
                <a:gd name="T9" fmla="*/ 0 h 56"/>
                <a:gd name="T10" fmla="*/ 0 w 30"/>
                <a:gd name="T11" fmla="*/ 0 h 56"/>
                <a:gd name="T12" fmla="*/ 0 w 30"/>
                <a:gd name="T13" fmla="*/ 0 h 56"/>
                <a:gd name="T14" fmla="*/ 0 w 30"/>
                <a:gd name="T15" fmla="*/ 0 h 56"/>
                <a:gd name="T16" fmla="*/ 0 w 30"/>
                <a:gd name="T17" fmla="*/ 0 h 56"/>
                <a:gd name="T18" fmla="*/ 0 w 30"/>
                <a:gd name="T19" fmla="*/ 0 h 56"/>
                <a:gd name="T20" fmla="*/ 0 w 30"/>
                <a:gd name="T21" fmla="*/ 0 h 56"/>
                <a:gd name="T22" fmla="*/ 0 w 30"/>
                <a:gd name="T23" fmla="*/ 0 h 56"/>
                <a:gd name="T24" fmla="*/ 0 w 30"/>
                <a:gd name="T25" fmla="*/ 0 h 56"/>
                <a:gd name="T26" fmla="*/ 0 w 30"/>
                <a:gd name="T27" fmla="*/ 0 h 56"/>
                <a:gd name="T28" fmla="*/ 0 w 30"/>
                <a:gd name="T29" fmla="*/ 0 h 56"/>
                <a:gd name="T30" fmla="*/ 0 w 30"/>
                <a:gd name="T31" fmla="*/ 0 h 56"/>
                <a:gd name="T32" fmla="*/ 0 w 30"/>
                <a:gd name="T33" fmla="*/ 0 h 56"/>
                <a:gd name="T34" fmla="*/ 0 w 30"/>
                <a:gd name="T35" fmla="*/ 0 h 56"/>
                <a:gd name="T36" fmla="*/ 0 w 30"/>
                <a:gd name="T37" fmla="*/ 0 h 56"/>
                <a:gd name="T38" fmla="*/ 0 w 30"/>
                <a:gd name="T39" fmla="*/ 0 h 56"/>
                <a:gd name="T40" fmla="*/ 0 w 30"/>
                <a:gd name="T41" fmla="*/ 0 h 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0" h="56">
                  <a:moveTo>
                    <a:pt x="30" y="4"/>
                  </a:moveTo>
                  <a:lnTo>
                    <a:pt x="30" y="17"/>
                  </a:lnTo>
                  <a:lnTo>
                    <a:pt x="28" y="30"/>
                  </a:lnTo>
                  <a:lnTo>
                    <a:pt x="26" y="41"/>
                  </a:lnTo>
                  <a:lnTo>
                    <a:pt x="22" y="54"/>
                  </a:lnTo>
                  <a:lnTo>
                    <a:pt x="20" y="56"/>
                  </a:lnTo>
                  <a:lnTo>
                    <a:pt x="16" y="56"/>
                  </a:lnTo>
                  <a:lnTo>
                    <a:pt x="13" y="56"/>
                  </a:lnTo>
                  <a:lnTo>
                    <a:pt x="8" y="55"/>
                  </a:lnTo>
                  <a:lnTo>
                    <a:pt x="4" y="49"/>
                  </a:lnTo>
                  <a:lnTo>
                    <a:pt x="1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3" y="19"/>
                  </a:lnTo>
                  <a:lnTo>
                    <a:pt x="5" y="11"/>
                  </a:lnTo>
                  <a:lnTo>
                    <a:pt x="9" y="4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8" y="1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19" name="Freeform 414"/>
            <p:cNvSpPr>
              <a:spLocks/>
            </p:cNvSpPr>
            <p:nvPr/>
          </p:nvSpPr>
          <p:spPr bwMode="auto">
            <a:xfrm>
              <a:off x="1697" y="1465"/>
              <a:ext cx="28" cy="99"/>
            </a:xfrm>
            <a:custGeom>
              <a:avLst/>
              <a:gdLst>
                <a:gd name="T0" fmla="*/ 0 w 108"/>
                <a:gd name="T1" fmla="*/ 0 h 297"/>
                <a:gd name="T2" fmla="*/ 0 w 108"/>
                <a:gd name="T3" fmla="*/ 0 h 297"/>
                <a:gd name="T4" fmla="*/ 0 w 108"/>
                <a:gd name="T5" fmla="*/ 0 h 297"/>
                <a:gd name="T6" fmla="*/ 0 w 108"/>
                <a:gd name="T7" fmla="*/ 0 h 297"/>
                <a:gd name="T8" fmla="*/ 0 w 108"/>
                <a:gd name="T9" fmla="*/ 0 h 297"/>
                <a:gd name="T10" fmla="*/ 0 w 108"/>
                <a:gd name="T11" fmla="*/ 0 h 297"/>
                <a:gd name="T12" fmla="*/ 0 w 108"/>
                <a:gd name="T13" fmla="*/ 0 h 297"/>
                <a:gd name="T14" fmla="*/ 0 w 108"/>
                <a:gd name="T15" fmla="*/ 0 h 297"/>
                <a:gd name="T16" fmla="*/ 0 w 108"/>
                <a:gd name="T17" fmla="*/ 0 h 297"/>
                <a:gd name="T18" fmla="*/ 0 w 108"/>
                <a:gd name="T19" fmla="*/ 0 h 297"/>
                <a:gd name="T20" fmla="*/ 0 w 108"/>
                <a:gd name="T21" fmla="*/ 0 h 297"/>
                <a:gd name="T22" fmla="*/ 0 w 108"/>
                <a:gd name="T23" fmla="*/ 0 h 297"/>
                <a:gd name="T24" fmla="*/ 0 w 108"/>
                <a:gd name="T25" fmla="*/ 0 h 297"/>
                <a:gd name="T26" fmla="*/ 0 w 108"/>
                <a:gd name="T27" fmla="*/ 0 h 297"/>
                <a:gd name="T28" fmla="*/ 0 w 108"/>
                <a:gd name="T29" fmla="*/ 0 h 297"/>
                <a:gd name="T30" fmla="*/ 0 w 108"/>
                <a:gd name="T31" fmla="*/ 0 h 297"/>
                <a:gd name="T32" fmla="*/ 0 w 108"/>
                <a:gd name="T33" fmla="*/ 0 h 297"/>
                <a:gd name="T34" fmla="*/ 0 w 108"/>
                <a:gd name="T35" fmla="*/ 0 h 297"/>
                <a:gd name="T36" fmla="*/ 0 w 108"/>
                <a:gd name="T37" fmla="*/ 0 h 297"/>
                <a:gd name="T38" fmla="*/ 0 w 108"/>
                <a:gd name="T39" fmla="*/ 0 h 297"/>
                <a:gd name="T40" fmla="*/ 0 w 108"/>
                <a:gd name="T41" fmla="*/ 0 h 297"/>
                <a:gd name="T42" fmla="*/ 0 w 108"/>
                <a:gd name="T43" fmla="*/ 0 h 297"/>
                <a:gd name="T44" fmla="*/ 0 w 108"/>
                <a:gd name="T45" fmla="*/ 0 h 297"/>
                <a:gd name="T46" fmla="*/ 0 w 108"/>
                <a:gd name="T47" fmla="*/ 0 h 297"/>
                <a:gd name="T48" fmla="*/ 0 w 108"/>
                <a:gd name="T49" fmla="*/ 0 h 297"/>
                <a:gd name="T50" fmla="*/ 0 w 108"/>
                <a:gd name="T51" fmla="*/ 0 h 297"/>
                <a:gd name="T52" fmla="*/ 0 w 108"/>
                <a:gd name="T53" fmla="*/ 0 h 297"/>
                <a:gd name="T54" fmla="*/ 0 w 108"/>
                <a:gd name="T55" fmla="*/ 0 h 297"/>
                <a:gd name="T56" fmla="*/ 0 w 108"/>
                <a:gd name="T57" fmla="*/ 0 h 297"/>
                <a:gd name="T58" fmla="*/ 0 w 108"/>
                <a:gd name="T59" fmla="*/ 0 h 297"/>
                <a:gd name="T60" fmla="*/ 0 w 108"/>
                <a:gd name="T61" fmla="*/ 0 h 297"/>
                <a:gd name="T62" fmla="*/ 0 w 108"/>
                <a:gd name="T63" fmla="*/ 0 h 297"/>
                <a:gd name="T64" fmla="*/ 0 w 108"/>
                <a:gd name="T65" fmla="*/ 0 h 297"/>
                <a:gd name="T66" fmla="*/ 0 w 108"/>
                <a:gd name="T67" fmla="*/ 0 h 29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08" h="297">
                  <a:moveTo>
                    <a:pt x="44" y="179"/>
                  </a:moveTo>
                  <a:lnTo>
                    <a:pt x="50" y="171"/>
                  </a:lnTo>
                  <a:lnTo>
                    <a:pt x="57" y="162"/>
                  </a:lnTo>
                  <a:lnTo>
                    <a:pt x="65" y="153"/>
                  </a:lnTo>
                  <a:lnTo>
                    <a:pt x="72" y="144"/>
                  </a:lnTo>
                  <a:lnTo>
                    <a:pt x="80" y="136"/>
                  </a:lnTo>
                  <a:lnTo>
                    <a:pt x="90" y="128"/>
                  </a:lnTo>
                  <a:lnTo>
                    <a:pt x="99" y="120"/>
                  </a:lnTo>
                  <a:lnTo>
                    <a:pt x="108" y="114"/>
                  </a:lnTo>
                  <a:lnTo>
                    <a:pt x="100" y="131"/>
                  </a:lnTo>
                  <a:lnTo>
                    <a:pt x="90" y="146"/>
                  </a:lnTo>
                  <a:lnTo>
                    <a:pt x="76" y="161"/>
                  </a:lnTo>
                  <a:lnTo>
                    <a:pt x="62" y="175"/>
                  </a:lnTo>
                  <a:lnTo>
                    <a:pt x="48" y="189"/>
                  </a:lnTo>
                  <a:lnTo>
                    <a:pt x="37" y="204"/>
                  </a:lnTo>
                  <a:lnTo>
                    <a:pt x="29" y="221"/>
                  </a:lnTo>
                  <a:lnTo>
                    <a:pt x="24" y="239"/>
                  </a:lnTo>
                  <a:lnTo>
                    <a:pt x="19" y="254"/>
                  </a:lnTo>
                  <a:lnTo>
                    <a:pt x="14" y="269"/>
                  </a:lnTo>
                  <a:lnTo>
                    <a:pt x="7" y="283"/>
                  </a:lnTo>
                  <a:lnTo>
                    <a:pt x="0" y="297"/>
                  </a:lnTo>
                  <a:lnTo>
                    <a:pt x="7" y="264"/>
                  </a:lnTo>
                  <a:lnTo>
                    <a:pt x="12" y="229"/>
                  </a:lnTo>
                  <a:lnTo>
                    <a:pt x="18" y="194"/>
                  </a:lnTo>
                  <a:lnTo>
                    <a:pt x="24" y="160"/>
                  </a:lnTo>
                  <a:lnTo>
                    <a:pt x="30" y="125"/>
                  </a:lnTo>
                  <a:lnTo>
                    <a:pt x="35" y="90"/>
                  </a:lnTo>
                  <a:lnTo>
                    <a:pt x="41" y="54"/>
                  </a:lnTo>
                  <a:lnTo>
                    <a:pt x="47" y="19"/>
                  </a:lnTo>
                  <a:lnTo>
                    <a:pt x="53" y="0"/>
                  </a:lnTo>
                  <a:lnTo>
                    <a:pt x="52" y="46"/>
                  </a:lnTo>
                  <a:lnTo>
                    <a:pt x="50" y="91"/>
                  </a:lnTo>
                  <a:lnTo>
                    <a:pt x="48" y="136"/>
                  </a:lnTo>
                  <a:lnTo>
                    <a:pt x="44" y="17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20" name="Freeform 415"/>
            <p:cNvSpPr>
              <a:spLocks/>
            </p:cNvSpPr>
            <p:nvPr/>
          </p:nvSpPr>
          <p:spPr bwMode="auto">
            <a:xfrm>
              <a:off x="1888" y="1466"/>
              <a:ext cx="6" cy="8"/>
            </a:xfrm>
            <a:custGeom>
              <a:avLst/>
              <a:gdLst>
                <a:gd name="T0" fmla="*/ 0 w 21"/>
                <a:gd name="T1" fmla="*/ 0 h 25"/>
                <a:gd name="T2" fmla="*/ 0 w 21"/>
                <a:gd name="T3" fmla="*/ 0 h 25"/>
                <a:gd name="T4" fmla="*/ 0 w 21"/>
                <a:gd name="T5" fmla="*/ 0 h 25"/>
                <a:gd name="T6" fmla="*/ 0 w 21"/>
                <a:gd name="T7" fmla="*/ 0 h 25"/>
                <a:gd name="T8" fmla="*/ 0 w 21"/>
                <a:gd name="T9" fmla="*/ 0 h 25"/>
                <a:gd name="T10" fmla="*/ 0 w 21"/>
                <a:gd name="T11" fmla="*/ 0 h 25"/>
                <a:gd name="T12" fmla="*/ 0 w 21"/>
                <a:gd name="T13" fmla="*/ 0 h 25"/>
                <a:gd name="T14" fmla="*/ 0 w 21"/>
                <a:gd name="T15" fmla="*/ 0 h 25"/>
                <a:gd name="T16" fmla="*/ 0 w 21"/>
                <a:gd name="T17" fmla="*/ 0 h 25"/>
                <a:gd name="T18" fmla="*/ 0 w 21"/>
                <a:gd name="T19" fmla="*/ 0 h 25"/>
                <a:gd name="T20" fmla="*/ 0 w 21"/>
                <a:gd name="T21" fmla="*/ 0 h 25"/>
                <a:gd name="T22" fmla="*/ 0 w 21"/>
                <a:gd name="T23" fmla="*/ 0 h 25"/>
                <a:gd name="T24" fmla="*/ 0 w 21"/>
                <a:gd name="T25" fmla="*/ 0 h 25"/>
                <a:gd name="T26" fmla="*/ 0 w 21"/>
                <a:gd name="T27" fmla="*/ 0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25">
                  <a:moveTo>
                    <a:pt x="21" y="12"/>
                  </a:moveTo>
                  <a:lnTo>
                    <a:pt x="21" y="16"/>
                  </a:lnTo>
                  <a:lnTo>
                    <a:pt x="20" y="20"/>
                  </a:lnTo>
                  <a:lnTo>
                    <a:pt x="17" y="23"/>
                  </a:lnTo>
                  <a:lnTo>
                    <a:pt x="13" y="25"/>
                  </a:lnTo>
                  <a:lnTo>
                    <a:pt x="9" y="25"/>
                  </a:lnTo>
                  <a:lnTo>
                    <a:pt x="5" y="23"/>
                  </a:lnTo>
                  <a:lnTo>
                    <a:pt x="3" y="2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6" y="1"/>
                  </a:lnTo>
                  <a:lnTo>
                    <a:pt x="12" y="4"/>
                  </a:lnTo>
                  <a:lnTo>
                    <a:pt x="17" y="7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21" name="Freeform 416"/>
            <p:cNvSpPr>
              <a:spLocks/>
            </p:cNvSpPr>
            <p:nvPr/>
          </p:nvSpPr>
          <p:spPr bwMode="auto">
            <a:xfrm>
              <a:off x="1629" y="1467"/>
              <a:ext cx="7" cy="13"/>
            </a:xfrm>
            <a:custGeom>
              <a:avLst/>
              <a:gdLst>
                <a:gd name="T0" fmla="*/ 0 w 24"/>
                <a:gd name="T1" fmla="*/ 0 h 42"/>
                <a:gd name="T2" fmla="*/ 0 w 24"/>
                <a:gd name="T3" fmla="*/ 0 h 42"/>
                <a:gd name="T4" fmla="*/ 0 w 24"/>
                <a:gd name="T5" fmla="*/ 0 h 42"/>
                <a:gd name="T6" fmla="*/ 0 w 24"/>
                <a:gd name="T7" fmla="*/ 0 h 42"/>
                <a:gd name="T8" fmla="*/ 0 w 24"/>
                <a:gd name="T9" fmla="*/ 0 h 42"/>
                <a:gd name="T10" fmla="*/ 0 w 24"/>
                <a:gd name="T11" fmla="*/ 0 h 42"/>
                <a:gd name="T12" fmla="*/ 0 w 24"/>
                <a:gd name="T13" fmla="*/ 0 h 42"/>
                <a:gd name="T14" fmla="*/ 0 w 24"/>
                <a:gd name="T15" fmla="*/ 0 h 42"/>
                <a:gd name="T16" fmla="*/ 0 w 24"/>
                <a:gd name="T17" fmla="*/ 0 h 42"/>
                <a:gd name="T18" fmla="*/ 0 w 24"/>
                <a:gd name="T19" fmla="*/ 0 h 42"/>
                <a:gd name="T20" fmla="*/ 0 w 24"/>
                <a:gd name="T21" fmla="*/ 0 h 42"/>
                <a:gd name="T22" fmla="*/ 0 w 24"/>
                <a:gd name="T23" fmla="*/ 0 h 42"/>
                <a:gd name="T24" fmla="*/ 0 w 24"/>
                <a:gd name="T25" fmla="*/ 0 h 42"/>
                <a:gd name="T26" fmla="*/ 0 w 24"/>
                <a:gd name="T27" fmla="*/ 0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42">
                  <a:moveTo>
                    <a:pt x="24" y="14"/>
                  </a:moveTo>
                  <a:lnTo>
                    <a:pt x="20" y="42"/>
                  </a:lnTo>
                  <a:lnTo>
                    <a:pt x="15" y="41"/>
                  </a:lnTo>
                  <a:lnTo>
                    <a:pt x="9" y="38"/>
                  </a:lnTo>
                  <a:lnTo>
                    <a:pt x="4" y="35"/>
                  </a:lnTo>
                  <a:lnTo>
                    <a:pt x="1" y="29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2" y="7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6" y="5"/>
                  </a:lnTo>
                  <a:lnTo>
                    <a:pt x="20" y="10"/>
                  </a:lnTo>
                  <a:lnTo>
                    <a:pt x="24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22" name="Freeform 417"/>
            <p:cNvSpPr>
              <a:spLocks/>
            </p:cNvSpPr>
            <p:nvPr/>
          </p:nvSpPr>
          <p:spPr bwMode="auto">
            <a:xfrm>
              <a:off x="1832" y="1467"/>
              <a:ext cx="11" cy="9"/>
            </a:xfrm>
            <a:custGeom>
              <a:avLst/>
              <a:gdLst>
                <a:gd name="T0" fmla="*/ 0 w 41"/>
                <a:gd name="T1" fmla="*/ 0 h 26"/>
                <a:gd name="T2" fmla="*/ 0 w 41"/>
                <a:gd name="T3" fmla="*/ 0 h 26"/>
                <a:gd name="T4" fmla="*/ 0 w 41"/>
                <a:gd name="T5" fmla="*/ 0 h 26"/>
                <a:gd name="T6" fmla="*/ 0 w 41"/>
                <a:gd name="T7" fmla="*/ 0 h 26"/>
                <a:gd name="T8" fmla="*/ 0 w 41"/>
                <a:gd name="T9" fmla="*/ 0 h 26"/>
                <a:gd name="T10" fmla="*/ 0 w 41"/>
                <a:gd name="T11" fmla="*/ 0 h 26"/>
                <a:gd name="T12" fmla="*/ 0 w 41"/>
                <a:gd name="T13" fmla="*/ 0 h 26"/>
                <a:gd name="T14" fmla="*/ 0 w 41"/>
                <a:gd name="T15" fmla="*/ 0 h 26"/>
                <a:gd name="T16" fmla="*/ 0 w 41"/>
                <a:gd name="T17" fmla="*/ 0 h 26"/>
                <a:gd name="T18" fmla="*/ 0 w 41"/>
                <a:gd name="T19" fmla="*/ 0 h 26"/>
                <a:gd name="T20" fmla="*/ 0 w 41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1" h="26">
                  <a:moveTo>
                    <a:pt x="40" y="21"/>
                  </a:moveTo>
                  <a:lnTo>
                    <a:pt x="35" y="25"/>
                  </a:lnTo>
                  <a:lnTo>
                    <a:pt x="31" y="26"/>
                  </a:lnTo>
                  <a:lnTo>
                    <a:pt x="25" y="25"/>
                  </a:lnTo>
                  <a:lnTo>
                    <a:pt x="19" y="23"/>
                  </a:lnTo>
                  <a:lnTo>
                    <a:pt x="0" y="8"/>
                  </a:lnTo>
                  <a:lnTo>
                    <a:pt x="37" y="0"/>
                  </a:lnTo>
                  <a:lnTo>
                    <a:pt x="39" y="4"/>
                  </a:lnTo>
                  <a:lnTo>
                    <a:pt x="41" y="10"/>
                  </a:lnTo>
                  <a:lnTo>
                    <a:pt x="41" y="16"/>
                  </a:lnTo>
                  <a:lnTo>
                    <a:pt x="40" y="2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23" name="Freeform 418"/>
            <p:cNvSpPr>
              <a:spLocks/>
            </p:cNvSpPr>
            <p:nvPr/>
          </p:nvSpPr>
          <p:spPr bwMode="auto">
            <a:xfrm>
              <a:off x="1904" y="1468"/>
              <a:ext cx="4" cy="4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0 w 15"/>
                <a:gd name="T5" fmla="*/ 0 h 11"/>
                <a:gd name="T6" fmla="*/ 0 w 15"/>
                <a:gd name="T7" fmla="*/ 0 h 11"/>
                <a:gd name="T8" fmla="*/ 0 w 15"/>
                <a:gd name="T9" fmla="*/ 0 h 11"/>
                <a:gd name="T10" fmla="*/ 0 w 15"/>
                <a:gd name="T11" fmla="*/ 0 h 11"/>
                <a:gd name="T12" fmla="*/ 0 w 15"/>
                <a:gd name="T13" fmla="*/ 0 h 11"/>
                <a:gd name="T14" fmla="*/ 0 w 15"/>
                <a:gd name="T15" fmla="*/ 0 h 11"/>
                <a:gd name="T16" fmla="*/ 0 w 15"/>
                <a:gd name="T17" fmla="*/ 0 h 11"/>
                <a:gd name="T18" fmla="*/ 0 w 15"/>
                <a:gd name="T19" fmla="*/ 0 h 11"/>
                <a:gd name="T20" fmla="*/ 0 w 15"/>
                <a:gd name="T21" fmla="*/ 0 h 11"/>
                <a:gd name="T22" fmla="*/ 0 w 15"/>
                <a:gd name="T23" fmla="*/ 0 h 11"/>
                <a:gd name="T24" fmla="*/ 0 w 15"/>
                <a:gd name="T25" fmla="*/ 0 h 11"/>
                <a:gd name="T26" fmla="*/ 0 w 15"/>
                <a:gd name="T27" fmla="*/ 0 h 11"/>
                <a:gd name="T28" fmla="*/ 0 w 15"/>
                <a:gd name="T29" fmla="*/ 0 h 11"/>
                <a:gd name="T30" fmla="*/ 0 w 15"/>
                <a:gd name="T31" fmla="*/ 0 h 11"/>
                <a:gd name="T32" fmla="*/ 0 w 15"/>
                <a:gd name="T33" fmla="*/ 0 h 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5" h="11">
                  <a:moveTo>
                    <a:pt x="15" y="4"/>
                  </a:moveTo>
                  <a:lnTo>
                    <a:pt x="14" y="8"/>
                  </a:lnTo>
                  <a:lnTo>
                    <a:pt x="13" y="9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1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24" name="Freeform 419"/>
            <p:cNvSpPr>
              <a:spLocks/>
            </p:cNvSpPr>
            <p:nvPr/>
          </p:nvSpPr>
          <p:spPr bwMode="auto">
            <a:xfrm>
              <a:off x="1648" y="1472"/>
              <a:ext cx="4" cy="7"/>
            </a:xfrm>
            <a:custGeom>
              <a:avLst/>
              <a:gdLst>
                <a:gd name="T0" fmla="*/ 0 w 18"/>
                <a:gd name="T1" fmla="*/ 0 h 23"/>
                <a:gd name="T2" fmla="*/ 0 w 18"/>
                <a:gd name="T3" fmla="*/ 0 h 23"/>
                <a:gd name="T4" fmla="*/ 0 w 18"/>
                <a:gd name="T5" fmla="*/ 0 h 23"/>
                <a:gd name="T6" fmla="*/ 0 w 18"/>
                <a:gd name="T7" fmla="*/ 0 h 23"/>
                <a:gd name="T8" fmla="*/ 0 w 18"/>
                <a:gd name="T9" fmla="*/ 0 h 23"/>
                <a:gd name="T10" fmla="*/ 0 w 18"/>
                <a:gd name="T11" fmla="*/ 0 h 23"/>
                <a:gd name="T12" fmla="*/ 0 w 18"/>
                <a:gd name="T13" fmla="*/ 0 h 23"/>
                <a:gd name="T14" fmla="*/ 0 w 18"/>
                <a:gd name="T15" fmla="*/ 0 h 23"/>
                <a:gd name="T16" fmla="*/ 0 w 18"/>
                <a:gd name="T17" fmla="*/ 0 h 23"/>
                <a:gd name="T18" fmla="*/ 0 w 18"/>
                <a:gd name="T19" fmla="*/ 0 h 23"/>
                <a:gd name="T20" fmla="*/ 0 w 18"/>
                <a:gd name="T21" fmla="*/ 0 h 23"/>
                <a:gd name="T22" fmla="*/ 0 w 18"/>
                <a:gd name="T23" fmla="*/ 0 h 23"/>
                <a:gd name="T24" fmla="*/ 0 w 18"/>
                <a:gd name="T25" fmla="*/ 0 h 23"/>
                <a:gd name="T26" fmla="*/ 0 w 18"/>
                <a:gd name="T27" fmla="*/ 0 h 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3">
                  <a:moveTo>
                    <a:pt x="18" y="11"/>
                  </a:moveTo>
                  <a:lnTo>
                    <a:pt x="17" y="15"/>
                  </a:lnTo>
                  <a:lnTo>
                    <a:pt x="16" y="19"/>
                  </a:lnTo>
                  <a:lnTo>
                    <a:pt x="14" y="21"/>
                  </a:lnTo>
                  <a:lnTo>
                    <a:pt x="10" y="23"/>
                  </a:lnTo>
                  <a:lnTo>
                    <a:pt x="7" y="22"/>
                  </a:lnTo>
                  <a:lnTo>
                    <a:pt x="3" y="20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6" y="0"/>
                  </a:lnTo>
                  <a:lnTo>
                    <a:pt x="9" y="3"/>
                  </a:lnTo>
                  <a:lnTo>
                    <a:pt x="14" y="4"/>
                  </a:lnTo>
                  <a:lnTo>
                    <a:pt x="16" y="7"/>
                  </a:lnTo>
                  <a:lnTo>
                    <a:pt x="18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25" name="Freeform 420"/>
            <p:cNvSpPr>
              <a:spLocks/>
            </p:cNvSpPr>
            <p:nvPr/>
          </p:nvSpPr>
          <p:spPr bwMode="auto">
            <a:xfrm>
              <a:off x="1791" y="1472"/>
              <a:ext cx="5" cy="6"/>
            </a:xfrm>
            <a:custGeom>
              <a:avLst/>
              <a:gdLst>
                <a:gd name="T0" fmla="*/ 0 w 20"/>
                <a:gd name="T1" fmla="*/ 0 h 20"/>
                <a:gd name="T2" fmla="*/ 0 w 20"/>
                <a:gd name="T3" fmla="*/ 0 h 20"/>
                <a:gd name="T4" fmla="*/ 0 w 20"/>
                <a:gd name="T5" fmla="*/ 0 h 20"/>
                <a:gd name="T6" fmla="*/ 0 w 20"/>
                <a:gd name="T7" fmla="*/ 0 h 20"/>
                <a:gd name="T8" fmla="*/ 0 w 20"/>
                <a:gd name="T9" fmla="*/ 0 h 20"/>
                <a:gd name="T10" fmla="*/ 0 w 20"/>
                <a:gd name="T11" fmla="*/ 0 h 20"/>
                <a:gd name="T12" fmla="*/ 0 w 20"/>
                <a:gd name="T13" fmla="*/ 0 h 20"/>
                <a:gd name="T14" fmla="*/ 0 w 20"/>
                <a:gd name="T15" fmla="*/ 0 h 20"/>
                <a:gd name="T16" fmla="*/ 0 w 20"/>
                <a:gd name="T17" fmla="*/ 0 h 20"/>
                <a:gd name="T18" fmla="*/ 0 w 20"/>
                <a:gd name="T19" fmla="*/ 0 h 20"/>
                <a:gd name="T20" fmla="*/ 0 w 20"/>
                <a:gd name="T21" fmla="*/ 0 h 20"/>
                <a:gd name="T22" fmla="*/ 0 w 20"/>
                <a:gd name="T23" fmla="*/ 0 h 20"/>
                <a:gd name="T24" fmla="*/ 0 w 20"/>
                <a:gd name="T25" fmla="*/ 0 h 20"/>
                <a:gd name="T26" fmla="*/ 0 w 20"/>
                <a:gd name="T27" fmla="*/ 0 h 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" h="20">
                  <a:moveTo>
                    <a:pt x="20" y="14"/>
                  </a:moveTo>
                  <a:lnTo>
                    <a:pt x="17" y="18"/>
                  </a:lnTo>
                  <a:lnTo>
                    <a:pt x="15" y="19"/>
                  </a:lnTo>
                  <a:lnTo>
                    <a:pt x="12" y="20"/>
                  </a:lnTo>
                  <a:lnTo>
                    <a:pt x="7" y="20"/>
                  </a:lnTo>
                  <a:lnTo>
                    <a:pt x="3" y="19"/>
                  </a:lnTo>
                  <a:lnTo>
                    <a:pt x="1" y="17"/>
                  </a:lnTo>
                  <a:lnTo>
                    <a:pt x="0" y="13"/>
                  </a:lnTo>
                  <a:lnTo>
                    <a:pt x="1" y="8"/>
                  </a:lnTo>
                  <a:lnTo>
                    <a:pt x="9" y="0"/>
                  </a:lnTo>
                  <a:lnTo>
                    <a:pt x="14" y="3"/>
                  </a:lnTo>
                  <a:lnTo>
                    <a:pt x="17" y="6"/>
                  </a:lnTo>
                  <a:lnTo>
                    <a:pt x="20" y="10"/>
                  </a:lnTo>
                  <a:lnTo>
                    <a:pt x="20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26" name="Freeform 421"/>
            <p:cNvSpPr>
              <a:spLocks/>
            </p:cNvSpPr>
            <p:nvPr/>
          </p:nvSpPr>
          <p:spPr bwMode="auto">
            <a:xfrm>
              <a:off x="1733" y="1477"/>
              <a:ext cx="7" cy="8"/>
            </a:xfrm>
            <a:custGeom>
              <a:avLst/>
              <a:gdLst>
                <a:gd name="T0" fmla="*/ 0 w 28"/>
                <a:gd name="T1" fmla="*/ 0 h 25"/>
                <a:gd name="T2" fmla="*/ 0 w 28"/>
                <a:gd name="T3" fmla="*/ 0 h 25"/>
                <a:gd name="T4" fmla="*/ 0 w 28"/>
                <a:gd name="T5" fmla="*/ 0 h 25"/>
                <a:gd name="T6" fmla="*/ 0 w 28"/>
                <a:gd name="T7" fmla="*/ 0 h 25"/>
                <a:gd name="T8" fmla="*/ 0 w 28"/>
                <a:gd name="T9" fmla="*/ 0 h 25"/>
                <a:gd name="T10" fmla="*/ 0 w 28"/>
                <a:gd name="T11" fmla="*/ 0 h 25"/>
                <a:gd name="T12" fmla="*/ 0 w 28"/>
                <a:gd name="T13" fmla="*/ 0 h 25"/>
                <a:gd name="T14" fmla="*/ 0 w 28"/>
                <a:gd name="T15" fmla="*/ 0 h 25"/>
                <a:gd name="T16" fmla="*/ 0 w 28"/>
                <a:gd name="T17" fmla="*/ 0 h 25"/>
                <a:gd name="T18" fmla="*/ 0 w 28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" h="25">
                  <a:moveTo>
                    <a:pt x="28" y="15"/>
                  </a:moveTo>
                  <a:lnTo>
                    <a:pt x="23" y="20"/>
                  </a:lnTo>
                  <a:lnTo>
                    <a:pt x="16" y="21"/>
                  </a:lnTo>
                  <a:lnTo>
                    <a:pt x="8" y="22"/>
                  </a:lnTo>
                  <a:lnTo>
                    <a:pt x="0" y="25"/>
                  </a:lnTo>
                  <a:lnTo>
                    <a:pt x="1" y="0"/>
                  </a:lnTo>
                  <a:lnTo>
                    <a:pt x="9" y="2"/>
                  </a:lnTo>
                  <a:lnTo>
                    <a:pt x="16" y="4"/>
                  </a:lnTo>
                  <a:lnTo>
                    <a:pt x="23" y="10"/>
                  </a:lnTo>
                  <a:lnTo>
                    <a:pt x="28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27" name="Freeform 422"/>
            <p:cNvSpPr>
              <a:spLocks/>
            </p:cNvSpPr>
            <p:nvPr/>
          </p:nvSpPr>
          <p:spPr bwMode="auto">
            <a:xfrm>
              <a:off x="1598" y="1478"/>
              <a:ext cx="6" cy="14"/>
            </a:xfrm>
            <a:custGeom>
              <a:avLst/>
              <a:gdLst>
                <a:gd name="T0" fmla="*/ 0 w 22"/>
                <a:gd name="T1" fmla="*/ 0 h 41"/>
                <a:gd name="T2" fmla="*/ 0 w 22"/>
                <a:gd name="T3" fmla="*/ 0 h 41"/>
                <a:gd name="T4" fmla="*/ 0 w 22"/>
                <a:gd name="T5" fmla="*/ 0 h 41"/>
                <a:gd name="T6" fmla="*/ 0 w 22"/>
                <a:gd name="T7" fmla="*/ 0 h 41"/>
                <a:gd name="T8" fmla="*/ 0 w 22"/>
                <a:gd name="T9" fmla="*/ 0 h 41"/>
                <a:gd name="T10" fmla="*/ 0 w 22"/>
                <a:gd name="T11" fmla="*/ 0 h 41"/>
                <a:gd name="T12" fmla="*/ 0 w 22"/>
                <a:gd name="T13" fmla="*/ 0 h 41"/>
                <a:gd name="T14" fmla="*/ 0 w 22"/>
                <a:gd name="T15" fmla="*/ 0 h 41"/>
                <a:gd name="T16" fmla="*/ 0 w 22"/>
                <a:gd name="T17" fmla="*/ 0 h 41"/>
                <a:gd name="T18" fmla="*/ 0 w 22"/>
                <a:gd name="T19" fmla="*/ 0 h 41"/>
                <a:gd name="T20" fmla="*/ 0 w 22"/>
                <a:gd name="T21" fmla="*/ 0 h 41"/>
                <a:gd name="T22" fmla="*/ 0 w 22"/>
                <a:gd name="T23" fmla="*/ 0 h 41"/>
                <a:gd name="T24" fmla="*/ 0 w 22"/>
                <a:gd name="T25" fmla="*/ 0 h 41"/>
                <a:gd name="T26" fmla="*/ 0 w 22"/>
                <a:gd name="T27" fmla="*/ 0 h 4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41">
                  <a:moveTo>
                    <a:pt x="22" y="1"/>
                  </a:moveTo>
                  <a:lnTo>
                    <a:pt x="20" y="12"/>
                  </a:lnTo>
                  <a:lnTo>
                    <a:pt x="22" y="23"/>
                  </a:lnTo>
                  <a:lnTo>
                    <a:pt x="19" y="33"/>
                  </a:lnTo>
                  <a:lnTo>
                    <a:pt x="13" y="41"/>
                  </a:lnTo>
                  <a:lnTo>
                    <a:pt x="9" y="41"/>
                  </a:lnTo>
                  <a:lnTo>
                    <a:pt x="7" y="38"/>
                  </a:lnTo>
                  <a:lnTo>
                    <a:pt x="4" y="34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1" y="7"/>
                  </a:lnTo>
                  <a:lnTo>
                    <a:pt x="3" y="0"/>
                  </a:lnTo>
                  <a:lnTo>
                    <a:pt x="22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28" name="Freeform 423"/>
            <p:cNvSpPr>
              <a:spLocks/>
            </p:cNvSpPr>
            <p:nvPr/>
          </p:nvSpPr>
          <p:spPr bwMode="auto">
            <a:xfrm>
              <a:off x="1808" y="1480"/>
              <a:ext cx="9" cy="10"/>
            </a:xfrm>
            <a:custGeom>
              <a:avLst/>
              <a:gdLst>
                <a:gd name="T0" fmla="*/ 0 w 34"/>
                <a:gd name="T1" fmla="*/ 0 h 26"/>
                <a:gd name="T2" fmla="*/ 0 w 34"/>
                <a:gd name="T3" fmla="*/ 0 h 26"/>
                <a:gd name="T4" fmla="*/ 0 w 34"/>
                <a:gd name="T5" fmla="*/ 0 h 26"/>
                <a:gd name="T6" fmla="*/ 0 w 34"/>
                <a:gd name="T7" fmla="*/ 0 h 26"/>
                <a:gd name="T8" fmla="*/ 0 w 34"/>
                <a:gd name="T9" fmla="*/ 0 h 26"/>
                <a:gd name="T10" fmla="*/ 0 w 34"/>
                <a:gd name="T11" fmla="*/ 0 h 26"/>
                <a:gd name="T12" fmla="*/ 0 w 34"/>
                <a:gd name="T13" fmla="*/ 0 h 26"/>
                <a:gd name="T14" fmla="*/ 0 w 34"/>
                <a:gd name="T15" fmla="*/ 0 h 26"/>
                <a:gd name="T16" fmla="*/ 0 w 34"/>
                <a:gd name="T17" fmla="*/ 0 h 26"/>
                <a:gd name="T18" fmla="*/ 0 w 34"/>
                <a:gd name="T19" fmla="*/ 0 h 26"/>
                <a:gd name="T20" fmla="*/ 0 w 34"/>
                <a:gd name="T21" fmla="*/ 0 h 26"/>
                <a:gd name="T22" fmla="*/ 0 w 34"/>
                <a:gd name="T23" fmla="*/ 0 h 26"/>
                <a:gd name="T24" fmla="*/ 0 w 34"/>
                <a:gd name="T25" fmla="*/ 0 h 26"/>
                <a:gd name="T26" fmla="*/ 0 w 34"/>
                <a:gd name="T27" fmla="*/ 0 h 26"/>
                <a:gd name="T28" fmla="*/ 0 w 34"/>
                <a:gd name="T29" fmla="*/ 0 h 26"/>
                <a:gd name="T30" fmla="*/ 0 w 34"/>
                <a:gd name="T31" fmla="*/ 0 h 26"/>
                <a:gd name="T32" fmla="*/ 0 w 34"/>
                <a:gd name="T33" fmla="*/ 0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" h="26">
                  <a:moveTo>
                    <a:pt x="34" y="4"/>
                  </a:moveTo>
                  <a:lnTo>
                    <a:pt x="33" y="10"/>
                  </a:lnTo>
                  <a:lnTo>
                    <a:pt x="30" y="16"/>
                  </a:lnTo>
                  <a:lnTo>
                    <a:pt x="25" y="21"/>
                  </a:lnTo>
                  <a:lnTo>
                    <a:pt x="19" y="25"/>
                  </a:lnTo>
                  <a:lnTo>
                    <a:pt x="13" y="25"/>
                  </a:lnTo>
                  <a:lnTo>
                    <a:pt x="9" y="26"/>
                  </a:lnTo>
                  <a:lnTo>
                    <a:pt x="4" y="25"/>
                  </a:lnTo>
                  <a:lnTo>
                    <a:pt x="0" y="23"/>
                  </a:lnTo>
                  <a:lnTo>
                    <a:pt x="3" y="15"/>
                  </a:lnTo>
                  <a:lnTo>
                    <a:pt x="10" y="8"/>
                  </a:lnTo>
                  <a:lnTo>
                    <a:pt x="18" y="3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3" y="2"/>
                  </a:lnTo>
                  <a:lnTo>
                    <a:pt x="34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29" name="Freeform 424"/>
            <p:cNvSpPr>
              <a:spLocks/>
            </p:cNvSpPr>
            <p:nvPr/>
          </p:nvSpPr>
          <p:spPr bwMode="auto">
            <a:xfrm>
              <a:off x="1615" y="1485"/>
              <a:ext cx="13" cy="9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0 h 26"/>
                <a:gd name="T6" fmla="*/ 0 w 50"/>
                <a:gd name="T7" fmla="*/ 0 h 26"/>
                <a:gd name="T8" fmla="*/ 0 w 50"/>
                <a:gd name="T9" fmla="*/ 0 h 26"/>
                <a:gd name="T10" fmla="*/ 0 w 50"/>
                <a:gd name="T11" fmla="*/ 0 h 26"/>
                <a:gd name="T12" fmla="*/ 0 w 50"/>
                <a:gd name="T13" fmla="*/ 0 h 26"/>
                <a:gd name="T14" fmla="*/ 0 w 50"/>
                <a:gd name="T15" fmla="*/ 0 h 26"/>
                <a:gd name="T16" fmla="*/ 0 w 50"/>
                <a:gd name="T17" fmla="*/ 0 h 26"/>
                <a:gd name="T18" fmla="*/ 0 w 50"/>
                <a:gd name="T19" fmla="*/ 0 h 26"/>
                <a:gd name="T20" fmla="*/ 0 w 50"/>
                <a:gd name="T21" fmla="*/ 0 h 26"/>
                <a:gd name="T22" fmla="*/ 0 w 50"/>
                <a:gd name="T23" fmla="*/ 0 h 26"/>
                <a:gd name="T24" fmla="*/ 0 w 50"/>
                <a:gd name="T25" fmla="*/ 0 h 26"/>
                <a:gd name="T26" fmla="*/ 0 w 50"/>
                <a:gd name="T27" fmla="*/ 0 h 26"/>
                <a:gd name="T28" fmla="*/ 0 w 50"/>
                <a:gd name="T29" fmla="*/ 0 h 26"/>
                <a:gd name="T30" fmla="*/ 0 w 50"/>
                <a:gd name="T31" fmla="*/ 0 h 26"/>
                <a:gd name="T32" fmla="*/ 0 w 50"/>
                <a:gd name="T33" fmla="*/ 0 h 26"/>
                <a:gd name="T34" fmla="*/ 0 w 50"/>
                <a:gd name="T35" fmla="*/ 0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26">
                  <a:moveTo>
                    <a:pt x="50" y="7"/>
                  </a:moveTo>
                  <a:lnTo>
                    <a:pt x="48" y="12"/>
                  </a:lnTo>
                  <a:lnTo>
                    <a:pt x="44" y="17"/>
                  </a:lnTo>
                  <a:lnTo>
                    <a:pt x="40" y="22"/>
                  </a:lnTo>
                  <a:lnTo>
                    <a:pt x="34" y="24"/>
                  </a:lnTo>
                  <a:lnTo>
                    <a:pt x="27" y="25"/>
                  </a:lnTo>
                  <a:lnTo>
                    <a:pt x="21" y="26"/>
                  </a:lnTo>
                  <a:lnTo>
                    <a:pt x="14" y="25"/>
                  </a:lnTo>
                  <a:lnTo>
                    <a:pt x="8" y="23"/>
                  </a:lnTo>
                  <a:lnTo>
                    <a:pt x="0" y="11"/>
                  </a:lnTo>
                  <a:lnTo>
                    <a:pt x="8" y="7"/>
                  </a:lnTo>
                  <a:lnTo>
                    <a:pt x="15" y="3"/>
                  </a:lnTo>
                  <a:lnTo>
                    <a:pt x="23" y="0"/>
                  </a:lnTo>
                  <a:lnTo>
                    <a:pt x="33" y="0"/>
                  </a:lnTo>
                  <a:lnTo>
                    <a:pt x="36" y="3"/>
                  </a:lnTo>
                  <a:lnTo>
                    <a:pt x="41" y="5"/>
                  </a:lnTo>
                  <a:lnTo>
                    <a:pt x="45" y="7"/>
                  </a:lnTo>
                  <a:lnTo>
                    <a:pt x="50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30" name="Freeform 425"/>
            <p:cNvSpPr>
              <a:spLocks/>
            </p:cNvSpPr>
            <p:nvPr/>
          </p:nvSpPr>
          <p:spPr bwMode="auto">
            <a:xfrm>
              <a:off x="1824" y="1492"/>
              <a:ext cx="11" cy="19"/>
            </a:xfrm>
            <a:custGeom>
              <a:avLst/>
              <a:gdLst>
                <a:gd name="T0" fmla="*/ 0 w 40"/>
                <a:gd name="T1" fmla="*/ 0 h 59"/>
                <a:gd name="T2" fmla="*/ 0 w 40"/>
                <a:gd name="T3" fmla="*/ 0 h 59"/>
                <a:gd name="T4" fmla="*/ 0 w 40"/>
                <a:gd name="T5" fmla="*/ 0 h 59"/>
                <a:gd name="T6" fmla="*/ 0 w 40"/>
                <a:gd name="T7" fmla="*/ 0 h 59"/>
                <a:gd name="T8" fmla="*/ 0 w 40"/>
                <a:gd name="T9" fmla="*/ 0 h 59"/>
                <a:gd name="T10" fmla="*/ 0 w 40"/>
                <a:gd name="T11" fmla="*/ 0 h 59"/>
                <a:gd name="T12" fmla="*/ 0 w 40"/>
                <a:gd name="T13" fmla="*/ 0 h 59"/>
                <a:gd name="T14" fmla="*/ 0 w 40"/>
                <a:gd name="T15" fmla="*/ 0 h 59"/>
                <a:gd name="T16" fmla="*/ 0 w 40"/>
                <a:gd name="T17" fmla="*/ 0 h 59"/>
                <a:gd name="T18" fmla="*/ 0 w 40"/>
                <a:gd name="T19" fmla="*/ 0 h 59"/>
                <a:gd name="T20" fmla="*/ 0 w 40"/>
                <a:gd name="T21" fmla="*/ 0 h 59"/>
                <a:gd name="T22" fmla="*/ 0 w 40"/>
                <a:gd name="T23" fmla="*/ 0 h 59"/>
                <a:gd name="T24" fmla="*/ 0 w 40"/>
                <a:gd name="T25" fmla="*/ 0 h 59"/>
                <a:gd name="T26" fmla="*/ 0 w 40"/>
                <a:gd name="T27" fmla="*/ 0 h 59"/>
                <a:gd name="T28" fmla="*/ 0 w 40"/>
                <a:gd name="T29" fmla="*/ 0 h 59"/>
                <a:gd name="T30" fmla="*/ 0 w 40"/>
                <a:gd name="T31" fmla="*/ 0 h 59"/>
                <a:gd name="T32" fmla="*/ 0 w 40"/>
                <a:gd name="T33" fmla="*/ 0 h 59"/>
                <a:gd name="T34" fmla="*/ 0 w 40"/>
                <a:gd name="T35" fmla="*/ 0 h 59"/>
                <a:gd name="T36" fmla="*/ 0 w 40"/>
                <a:gd name="T37" fmla="*/ 0 h 59"/>
                <a:gd name="T38" fmla="*/ 0 w 40"/>
                <a:gd name="T39" fmla="*/ 0 h 59"/>
                <a:gd name="T40" fmla="*/ 0 w 40"/>
                <a:gd name="T41" fmla="*/ 0 h 5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0" h="59">
                  <a:moveTo>
                    <a:pt x="40" y="33"/>
                  </a:moveTo>
                  <a:lnTo>
                    <a:pt x="40" y="39"/>
                  </a:lnTo>
                  <a:lnTo>
                    <a:pt x="39" y="46"/>
                  </a:lnTo>
                  <a:lnTo>
                    <a:pt x="36" y="53"/>
                  </a:lnTo>
                  <a:lnTo>
                    <a:pt x="32" y="59"/>
                  </a:lnTo>
                  <a:lnTo>
                    <a:pt x="28" y="58"/>
                  </a:lnTo>
                  <a:lnTo>
                    <a:pt x="23" y="56"/>
                  </a:lnTo>
                  <a:lnTo>
                    <a:pt x="19" y="54"/>
                  </a:lnTo>
                  <a:lnTo>
                    <a:pt x="13" y="54"/>
                  </a:lnTo>
                  <a:lnTo>
                    <a:pt x="14" y="41"/>
                  </a:lnTo>
                  <a:lnTo>
                    <a:pt x="12" y="27"/>
                  </a:lnTo>
                  <a:lnTo>
                    <a:pt x="6" y="13"/>
                  </a:lnTo>
                  <a:lnTo>
                    <a:pt x="0" y="0"/>
                  </a:lnTo>
                  <a:lnTo>
                    <a:pt x="7" y="1"/>
                  </a:lnTo>
                  <a:lnTo>
                    <a:pt x="13" y="5"/>
                  </a:lnTo>
                  <a:lnTo>
                    <a:pt x="20" y="7"/>
                  </a:lnTo>
                  <a:lnTo>
                    <a:pt x="25" y="11"/>
                  </a:lnTo>
                  <a:lnTo>
                    <a:pt x="31" y="15"/>
                  </a:lnTo>
                  <a:lnTo>
                    <a:pt x="35" y="21"/>
                  </a:lnTo>
                  <a:lnTo>
                    <a:pt x="38" y="27"/>
                  </a:lnTo>
                  <a:lnTo>
                    <a:pt x="40" y="3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431" name="Freeform 426"/>
            <p:cNvSpPr>
              <a:spLocks/>
            </p:cNvSpPr>
            <p:nvPr/>
          </p:nvSpPr>
          <p:spPr bwMode="auto">
            <a:xfrm>
              <a:off x="1689" y="1493"/>
              <a:ext cx="6" cy="17"/>
            </a:xfrm>
            <a:custGeom>
              <a:avLst/>
              <a:gdLst>
                <a:gd name="T0" fmla="*/ 0 w 25"/>
                <a:gd name="T1" fmla="*/ 0 h 52"/>
                <a:gd name="T2" fmla="*/ 0 w 25"/>
                <a:gd name="T3" fmla="*/ 0 h 52"/>
                <a:gd name="T4" fmla="*/ 0 w 25"/>
                <a:gd name="T5" fmla="*/ 0 h 52"/>
                <a:gd name="T6" fmla="*/ 0 w 25"/>
                <a:gd name="T7" fmla="*/ 0 h 52"/>
                <a:gd name="T8" fmla="*/ 0 w 25"/>
                <a:gd name="T9" fmla="*/ 0 h 52"/>
                <a:gd name="T10" fmla="*/ 0 w 25"/>
                <a:gd name="T11" fmla="*/ 0 h 52"/>
                <a:gd name="T12" fmla="*/ 0 w 25"/>
                <a:gd name="T13" fmla="*/ 0 h 52"/>
                <a:gd name="T14" fmla="*/ 0 w 25"/>
                <a:gd name="T15" fmla="*/ 0 h 52"/>
                <a:gd name="T16" fmla="*/ 0 w 25"/>
                <a:gd name="T17" fmla="*/ 0 h 52"/>
                <a:gd name="T18" fmla="*/ 0 w 25"/>
                <a:gd name="T19" fmla="*/ 0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" h="52">
                  <a:moveTo>
                    <a:pt x="25" y="28"/>
                  </a:moveTo>
                  <a:lnTo>
                    <a:pt x="15" y="52"/>
                  </a:lnTo>
                  <a:lnTo>
                    <a:pt x="5" y="43"/>
                  </a:lnTo>
                  <a:lnTo>
                    <a:pt x="1" y="29"/>
                  </a:lnTo>
                  <a:lnTo>
                    <a:pt x="0" y="15"/>
                  </a:lnTo>
                  <a:lnTo>
                    <a:pt x="1" y="0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0" y="19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48" name="Freeform 427"/>
            <p:cNvSpPr>
              <a:spLocks/>
            </p:cNvSpPr>
            <p:nvPr/>
          </p:nvSpPr>
          <p:spPr bwMode="auto">
            <a:xfrm>
              <a:off x="1589" y="1495"/>
              <a:ext cx="7" cy="12"/>
            </a:xfrm>
            <a:custGeom>
              <a:avLst/>
              <a:gdLst>
                <a:gd name="T0" fmla="*/ 0 w 27"/>
                <a:gd name="T1" fmla="*/ 0 h 34"/>
                <a:gd name="T2" fmla="*/ 0 w 27"/>
                <a:gd name="T3" fmla="*/ 0 h 34"/>
                <a:gd name="T4" fmla="*/ 0 w 27"/>
                <a:gd name="T5" fmla="*/ 0 h 34"/>
                <a:gd name="T6" fmla="*/ 0 w 27"/>
                <a:gd name="T7" fmla="*/ 0 h 34"/>
                <a:gd name="T8" fmla="*/ 0 w 27"/>
                <a:gd name="T9" fmla="*/ 0 h 34"/>
                <a:gd name="T10" fmla="*/ 0 w 27"/>
                <a:gd name="T11" fmla="*/ 0 h 34"/>
                <a:gd name="T12" fmla="*/ 0 w 27"/>
                <a:gd name="T13" fmla="*/ 0 h 34"/>
                <a:gd name="T14" fmla="*/ 0 w 27"/>
                <a:gd name="T15" fmla="*/ 0 h 34"/>
                <a:gd name="T16" fmla="*/ 0 w 27"/>
                <a:gd name="T17" fmla="*/ 0 h 34"/>
                <a:gd name="T18" fmla="*/ 0 w 27"/>
                <a:gd name="T19" fmla="*/ 0 h 34"/>
                <a:gd name="T20" fmla="*/ 0 w 27"/>
                <a:gd name="T21" fmla="*/ 0 h 34"/>
                <a:gd name="T22" fmla="*/ 0 w 27"/>
                <a:gd name="T23" fmla="*/ 0 h 34"/>
                <a:gd name="T24" fmla="*/ 0 w 27"/>
                <a:gd name="T25" fmla="*/ 0 h 34"/>
                <a:gd name="T26" fmla="*/ 0 w 27"/>
                <a:gd name="T27" fmla="*/ 0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7" h="34">
                  <a:moveTo>
                    <a:pt x="27" y="7"/>
                  </a:moveTo>
                  <a:lnTo>
                    <a:pt x="24" y="15"/>
                  </a:lnTo>
                  <a:lnTo>
                    <a:pt x="21" y="23"/>
                  </a:lnTo>
                  <a:lnTo>
                    <a:pt x="16" y="30"/>
                  </a:lnTo>
                  <a:lnTo>
                    <a:pt x="8" y="34"/>
                  </a:lnTo>
                  <a:lnTo>
                    <a:pt x="5" y="34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1" y="18"/>
                  </a:lnTo>
                  <a:lnTo>
                    <a:pt x="4" y="12"/>
                  </a:lnTo>
                  <a:lnTo>
                    <a:pt x="6" y="5"/>
                  </a:lnTo>
                  <a:lnTo>
                    <a:pt x="8" y="0"/>
                  </a:lnTo>
                  <a:lnTo>
                    <a:pt x="27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49" name="Freeform 428"/>
            <p:cNvSpPr>
              <a:spLocks/>
            </p:cNvSpPr>
            <p:nvPr/>
          </p:nvSpPr>
          <p:spPr bwMode="auto">
            <a:xfrm>
              <a:off x="1626" y="1495"/>
              <a:ext cx="7" cy="12"/>
            </a:xfrm>
            <a:custGeom>
              <a:avLst/>
              <a:gdLst>
                <a:gd name="T0" fmla="*/ 0 w 30"/>
                <a:gd name="T1" fmla="*/ 0 h 32"/>
                <a:gd name="T2" fmla="*/ 0 w 30"/>
                <a:gd name="T3" fmla="*/ 0 h 32"/>
                <a:gd name="T4" fmla="*/ 0 w 30"/>
                <a:gd name="T5" fmla="*/ 0 h 32"/>
                <a:gd name="T6" fmla="*/ 0 w 30"/>
                <a:gd name="T7" fmla="*/ 0 h 32"/>
                <a:gd name="T8" fmla="*/ 0 w 30"/>
                <a:gd name="T9" fmla="*/ 0 h 32"/>
                <a:gd name="T10" fmla="*/ 0 w 30"/>
                <a:gd name="T11" fmla="*/ 0 h 32"/>
                <a:gd name="T12" fmla="*/ 0 w 30"/>
                <a:gd name="T13" fmla="*/ 0 h 32"/>
                <a:gd name="T14" fmla="*/ 0 w 30"/>
                <a:gd name="T15" fmla="*/ 0 h 32"/>
                <a:gd name="T16" fmla="*/ 0 w 30"/>
                <a:gd name="T17" fmla="*/ 0 h 32"/>
                <a:gd name="T18" fmla="*/ 0 w 30"/>
                <a:gd name="T19" fmla="*/ 0 h 32"/>
                <a:gd name="T20" fmla="*/ 0 w 30"/>
                <a:gd name="T21" fmla="*/ 0 h 32"/>
                <a:gd name="T22" fmla="*/ 0 w 30"/>
                <a:gd name="T23" fmla="*/ 0 h 32"/>
                <a:gd name="T24" fmla="*/ 0 w 30"/>
                <a:gd name="T25" fmla="*/ 0 h 32"/>
                <a:gd name="T26" fmla="*/ 0 w 30"/>
                <a:gd name="T27" fmla="*/ 0 h 32"/>
                <a:gd name="T28" fmla="*/ 0 w 30"/>
                <a:gd name="T29" fmla="*/ 0 h 32"/>
                <a:gd name="T30" fmla="*/ 0 w 30"/>
                <a:gd name="T31" fmla="*/ 0 h 32"/>
                <a:gd name="T32" fmla="*/ 0 w 30"/>
                <a:gd name="T33" fmla="*/ 0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2">
                  <a:moveTo>
                    <a:pt x="29" y="16"/>
                  </a:moveTo>
                  <a:lnTo>
                    <a:pt x="30" y="21"/>
                  </a:lnTo>
                  <a:lnTo>
                    <a:pt x="28" y="25"/>
                  </a:lnTo>
                  <a:lnTo>
                    <a:pt x="24" y="29"/>
                  </a:lnTo>
                  <a:lnTo>
                    <a:pt x="19" y="31"/>
                  </a:lnTo>
                  <a:lnTo>
                    <a:pt x="14" y="32"/>
                  </a:lnTo>
                  <a:lnTo>
                    <a:pt x="8" y="31"/>
                  </a:lnTo>
                  <a:lnTo>
                    <a:pt x="3" y="28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1" y="10"/>
                  </a:lnTo>
                  <a:lnTo>
                    <a:pt x="2" y="6"/>
                  </a:lnTo>
                  <a:lnTo>
                    <a:pt x="4" y="0"/>
                  </a:lnTo>
                  <a:lnTo>
                    <a:pt x="11" y="2"/>
                  </a:lnTo>
                  <a:lnTo>
                    <a:pt x="18" y="6"/>
                  </a:lnTo>
                  <a:lnTo>
                    <a:pt x="24" y="9"/>
                  </a:lnTo>
                  <a:lnTo>
                    <a:pt x="2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50" name="Freeform 429"/>
            <p:cNvSpPr>
              <a:spLocks/>
            </p:cNvSpPr>
            <p:nvPr/>
          </p:nvSpPr>
          <p:spPr bwMode="auto">
            <a:xfrm>
              <a:off x="1600" y="1502"/>
              <a:ext cx="6" cy="10"/>
            </a:xfrm>
            <a:custGeom>
              <a:avLst/>
              <a:gdLst>
                <a:gd name="T0" fmla="*/ 0 w 24"/>
                <a:gd name="T1" fmla="*/ 0 h 31"/>
                <a:gd name="T2" fmla="*/ 0 w 24"/>
                <a:gd name="T3" fmla="*/ 0 h 31"/>
                <a:gd name="T4" fmla="*/ 0 w 24"/>
                <a:gd name="T5" fmla="*/ 0 h 31"/>
                <a:gd name="T6" fmla="*/ 0 w 24"/>
                <a:gd name="T7" fmla="*/ 0 h 31"/>
                <a:gd name="T8" fmla="*/ 0 w 24"/>
                <a:gd name="T9" fmla="*/ 0 h 31"/>
                <a:gd name="T10" fmla="*/ 0 w 24"/>
                <a:gd name="T11" fmla="*/ 0 h 31"/>
                <a:gd name="T12" fmla="*/ 0 w 24"/>
                <a:gd name="T13" fmla="*/ 0 h 31"/>
                <a:gd name="T14" fmla="*/ 0 w 24"/>
                <a:gd name="T15" fmla="*/ 0 h 31"/>
                <a:gd name="T16" fmla="*/ 0 w 24"/>
                <a:gd name="T17" fmla="*/ 0 h 31"/>
                <a:gd name="T18" fmla="*/ 0 w 24"/>
                <a:gd name="T19" fmla="*/ 0 h 31"/>
                <a:gd name="T20" fmla="*/ 0 w 24"/>
                <a:gd name="T21" fmla="*/ 0 h 31"/>
                <a:gd name="T22" fmla="*/ 0 w 24"/>
                <a:gd name="T23" fmla="*/ 0 h 31"/>
                <a:gd name="T24" fmla="*/ 0 w 24"/>
                <a:gd name="T25" fmla="*/ 0 h 31"/>
                <a:gd name="T26" fmla="*/ 0 w 24"/>
                <a:gd name="T27" fmla="*/ 0 h 3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31">
                  <a:moveTo>
                    <a:pt x="23" y="14"/>
                  </a:moveTo>
                  <a:lnTo>
                    <a:pt x="24" y="19"/>
                  </a:lnTo>
                  <a:lnTo>
                    <a:pt x="24" y="23"/>
                  </a:lnTo>
                  <a:lnTo>
                    <a:pt x="24" y="28"/>
                  </a:lnTo>
                  <a:lnTo>
                    <a:pt x="22" y="31"/>
                  </a:lnTo>
                  <a:lnTo>
                    <a:pt x="17" y="30"/>
                  </a:lnTo>
                  <a:lnTo>
                    <a:pt x="12" y="28"/>
                  </a:lnTo>
                  <a:lnTo>
                    <a:pt x="8" y="23"/>
                  </a:lnTo>
                  <a:lnTo>
                    <a:pt x="5" y="19"/>
                  </a:lnTo>
                  <a:lnTo>
                    <a:pt x="0" y="0"/>
                  </a:lnTo>
                  <a:lnTo>
                    <a:pt x="7" y="2"/>
                  </a:lnTo>
                  <a:lnTo>
                    <a:pt x="14" y="4"/>
                  </a:lnTo>
                  <a:lnTo>
                    <a:pt x="19" y="8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51" name="Freeform 430"/>
            <p:cNvSpPr>
              <a:spLocks/>
            </p:cNvSpPr>
            <p:nvPr/>
          </p:nvSpPr>
          <p:spPr bwMode="auto">
            <a:xfrm>
              <a:off x="1623" y="1511"/>
              <a:ext cx="6" cy="4"/>
            </a:xfrm>
            <a:custGeom>
              <a:avLst/>
              <a:gdLst>
                <a:gd name="T0" fmla="*/ 0 w 25"/>
                <a:gd name="T1" fmla="*/ 0 h 14"/>
                <a:gd name="T2" fmla="*/ 0 w 25"/>
                <a:gd name="T3" fmla="*/ 0 h 14"/>
                <a:gd name="T4" fmla="*/ 0 w 25"/>
                <a:gd name="T5" fmla="*/ 0 h 14"/>
                <a:gd name="T6" fmla="*/ 0 w 25"/>
                <a:gd name="T7" fmla="*/ 0 h 14"/>
                <a:gd name="T8" fmla="*/ 0 w 25"/>
                <a:gd name="T9" fmla="*/ 0 h 14"/>
                <a:gd name="T10" fmla="*/ 0 w 25"/>
                <a:gd name="T11" fmla="*/ 0 h 14"/>
                <a:gd name="T12" fmla="*/ 0 w 25"/>
                <a:gd name="T13" fmla="*/ 0 h 14"/>
                <a:gd name="T14" fmla="*/ 0 w 25"/>
                <a:gd name="T15" fmla="*/ 0 h 14"/>
                <a:gd name="T16" fmla="*/ 0 w 25"/>
                <a:gd name="T17" fmla="*/ 0 h 14"/>
                <a:gd name="T18" fmla="*/ 0 w 25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" h="14">
                  <a:moveTo>
                    <a:pt x="25" y="14"/>
                  </a:moveTo>
                  <a:lnTo>
                    <a:pt x="19" y="14"/>
                  </a:lnTo>
                  <a:lnTo>
                    <a:pt x="12" y="14"/>
                  </a:lnTo>
                  <a:lnTo>
                    <a:pt x="5" y="13"/>
                  </a:lnTo>
                  <a:lnTo>
                    <a:pt x="0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14" y="5"/>
                  </a:lnTo>
                  <a:lnTo>
                    <a:pt x="20" y="8"/>
                  </a:lnTo>
                  <a:lnTo>
                    <a:pt x="25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52" name="Freeform 431"/>
            <p:cNvSpPr>
              <a:spLocks/>
            </p:cNvSpPr>
            <p:nvPr/>
          </p:nvSpPr>
          <p:spPr bwMode="auto">
            <a:xfrm>
              <a:off x="1810" y="1511"/>
              <a:ext cx="8" cy="17"/>
            </a:xfrm>
            <a:custGeom>
              <a:avLst/>
              <a:gdLst>
                <a:gd name="T0" fmla="*/ 0 w 31"/>
                <a:gd name="T1" fmla="*/ 0 h 51"/>
                <a:gd name="T2" fmla="*/ 0 w 31"/>
                <a:gd name="T3" fmla="*/ 0 h 51"/>
                <a:gd name="T4" fmla="*/ 0 w 31"/>
                <a:gd name="T5" fmla="*/ 0 h 51"/>
                <a:gd name="T6" fmla="*/ 0 w 31"/>
                <a:gd name="T7" fmla="*/ 0 h 51"/>
                <a:gd name="T8" fmla="*/ 0 w 31"/>
                <a:gd name="T9" fmla="*/ 0 h 51"/>
                <a:gd name="T10" fmla="*/ 0 w 31"/>
                <a:gd name="T11" fmla="*/ 0 h 51"/>
                <a:gd name="T12" fmla="*/ 0 w 31"/>
                <a:gd name="T13" fmla="*/ 0 h 51"/>
                <a:gd name="T14" fmla="*/ 0 w 31"/>
                <a:gd name="T15" fmla="*/ 0 h 51"/>
                <a:gd name="T16" fmla="*/ 0 w 31"/>
                <a:gd name="T17" fmla="*/ 0 h 51"/>
                <a:gd name="T18" fmla="*/ 0 w 31"/>
                <a:gd name="T19" fmla="*/ 0 h 51"/>
                <a:gd name="T20" fmla="*/ 0 w 31"/>
                <a:gd name="T21" fmla="*/ 0 h 51"/>
                <a:gd name="T22" fmla="*/ 0 w 31"/>
                <a:gd name="T23" fmla="*/ 0 h 51"/>
                <a:gd name="T24" fmla="*/ 0 w 31"/>
                <a:gd name="T25" fmla="*/ 0 h 51"/>
                <a:gd name="T26" fmla="*/ 0 w 31"/>
                <a:gd name="T27" fmla="*/ 0 h 51"/>
                <a:gd name="T28" fmla="*/ 0 w 31"/>
                <a:gd name="T29" fmla="*/ 0 h 51"/>
                <a:gd name="T30" fmla="*/ 0 w 31"/>
                <a:gd name="T31" fmla="*/ 0 h 51"/>
                <a:gd name="T32" fmla="*/ 0 w 31"/>
                <a:gd name="T33" fmla="*/ 0 h 5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51">
                  <a:moveTo>
                    <a:pt x="31" y="14"/>
                  </a:moveTo>
                  <a:lnTo>
                    <a:pt x="29" y="24"/>
                  </a:lnTo>
                  <a:lnTo>
                    <a:pt x="24" y="32"/>
                  </a:lnTo>
                  <a:lnTo>
                    <a:pt x="18" y="41"/>
                  </a:lnTo>
                  <a:lnTo>
                    <a:pt x="12" y="51"/>
                  </a:lnTo>
                  <a:lnTo>
                    <a:pt x="8" y="50"/>
                  </a:lnTo>
                  <a:lnTo>
                    <a:pt x="4" y="47"/>
                  </a:lnTo>
                  <a:lnTo>
                    <a:pt x="1" y="45"/>
                  </a:lnTo>
                  <a:lnTo>
                    <a:pt x="0" y="40"/>
                  </a:lnTo>
                  <a:lnTo>
                    <a:pt x="2" y="30"/>
                  </a:lnTo>
                  <a:lnTo>
                    <a:pt x="6" y="20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22" y="2"/>
                  </a:lnTo>
                  <a:lnTo>
                    <a:pt x="26" y="5"/>
                  </a:lnTo>
                  <a:lnTo>
                    <a:pt x="29" y="9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53" name="Freeform 432"/>
            <p:cNvSpPr>
              <a:spLocks/>
            </p:cNvSpPr>
            <p:nvPr/>
          </p:nvSpPr>
          <p:spPr bwMode="auto">
            <a:xfrm>
              <a:off x="1586" y="1513"/>
              <a:ext cx="8" cy="10"/>
            </a:xfrm>
            <a:custGeom>
              <a:avLst/>
              <a:gdLst>
                <a:gd name="T0" fmla="*/ 0 w 28"/>
                <a:gd name="T1" fmla="*/ 0 h 30"/>
                <a:gd name="T2" fmla="*/ 0 w 28"/>
                <a:gd name="T3" fmla="*/ 0 h 30"/>
                <a:gd name="T4" fmla="*/ 0 w 28"/>
                <a:gd name="T5" fmla="*/ 0 h 30"/>
                <a:gd name="T6" fmla="*/ 0 w 28"/>
                <a:gd name="T7" fmla="*/ 0 h 30"/>
                <a:gd name="T8" fmla="*/ 0 w 28"/>
                <a:gd name="T9" fmla="*/ 0 h 30"/>
                <a:gd name="T10" fmla="*/ 0 w 28"/>
                <a:gd name="T11" fmla="*/ 0 h 30"/>
                <a:gd name="T12" fmla="*/ 0 w 28"/>
                <a:gd name="T13" fmla="*/ 0 h 30"/>
                <a:gd name="T14" fmla="*/ 0 w 28"/>
                <a:gd name="T15" fmla="*/ 0 h 30"/>
                <a:gd name="T16" fmla="*/ 0 w 28"/>
                <a:gd name="T17" fmla="*/ 0 h 30"/>
                <a:gd name="T18" fmla="*/ 0 w 28"/>
                <a:gd name="T19" fmla="*/ 0 h 30"/>
                <a:gd name="T20" fmla="*/ 0 w 28"/>
                <a:gd name="T21" fmla="*/ 0 h 30"/>
                <a:gd name="T22" fmla="*/ 0 w 28"/>
                <a:gd name="T23" fmla="*/ 0 h 30"/>
                <a:gd name="T24" fmla="*/ 0 w 28"/>
                <a:gd name="T25" fmla="*/ 0 h 30"/>
                <a:gd name="T26" fmla="*/ 0 w 28"/>
                <a:gd name="T27" fmla="*/ 0 h 30"/>
                <a:gd name="T28" fmla="*/ 0 w 28"/>
                <a:gd name="T29" fmla="*/ 0 h 30"/>
                <a:gd name="T30" fmla="*/ 0 w 28"/>
                <a:gd name="T31" fmla="*/ 0 h 30"/>
                <a:gd name="T32" fmla="*/ 0 w 28"/>
                <a:gd name="T33" fmla="*/ 0 h 30"/>
                <a:gd name="T34" fmla="*/ 0 w 28"/>
                <a:gd name="T35" fmla="*/ 0 h 3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" h="30">
                  <a:moveTo>
                    <a:pt x="28" y="11"/>
                  </a:moveTo>
                  <a:lnTo>
                    <a:pt x="28" y="15"/>
                  </a:lnTo>
                  <a:lnTo>
                    <a:pt x="28" y="17"/>
                  </a:lnTo>
                  <a:lnTo>
                    <a:pt x="25" y="20"/>
                  </a:lnTo>
                  <a:lnTo>
                    <a:pt x="23" y="24"/>
                  </a:lnTo>
                  <a:lnTo>
                    <a:pt x="19" y="27"/>
                  </a:lnTo>
                  <a:lnTo>
                    <a:pt x="16" y="28"/>
                  </a:lnTo>
                  <a:lnTo>
                    <a:pt x="11" y="30"/>
                  </a:lnTo>
                  <a:lnTo>
                    <a:pt x="7" y="28"/>
                  </a:lnTo>
                  <a:lnTo>
                    <a:pt x="3" y="24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0"/>
                  </a:lnTo>
                  <a:lnTo>
                    <a:pt x="10" y="1"/>
                  </a:lnTo>
                  <a:lnTo>
                    <a:pt x="17" y="3"/>
                  </a:lnTo>
                  <a:lnTo>
                    <a:pt x="23" y="7"/>
                  </a:lnTo>
                  <a:lnTo>
                    <a:pt x="28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54" name="Freeform 433"/>
            <p:cNvSpPr>
              <a:spLocks/>
            </p:cNvSpPr>
            <p:nvPr/>
          </p:nvSpPr>
          <p:spPr bwMode="auto">
            <a:xfrm>
              <a:off x="1578" y="1518"/>
              <a:ext cx="4" cy="10"/>
            </a:xfrm>
            <a:custGeom>
              <a:avLst/>
              <a:gdLst>
                <a:gd name="T0" fmla="*/ 0 w 16"/>
                <a:gd name="T1" fmla="*/ 0 h 29"/>
                <a:gd name="T2" fmla="*/ 0 w 16"/>
                <a:gd name="T3" fmla="*/ 0 h 29"/>
                <a:gd name="T4" fmla="*/ 0 w 16"/>
                <a:gd name="T5" fmla="*/ 0 h 29"/>
                <a:gd name="T6" fmla="*/ 0 w 16"/>
                <a:gd name="T7" fmla="*/ 0 h 29"/>
                <a:gd name="T8" fmla="*/ 0 w 16"/>
                <a:gd name="T9" fmla="*/ 0 h 29"/>
                <a:gd name="T10" fmla="*/ 0 w 16"/>
                <a:gd name="T11" fmla="*/ 0 h 29"/>
                <a:gd name="T12" fmla="*/ 0 w 16"/>
                <a:gd name="T13" fmla="*/ 0 h 29"/>
                <a:gd name="T14" fmla="*/ 0 w 16"/>
                <a:gd name="T15" fmla="*/ 0 h 29"/>
                <a:gd name="T16" fmla="*/ 0 w 16"/>
                <a:gd name="T17" fmla="*/ 0 h 29"/>
                <a:gd name="T18" fmla="*/ 0 w 16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29">
                  <a:moveTo>
                    <a:pt x="16" y="7"/>
                  </a:moveTo>
                  <a:lnTo>
                    <a:pt x="13" y="29"/>
                  </a:lnTo>
                  <a:lnTo>
                    <a:pt x="8" y="23"/>
                  </a:lnTo>
                  <a:lnTo>
                    <a:pt x="3" y="17"/>
                  </a:lnTo>
                  <a:lnTo>
                    <a:pt x="1" y="10"/>
                  </a:lnTo>
                  <a:lnTo>
                    <a:pt x="0" y="3"/>
                  </a:lnTo>
                  <a:lnTo>
                    <a:pt x="3" y="1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55" name="Freeform 434"/>
            <p:cNvSpPr>
              <a:spLocks/>
            </p:cNvSpPr>
            <p:nvPr/>
          </p:nvSpPr>
          <p:spPr bwMode="auto">
            <a:xfrm>
              <a:off x="1647" y="1521"/>
              <a:ext cx="4" cy="6"/>
            </a:xfrm>
            <a:custGeom>
              <a:avLst/>
              <a:gdLst>
                <a:gd name="T0" fmla="*/ 0 w 15"/>
                <a:gd name="T1" fmla="*/ 0 h 17"/>
                <a:gd name="T2" fmla="*/ 0 w 15"/>
                <a:gd name="T3" fmla="*/ 0 h 17"/>
                <a:gd name="T4" fmla="*/ 0 w 15"/>
                <a:gd name="T5" fmla="*/ 0 h 17"/>
                <a:gd name="T6" fmla="*/ 0 w 15"/>
                <a:gd name="T7" fmla="*/ 0 h 17"/>
                <a:gd name="T8" fmla="*/ 0 w 15"/>
                <a:gd name="T9" fmla="*/ 0 h 17"/>
                <a:gd name="T10" fmla="*/ 0 w 15"/>
                <a:gd name="T11" fmla="*/ 0 h 17"/>
                <a:gd name="T12" fmla="*/ 0 w 15"/>
                <a:gd name="T13" fmla="*/ 0 h 17"/>
                <a:gd name="T14" fmla="*/ 0 w 15"/>
                <a:gd name="T15" fmla="*/ 0 h 17"/>
                <a:gd name="T16" fmla="*/ 0 w 15"/>
                <a:gd name="T17" fmla="*/ 0 h 17"/>
                <a:gd name="T18" fmla="*/ 0 w 15"/>
                <a:gd name="T19" fmla="*/ 0 h 17"/>
                <a:gd name="T20" fmla="*/ 0 w 15"/>
                <a:gd name="T21" fmla="*/ 0 h 17"/>
                <a:gd name="T22" fmla="*/ 0 w 15"/>
                <a:gd name="T23" fmla="*/ 0 h 17"/>
                <a:gd name="T24" fmla="*/ 0 w 15"/>
                <a:gd name="T25" fmla="*/ 0 h 17"/>
                <a:gd name="T26" fmla="*/ 0 w 15"/>
                <a:gd name="T27" fmla="*/ 0 h 1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" h="17">
                  <a:moveTo>
                    <a:pt x="15" y="9"/>
                  </a:moveTo>
                  <a:lnTo>
                    <a:pt x="14" y="13"/>
                  </a:lnTo>
                  <a:lnTo>
                    <a:pt x="12" y="15"/>
                  </a:lnTo>
                  <a:lnTo>
                    <a:pt x="9" y="16"/>
                  </a:lnTo>
                  <a:lnTo>
                    <a:pt x="7" y="17"/>
                  </a:lnTo>
                  <a:lnTo>
                    <a:pt x="4" y="17"/>
                  </a:lnTo>
                  <a:lnTo>
                    <a:pt x="3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0" y="0"/>
                  </a:lnTo>
                  <a:lnTo>
                    <a:pt x="4" y="1"/>
                  </a:lnTo>
                  <a:lnTo>
                    <a:pt x="8" y="3"/>
                  </a:lnTo>
                  <a:lnTo>
                    <a:pt x="11" y="6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56" name="Freeform 435"/>
            <p:cNvSpPr>
              <a:spLocks/>
            </p:cNvSpPr>
            <p:nvPr/>
          </p:nvSpPr>
          <p:spPr bwMode="auto">
            <a:xfrm>
              <a:off x="1598" y="1521"/>
              <a:ext cx="7" cy="10"/>
            </a:xfrm>
            <a:custGeom>
              <a:avLst/>
              <a:gdLst>
                <a:gd name="T0" fmla="*/ 0 w 25"/>
                <a:gd name="T1" fmla="*/ 0 h 28"/>
                <a:gd name="T2" fmla="*/ 0 w 25"/>
                <a:gd name="T3" fmla="*/ 0 h 28"/>
                <a:gd name="T4" fmla="*/ 0 w 25"/>
                <a:gd name="T5" fmla="*/ 0 h 28"/>
                <a:gd name="T6" fmla="*/ 0 w 25"/>
                <a:gd name="T7" fmla="*/ 0 h 28"/>
                <a:gd name="T8" fmla="*/ 0 w 25"/>
                <a:gd name="T9" fmla="*/ 0 h 28"/>
                <a:gd name="T10" fmla="*/ 0 w 25"/>
                <a:gd name="T11" fmla="*/ 0 h 28"/>
                <a:gd name="T12" fmla="*/ 0 w 25"/>
                <a:gd name="T13" fmla="*/ 0 h 28"/>
                <a:gd name="T14" fmla="*/ 0 w 25"/>
                <a:gd name="T15" fmla="*/ 0 h 28"/>
                <a:gd name="T16" fmla="*/ 0 w 25"/>
                <a:gd name="T17" fmla="*/ 0 h 28"/>
                <a:gd name="T18" fmla="*/ 0 w 25"/>
                <a:gd name="T19" fmla="*/ 0 h 28"/>
                <a:gd name="T20" fmla="*/ 0 w 25"/>
                <a:gd name="T21" fmla="*/ 0 h 28"/>
                <a:gd name="T22" fmla="*/ 0 w 25"/>
                <a:gd name="T23" fmla="*/ 0 h 28"/>
                <a:gd name="T24" fmla="*/ 0 w 25"/>
                <a:gd name="T25" fmla="*/ 0 h 2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" h="28">
                  <a:moveTo>
                    <a:pt x="25" y="8"/>
                  </a:moveTo>
                  <a:lnTo>
                    <a:pt x="25" y="14"/>
                  </a:lnTo>
                  <a:lnTo>
                    <a:pt x="24" y="19"/>
                  </a:lnTo>
                  <a:lnTo>
                    <a:pt x="22" y="23"/>
                  </a:lnTo>
                  <a:lnTo>
                    <a:pt x="19" y="28"/>
                  </a:lnTo>
                  <a:lnTo>
                    <a:pt x="13" y="23"/>
                  </a:lnTo>
                  <a:lnTo>
                    <a:pt x="7" y="19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1"/>
                  </a:lnTo>
                  <a:lnTo>
                    <a:pt x="13" y="0"/>
                  </a:lnTo>
                  <a:lnTo>
                    <a:pt x="20" y="2"/>
                  </a:lnTo>
                  <a:lnTo>
                    <a:pt x="25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57" name="Freeform 436"/>
            <p:cNvSpPr>
              <a:spLocks/>
            </p:cNvSpPr>
            <p:nvPr/>
          </p:nvSpPr>
          <p:spPr bwMode="auto">
            <a:xfrm>
              <a:off x="1826" y="1527"/>
              <a:ext cx="5" cy="8"/>
            </a:xfrm>
            <a:custGeom>
              <a:avLst/>
              <a:gdLst>
                <a:gd name="T0" fmla="*/ 0 w 18"/>
                <a:gd name="T1" fmla="*/ 0 h 24"/>
                <a:gd name="T2" fmla="*/ 0 w 18"/>
                <a:gd name="T3" fmla="*/ 0 h 24"/>
                <a:gd name="T4" fmla="*/ 0 w 18"/>
                <a:gd name="T5" fmla="*/ 0 h 24"/>
                <a:gd name="T6" fmla="*/ 0 w 18"/>
                <a:gd name="T7" fmla="*/ 0 h 24"/>
                <a:gd name="T8" fmla="*/ 0 w 18"/>
                <a:gd name="T9" fmla="*/ 0 h 24"/>
                <a:gd name="T10" fmla="*/ 0 w 18"/>
                <a:gd name="T11" fmla="*/ 0 h 24"/>
                <a:gd name="T12" fmla="*/ 0 w 18"/>
                <a:gd name="T13" fmla="*/ 0 h 24"/>
                <a:gd name="T14" fmla="*/ 0 w 18"/>
                <a:gd name="T15" fmla="*/ 0 h 24"/>
                <a:gd name="T16" fmla="*/ 0 w 18"/>
                <a:gd name="T17" fmla="*/ 0 h 24"/>
                <a:gd name="T18" fmla="*/ 0 w 18"/>
                <a:gd name="T19" fmla="*/ 0 h 24"/>
                <a:gd name="T20" fmla="*/ 0 w 18"/>
                <a:gd name="T21" fmla="*/ 0 h 24"/>
                <a:gd name="T22" fmla="*/ 0 w 18"/>
                <a:gd name="T23" fmla="*/ 0 h 24"/>
                <a:gd name="T24" fmla="*/ 0 w 18"/>
                <a:gd name="T25" fmla="*/ 0 h 24"/>
                <a:gd name="T26" fmla="*/ 0 w 18"/>
                <a:gd name="T27" fmla="*/ 0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4">
                  <a:moveTo>
                    <a:pt x="18" y="13"/>
                  </a:moveTo>
                  <a:lnTo>
                    <a:pt x="18" y="18"/>
                  </a:lnTo>
                  <a:lnTo>
                    <a:pt x="16" y="21"/>
                  </a:lnTo>
                  <a:lnTo>
                    <a:pt x="12" y="23"/>
                  </a:lnTo>
                  <a:lnTo>
                    <a:pt x="9" y="24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3" y="0"/>
                  </a:lnTo>
                  <a:lnTo>
                    <a:pt x="7" y="3"/>
                  </a:lnTo>
                  <a:lnTo>
                    <a:pt x="11" y="6"/>
                  </a:lnTo>
                  <a:lnTo>
                    <a:pt x="15" y="9"/>
                  </a:lnTo>
                  <a:lnTo>
                    <a:pt x="18" y="1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58" name="Freeform 437"/>
            <p:cNvSpPr>
              <a:spLocks/>
            </p:cNvSpPr>
            <p:nvPr/>
          </p:nvSpPr>
          <p:spPr bwMode="auto">
            <a:xfrm>
              <a:off x="1785" y="1531"/>
              <a:ext cx="6" cy="11"/>
            </a:xfrm>
            <a:custGeom>
              <a:avLst/>
              <a:gdLst>
                <a:gd name="T0" fmla="*/ 0 w 24"/>
                <a:gd name="T1" fmla="*/ 0 h 33"/>
                <a:gd name="T2" fmla="*/ 0 w 24"/>
                <a:gd name="T3" fmla="*/ 0 h 33"/>
                <a:gd name="T4" fmla="*/ 0 w 24"/>
                <a:gd name="T5" fmla="*/ 0 h 33"/>
                <a:gd name="T6" fmla="*/ 0 w 24"/>
                <a:gd name="T7" fmla="*/ 0 h 33"/>
                <a:gd name="T8" fmla="*/ 0 w 24"/>
                <a:gd name="T9" fmla="*/ 0 h 33"/>
                <a:gd name="T10" fmla="*/ 0 w 24"/>
                <a:gd name="T11" fmla="*/ 0 h 33"/>
                <a:gd name="T12" fmla="*/ 0 w 24"/>
                <a:gd name="T13" fmla="*/ 0 h 33"/>
                <a:gd name="T14" fmla="*/ 0 w 24"/>
                <a:gd name="T15" fmla="*/ 0 h 33"/>
                <a:gd name="T16" fmla="*/ 0 w 24"/>
                <a:gd name="T17" fmla="*/ 0 h 33"/>
                <a:gd name="T18" fmla="*/ 0 w 24"/>
                <a:gd name="T19" fmla="*/ 0 h 33"/>
                <a:gd name="T20" fmla="*/ 0 w 24"/>
                <a:gd name="T21" fmla="*/ 0 h 33"/>
                <a:gd name="T22" fmla="*/ 0 w 24"/>
                <a:gd name="T23" fmla="*/ 0 h 33"/>
                <a:gd name="T24" fmla="*/ 0 w 24"/>
                <a:gd name="T25" fmla="*/ 0 h 33"/>
                <a:gd name="T26" fmla="*/ 0 w 24"/>
                <a:gd name="T27" fmla="*/ 0 h 33"/>
                <a:gd name="T28" fmla="*/ 0 w 24"/>
                <a:gd name="T29" fmla="*/ 0 h 33"/>
                <a:gd name="T30" fmla="*/ 0 w 24"/>
                <a:gd name="T31" fmla="*/ 0 h 33"/>
                <a:gd name="T32" fmla="*/ 0 w 24"/>
                <a:gd name="T33" fmla="*/ 0 h 3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33">
                  <a:moveTo>
                    <a:pt x="24" y="12"/>
                  </a:moveTo>
                  <a:lnTo>
                    <a:pt x="24" y="18"/>
                  </a:lnTo>
                  <a:lnTo>
                    <a:pt x="23" y="24"/>
                  </a:lnTo>
                  <a:lnTo>
                    <a:pt x="20" y="29"/>
                  </a:lnTo>
                  <a:lnTo>
                    <a:pt x="15" y="31"/>
                  </a:lnTo>
                  <a:lnTo>
                    <a:pt x="13" y="32"/>
                  </a:lnTo>
                  <a:lnTo>
                    <a:pt x="10" y="32"/>
                  </a:lnTo>
                  <a:lnTo>
                    <a:pt x="8" y="33"/>
                  </a:lnTo>
                  <a:lnTo>
                    <a:pt x="5" y="33"/>
                  </a:lnTo>
                  <a:lnTo>
                    <a:pt x="4" y="26"/>
                  </a:lnTo>
                  <a:lnTo>
                    <a:pt x="1" y="21"/>
                  </a:lnTo>
                  <a:lnTo>
                    <a:pt x="0" y="15"/>
                  </a:lnTo>
                  <a:lnTo>
                    <a:pt x="1" y="8"/>
                  </a:lnTo>
                  <a:lnTo>
                    <a:pt x="7" y="0"/>
                  </a:lnTo>
                  <a:lnTo>
                    <a:pt x="14" y="0"/>
                  </a:lnTo>
                  <a:lnTo>
                    <a:pt x="21" y="4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59" name="Freeform 438"/>
            <p:cNvSpPr>
              <a:spLocks/>
            </p:cNvSpPr>
            <p:nvPr/>
          </p:nvSpPr>
          <p:spPr bwMode="auto">
            <a:xfrm>
              <a:off x="1650" y="1531"/>
              <a:ext cx="13" cy="7"/>
            </a:xfrm>
            <a:custGeom>
              <a:avLst/>
              <a:gdLst>
                <a:gd name="T0" fmla="*/ 0 w 50"/>
                <a:gd name="T1" fmla="*/ 0 h 23"/>
                <a:gd name="T2" fmla="*/ 0 w 50"/>
                <a:gd name="T3" fmla="*/ 0 h 23"/>
                <a:gd name="T4" fmla="*/ 0 w 50"/>
                <a:gd name="T5" fmla="*/ 0 h 23"/>
                <a:gd name="T6" fmla="*/ 0 w 50"/>
                <a:gd name="T7" fmla="*/ 0 h 23"/>
                <a:gd name="T8" fmla="*/ 0 w 50"/>
                <a:gd name="T9" fmla="*/ 0 h 23"/>
                <a:gd name="T10" fmla="*/ 0 w 50"/>
                <a:gd name="T11" fmla="*/ 0 h 23"/>
                <a:gd name="T12" fmla="*/ 0 w 50"/>
                <a:gd name="T13" fmla="*/ 0 h 23"/>
                <a:gd name="T14" fmla="*/ 0 w 50"/>
                <a:gd name="T15" fmla="*/ 0 h 23"/>
                <a:gd name="T16" fmla="*/ 0 w 50"/>
                <a:gd name="T17" fmla="*/ 0 h 23"/>
                <a:gd name="T18" fmla="*/ 0 w 50"/>
                <a:gd name="T19" fmla="*/ 0 h 23"/>
                <a:gd name="T20" fmla="*/ 0 w 50"/>
                <a:gd name="T21" fmla="*/ 0 h 23"/>
                <a:gd name="T22" fmla="*/ 0 w 50"/>
                <a:gd name="T23" fmla="*/ 0 h 23"/>
                <a:gd name="T24" fmla="*/ 0 w 50"/>
                <a:gd name="T25" fmla="*/ 0 h 23"/>
                <a:gd name="T26" fmla="*/ 0 w 50"/>
                <a:gd name="T27" fmla="*/ 0 h 23"/>
                <a:gd name="T28" fmla="*/ 0 w 50"/>
                <a:gd name="T29" fmla="*/ 0 h 23"/>
                <a:gd name="T30" fmla="*/ 0 w 50"/>
                <a:gd name="T31" fmla="*/ 0 h 23"/>
                <a:gd name="T32" fmla="*/ 0 w 50"/>
                <a:gd name="T33" fmla="*/ 0 h 23"/>
                <a:gd name="T34" fmla="*/ 0 w 50"/>
                <a:gd name="T35" fmla="*/ 0 h 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23">
                  <a:moveTo>
                    <a:pt x="50" y="9"/>
                  </a:moveTo>
                  <a:lnTo>
                    <a:pt x="45" y="14"/>
                  </a:lnTo>
                  <a:lnTo>
                    <a:pt x="42" y="17"/>
                  </a:lnTo>
                  <a:lnTo>
                    <a:pt x="36" y="20"/>
                  </a:lnTo>
                  <a:lnTo>
                    <a:pt x="31" y="21"/>
                  </a:lnTo>
                  <a:lnTo>
                    <a:pt x="26" y="23"/>
                  </a:lnTo>
                  <a:lnTo>
                    <a:pt x="21" y="23"/>
                  </a:lnTo>
                  <a:lnTo>
                    <a:pt x="15" y="23"/>
                  </a:lnTo>
                  <a:lnTo>
                    <a:pt x="9" y="23"/>
                  </a:lnTo>
                  <a:lnTo>
                    <a:pt x="7" y="22"/>
                  </a:lnTo>
                  <a:lnTo>
                    <a:pt x="5" y="21"/>
                  </a:lnTo>
                  <a:lnTo>
                    <a:pt x="3" y="20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4" y="8"/>
                  </a:lnTo>
                  <a:lnTo>
                    <a:pt x="22" y="5"/>
                  </a:lnTo>
                  <a:lnTo>
                    <a:pt x="29" y="0"/>
                  </a:lnTo>
                  <a:lnTo>
                    <a:pt x="50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60" name="Freeform 439"/>
            <p:cNvSpPr>
              <a:spLocks/>
            </p:cNvSpPr>
            <p:nvPr/>
          </p:nvSpPr>
          <p:spPr bwMode="auto">
            <a:xfrm>
              <a:off x="1720" y="1540"/>
              <a:ext cx="13" cy="12"/>
            </a:xfrm>
            <a:custGeom>
              <a:avLst/>
              <a:gdLst>
                <a:gd name="T0" fmla="*/ 0 w 48"/>
                <a:gd name="T1" fmla="*/ 0 h 36"/>
                <a:gd name="T2" fmla="*/ 0 w 48"/>
                <a:gd name="T3" fmla="*/ 0 h 36"/>
                <a:gd name="T4" fmla="*/ 0 w 48"/>
                <a:gd name="T5" fmla="*/ 0 h 36"/>
                <a:gd name="T6" fmla="*/ 0 w 48"/>
                <a:gd name="T7" fmla="*/ 0 h 36"/>
                <a:gd name="T8" fmla="*/ 0 w 48"/>
                <a:gd name="T9" fmla="*/ 0 h 36"/>
                <a:gd name="T10" fmla="*/ 0 w 48"/>
                <a:gd name="T11" fmla="*/ 0 h 36"/>
                <a:gd name="T12" fmla="*/ 0 w 48"/>
                <a:gd name="T13" fmla="*/ 0 h 36"/>
                <a:gd name="T14" fmla="*/ 0 w 48"/>
                <a:gd name="T15" fmla="*/ 0 h 36"/>
                <a:gd name="T16" fmla="*/ 0 w 48"/>
                <a:gd name="T17" fmla="*/ 0 h 36"/>
                <a:gd name="T18" fmla="*/ 0 w 48"/>
                <a:gd name="T19" fmla="*/ 0 h 36"/>
                <a:gd name="T20" fmla="*/ 0 w 48"/>
                <a:gd name="T21" fmla="*/ 0 h 36"/>
                <a:gd name="T22" fmla="*/ 0 w 48"/>
                <a:gd name="T23" fmla="*/ 0 h 36"/>
                <a:gd name="T24" fmla="*/ 0 w 48"/>
                <a:gd name="T25" fmla="*/ 0 h 36"/>
                <a:gd name="T26" fmla="*/ 0 w 48"/>
                <a:gd name="T27" fmla="*/ 0 h 36"/>
                <a:gd name="T28" fmla="*/ 0 w 48"/>
                <a:gd name="T29" fmla="*/ 0 h 36"/>
                <a:gd name="T30" fmla="*/ 0 w 48"/>
                <a:gd name="T31" fmla="*/ 0 h 36"/>
                <a:gd name="T32" fmla="*/ 0 w 48"/>
                <a:gd name="T33" fmla="*/ 0 h 36"/>
                <a:gd name="T34" fmla="*/ 0 w 48"/>
                <a:gd name="T35" fmla="*/ 0 h 36"/>
                <a:gd name="T36" fmla="*/ 0 w 48"/>
                <a:gd name="T37" fmla="*/ 0 h 36"/>
                <a:gd name="T38" fmla="*/ 0 w 48"/>
                <a:gd name="T39" fmla="*/ 0 h 36"/>
                <a:gd name="T40" fmla="*/ 0 w 48"/>
                <a:gd name="T41" fmla="*/ 0 h 36"/>
                <a:gd name="T42" fmla="*/ 0 w 48"/>
                <a:gd name="T43" fmla="*/ 0 h 36"/>
                <a:gd name="T44" fmla="*/ 0 w 48"/>
                <a:gd name="T45" fmla="*/ 0 h 36"/>
                <a:gd name="T46" fmla="*/ 0 w 48"/>
                <a:gd name="T47" fmla="*/ 0 h 36"/>
                <a:gd name="T48" fmla="*/ 0 w 48"/>
                <a:gd name="T49" fmla="*/ 0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8" h="36">
                  <a:moveTo>
                    <a:pt x="38" y="8"/>
                  </a:moveTo>
                  <a:lnTo>
                    <a:pt x="41" y="9"/>
                  </a:lnTo>
                  <a:lnTo>
                    <a:pt x="43" y="8"/>
                  </a:lnTo>
                  <a:lnTo>
                    <a:pt x="45" y="6"/>
                  </a:lnTo>
                  <a:lnTo>
                    <a:pt x="48" y="5"/>
                  </a:lnTo>
                  <a:lnTo>
                    <a:pt x="45" y="15"/>
                  </a:lnTo>
                  <a:lnTo>
                    <a:pt x="41" y="24"/>
                  </a:lnTo>
                  <a:lnTo>
                    <a:pt x="33" y="32"/>
                  </a:lnTo>
                  <a:lnTo>
                    <a:pt x="22" y="36"/>
                  </a:lnTo>
                  <a:lnTo>
                    <a:pt x="15" y="35"/>
                  </a:lnTo>
                  <a:lnTo>
                    <a:pt x="10" y="31"/>
                  </a:lnTo>
                  <a:lnTo>
                    <a:pt x="4" y="25"/>
                  </a:lnTo>
                  <a:lnTo>
                    <a:pt x="0" y="19"/>
                  </a:lnTo>
                  <a:lnTo>
                    <a:pt x="6" y="19"/>
                  </a:lnTo>
                  <a:lnTo>
                    <a:pt x="11" y="18"/>
                  </a:lnTo>
                  <a:lnTo>
                    <a:pt x="15" y="16"/>
                  </a:lnTo>
                  <a:lnTo>
                    <a:pt x="20" y="13"/>
                  </a:lnTo>
                  <a:lnTo>
                    <a:pt x="24" y="10"/>
                  </a:lnTo>
                  <a:lnTo>
                    <a:pt x="27" y="6"/>
                  </a:lnTo>
                  <a:lnTo>
                    <a:pt x="32" y="3"/>
                  </a:lnTo>
                  <a:lnTo>
                    <a:pt x="35" y="0"/>
                  </a:lnTo>
                  <a:lnTo>
                    <a:pt x="37" y="1"/>
                  </a:lnTo>
                  <a:lnTo>
                    <a:pt x="38" y="3"/>
                  </a:lnTo>
                  <a:lnTo>
                    <a:pt x="40" y="5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61" name="Freeform 440"/>
            <p:cNvSpPr>
              <a:spLocks/>
            </p:cNvSpPr>
            <p:nvPr/>
          </p:nvSpPr>
          <p:spPr bwMode="auto">
            <a:xfrm>
              <a:off x="1655" y="1546"/>
              <a:ext cx="8" cy="10"/>
            </a:xfrm>
            <a:custGeom>
              <a:avLst/>
              <a:gdLst>
                <a:gd name="T0" fmla="*/ 0 w 28"/>
                <a:gd name="T1" fmla="*/ 0 h 30"/>
                <a:gd name="T2" fmla="*/ 0 w 28"/>
                <a:gd name="T3" fmla="*/ 0 h 30"/>
                <a:gd name="T4" fmla="*/ 0 w 28"/>
                <a:gd name="T5" fmla="*/ 0 h 30"/>
                <a:gd name="T6" fmla="*/ 0 w 28"/>
                <a:gd name="T7" fmla="*/ 0 h 30"/>
                <a:gd name="T8" fmla="*/ 0 w 28"/>
                <a:gd name="T9" fmla="*/ 0 h 30"/>
                <a:gd name="T10" fmla="*/ 0 w 28"/>
                <a:gd name="T11" fmla="*/ 0 h 30"/>
                <a:gd name="T12" fmla="*/ 0 w 28"/>
                <a:gd name="T13" fmla="*/ 0 h 30"/>
                <a:gd name="T14" fmla="*/ 0 w 28"/>
                <a:gd name="T15" fmla="*/ 0 h 30"/>
                <a:gd name="T16" fmla="*/ 0 w 28"/>
                <a:gd name="T17" fmla="*/ 0 h 30"/>
                <a:gd name="T18" fmla="*/ 0 w 28"/>
                <a:gd name="T19" fmla="*/ 0 h 30"/>
                <a:gd name="T20" fmla="*/ 0 w 28"/>
                <a:gd name="T21" fmla="*/ 0 h 30"/>
                <a:gd name="T22" fmla="*/ 0 w 28"/>
                <a:gd name="T23" fmla="*/ 0 h 30"/>
                <a:gd name="T24" fmla="*/ 0 w 28"/>
                <a:gd name="T25" fmla="*/ 0 h 30"/>
                <a:gd name="T26" fmla="*/ 0 w 28"/>
                <a:gd name="T27" fmla="*/ 0 h 30"/>
                <a:gd name="T28" fmla="*/ 0 w 28"/>
                <a:gd name="T29" fmla="*/ 0 h 30"/>
                <a:gd name="T30" fmla="*/ 0 w 28"/>
                <a:gd name="T31" fmla="*/ 0 h 30"/>
                <a:gd name="T32" fmla="*/ 0 w 28"/>
                <a:gd name="T33" fmla="*/ 0 h 30"/>
                <a:gd name="T34" fmla="*/ 0 w 28"/>
                <a:gd name="T35" fmla="*/ 0 h 30"/>
                <a:gd name="T36" fmla="*/ 0 w 28"/>
                <a:gd name="T37" fmla="*/ 0 h 30"/>
                <a:gd name="T38" fmla="*/ 0 w 28"/>
                <a:gd name="T39" fmla="*/ 0 h 30"/>
                <a:gd name="T40" fmla="*/ 0 w 28"/>
                <a:gd name="T41" fmla="*/ 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8" h="30">
                  <a:moveTo>
                    <a:pt x="27" y="14"/>
                  </a:moveTo>
                  <a:lnTo>
                    <a:pt x="27" y="16"/>
                  </a:lnTo>
                  <a:lnTo>
                    <a:pt x="28" y="18"/>
                  </a:lnTo>
                  <a:lnTo>
                    <a:pt x="28" y="21"/>
                  </a:lnTo>
                  <a:lnTo>
                    <a:pt x="27" y="23"/>
                  </a:lnTo>
                  <a:lnTo>
                    <a:pt x="25" y="28"/>
                  </a:lnTo>
                  <a:lnTo>
                    <a:pt x="20" y="29"/>
                  </a:lnTo>
                  <a:lnTo>
                    <a:pt x="16" y="30"/>
                  </a:lnTo>
                  <a:lnTo>
                    <a:pt x="11" y="29"/>
                  </a:lnTo>
                  <a:lnTo>
                    <a:pt x="5" y="25"/>
                  </a:lnTo>
                  <a:lnTo>
                    <a:pt x="2" y="21"/>
                  </a:lnTo>
                  <a:lnTo>
                    <a:pt x="1" y="15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8" y="3"/>
                  </a:lnTo>
                  <a:lnTo>
                    <a:pt x="23" y="8"/>
                  </a:lnTo>
                  <a:lnTo>
                    <a:pt x="27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62" name="Freeform 441"/>
            <p:cNvSpPr>
              <a:spLocks/>
            </p:cNvSpPr>
            <p:nvPr/>
          </p:nvSpPr>
          <p:spPr bwMode="auto">
            <a:xfrm>
              <a:off x="1810" y="1549"/>
              <a:ext cx="12" cy="14"/>
            </a:xfrm>
            <a:custGeom>
              <a:avLst/>
              <a:gdLst>
                <a:gd name="T0" fmla="*/ 0 w 44"/>
                <a:gd name="T1" fmla="*/ 0 h 42"/>
                <a:gd name="T2" fmla="*/ 0 w 44"/>
                <a:gd name="T3" fmla="*/ 0 h 42"/>
                <a:gd name="T4" fmla="*/ 0 w 44"/>
                <a:gd name="T5" fmla="*/ 0 h 42"/>
                <a:gd name="T6" fmla="*/ 0 w 44"/>
                <a:gd name="T7" fmla="*/ 0 h 42"/>
                <a:gd name="T8" fmla="*/ 0 w 44"/>
                <a:gd name="T9" fmla="*/ 0 h 42"/>
                <a:gd name="T10" fmla="*/ 0 w 44"/>
                <a:gd name="T11" fmla="*/ 0 h 42"/>
                <a:gd name="T12" fmla="*/ 0 w 44"/>
                <a:gd name="T13" fmla="*/ 0 h 42"/>
                <a:gd name="T14" fmla="*/ 0 w 44"/>
                <a:gd name="T15" fmla="*/ 0 h 42"/>
                <a:gd name="T16" fmla="*/ 0 w 44"/>
                <a:gd name="T17" fmla="*/ 0 h 42"/>
                <a:gd name="T18" fmla="*/ 0 w 44"/>
                <a:gd name="T19" fmla="*/ 0 h 42"/>
                <a:gd name="T20" fmla="*/ 0 w 44"/>
                <a:gd name="T21" fmla="*/ 0 h 42"/>
                <a:gd name="T22" fmla="*/ 0 w 44"/>
                <a:gd name="T23" fmla="*/ 0 h 42"/>
                <a:gd name="T24" fmla="*/ 0 w 44"/>
                <a:gd name="T25" fmla="*/ 0 h 42"/>
                <a:gd name="T26" fmla="*/ 0 w 44"/>
                <a:gd name="T27" fmla="*/ 0 h 42"/>
                <a:gd name="T28" fmla="*/ 0 w 44"/>
                <a:gd name="T29" fmla="*/ 0 h 42"/>
                <a:gd name="T30" fmla="*/ 0 w 44"/>
                <a:gd name="T31" fmla="*/ 0 h 42"/>
                <a:gd name="T32" fmla="*/ 0 w 44"/>
                <a:gd name="T33" fmla="*/ 0 h 42"/>
                <a:gd name="T34" fmla="*/ 0 w 44"/>
                <a:gd name="T35" fmla="*/ 0 h 42"/>
                <a:gd name="T36" fmla="*/ 0 w 44"/>
                <a:gd name="T37" fmla="*/ 0 h 42"/>
                <a:gd name="T38" fmla="*/ 0 w 44"/>
                <a:gd name="T39" fmla="*/ 0 h 42"/>
                <a:gd name="T40" fmla="*/ 0 w 44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42">
                  <a:moveTo>
                    <a:pt x="44" y="17"/>
                  </a:moveTo>
                  <a:lnTo>
                    <a:pt x="44" y="24"/>
                  </a:lnTo>
                  <a:lnTo>
                    <a:pt x="40" y="30"/>
                  </a:lnTo>
                  <a:lnTo>
                    <a:pt x="36" y="35"/>
                  </a:lnTo>
                  <a:lnTo>
                    <a:pt x="30" y="37"/>
                  </a:lnTo>
                  <a:lnTo>
                    <a:pt x="24" y="39"/>
                  </a:lnTo>
                  <a:lnTo>
                    <a:pt x="17" y="41"/>
                  </a:lnTo>
                  <a:lnTo>
                    <a:pt x="11" y="42"/>
                  </a:lnTo>
                  <a:lnTo>
                    <a:pt x="5" y="41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1" y="19"/>
                  </a:lnTo>
                  <a:lnTo>
                    <a:pt x="3" y="14"/>
                  </a:lnTo>
                  <a:lnTo>
                    <a:pt x="7" y="9"/>
                  </a:lnTo>
                  <a:lnTo>
                    <a:pt x="10" y="5"/>
                  </a:lnTo>
                  <a:lnTo>
                    <a:pt x="15" y="0"/>
                  </a:lnTo>
                  <a:lnTo>
                    <a:pt x="23" y="3"/>
                  </a:lnTo>
                  <a:lnTo>
                    <a:pt x="31" y="6"/>
                  </a:lnTo>
                  <a:lnTo>
                    <a:pt x="38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63" name="Freeform 442"/>
            <p:cNvSpPr>
              <a:spLocks/>
            </p:cNvSpPr>
            <p:nvPr/>
          </p:nvSpPr>
          <p:spPr bwMode="auto">
            <a:xfrm>
              <a:off x="1829" y="1558"/>
              <a:ext cx="5" cy="6"/>
            </a:xfrm>
            <a:custGeom>
              <a:avLst/>
              <a:gdLst>
                <a:gd name="T0" fmla="*/ 0 w 23"/>
                <a:gd name="T1" fmla="*/ 0 h 19"/>
                <a:gd name="T2" fmla="*/ 0 w 23"/>
                <a:gd name="T3" fmla="*/ 0 h 19"/>
                <a:gd name="T4" fmla="*/ 0 w 23"/>
                <a:gd name="T5" fmla="*/ 0 h 19"/>
                <a:gd name="T6" fmla="*/ 0 w 23"/>
                <a:gd name="T7" fmla="*/ 0 h 19"/>
                <a:gd name="T8" fmla="*/ 0 w 23"/>
                <a:gd name="T9" fmla="*/ 0 h 19"/>
                <a:gd name="T10" fmla="*/ 0 w 23"/>
                <a:gd name="T11" fmla="*/ 0 h 19"/>
                <a:gd name="T12" fmla="*/ 0 w 23"/>
                <a:gd name="T13" fmla="*/ 0 h 19"/>
                <a:gd name="T14" fmla="*/ 0 w 23"/>
                <a:gd name="T15" fmla="*/ 0 h 19"/>
                <a:gd name="T16" fmla="*/ 0 w 23"/>
                <a:gd name="T17" fmla="*/ 0 h 19"/>
                <a:gd name="T18" fmla="*/ 0 w 23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19">
                  <a:moveTo>
                    <a:pt x="23" y="18"/>
                  </a:moveTo>
                  <a:lnTo>
                    <a:pt x="17" y="19"/>
                  </a:lnTo>
                  <a:lnTo>
                    <a:pt x="12" y="19"/>
                  </a:lnTo>
                  <a:lnTo>
                    <a:pt x="6" y="17"/>
                  </a:lnTo>
                  <a:lnTo>
                    <a:pt x="0" y="15"/>
                  </a:lnTo>
                  <a:lnTo>
                    <a:pt x="1" y="0"/>
                  </a:lnTo>
                  <a:lnTo>
                    <a:pt x="8" y="2"/>
                  </a:lnTo>
                  <a:lnTo>
                    <a:pt x="14" y="7"/>
                  </a:lnTo>
                  <a:lnTo>
                    <a:pt x="20" y="11"/>
                  </a:lnTo>
                  <a:lnTo>
                    <a:pt x="23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64" name="Freeform 443"/>
            <p:cNvSpPr>
              <a:spLocks/>
            </p:cNvSpPr>
            <p:nvPr/>
          </p:nvSpPr>
          <p:spPr bwMode="auto">
            <a:xfrm>
              <a:off x="1666" y="1560"/>
              <a:ext cx="17" cy="19"/>
            </a:xfrm>
            <a:custGeom>
              <a:avLst/>
              <a:gdLst>
                <a:gd name="T0" fmla="*/ 0 w 66"/>
                <a:gd name="T1" fmla="*/ 0 h 55"/>
                <a:gd name="T2" fmla="*/ 0 w 66"/>
                <a:gd name="T3" fmla="*/ 0 h 55"/>
                <a:gd name="T4" fmla="*/ 0 w 66"/>
                <a:gd name="T5" fmla="*/ 0 h 55"/>
                <a:gd name="T6" fmla="*/ 0 w 66"/>
                <a:gd name="T7" fmla="*/ 0 h 55"/>
                <a:gd name="T8" fmla="*/ 0 w 66"/>
                <a:gd name="T9" fmla="*/ 0 h 55"/>
                <a:gd name="T10" fmla="*/ 0 w 66"/>
                <a:gd name="T11" fmla="*/ 0 h 55"/>
                <a:gd name="T12" fmla="*/ 0 w 66"/>
                <a:gd name="T13" fmla="*/ 0 h 55"/>
                <a:gd name="T14" fmla="*/ 0 w 66"/>
                <a:gd name="T15" fmla="*/ 0 h 55"/>
                <a:gd name="T16" fmla="*/ 0 w 66"/>
                <a:gd name="T17" fmla="*/ 0 h 55"/>
                <a:gd name="T18" fmla="*/ 0 w 66"/>
                <a:gd name="T19" fmla="*/ 0 h 55"/>
                <a:gd name="T20" fmla="*/ 0 w 66"/>
                <a:gd name="T21" fmla="*/ 0 h 55"/>
                <a:gd name="T22" fmla="*/ 0 w 66"/>
                <a:gd name="T23" fmla="*/ 0 h 55"/>
                <a:gd name="T24" fmla="*/ 0 w 66"/>
                <a:gd name="T25" fmla="*/ 0 h 55"/>
                <a:gd name="T26" fmla="*/ 0 w 66"/>
                <a:gd name="T27" fmla="*/ 0 h 55"/>
                <a:gd name="T28" fmla="*/ 0 w 66"/>
                <a:gd name="T29" fmla="*/ 0 h 55"/>
                <a:gd name="T30" fmla="*/ 0 w 66"/>
                <a:gd name="T31" fmla="*/ 0 h 55"/>
                <a:gd name="T32" fmla="*/ 0 w 66"/>
                <a:gd name="T33" fmla="*/ 0 h 55"/>
                <a:gd name="T34" fmla="*/ 0 w 66"/>
                <a:gd name="T35" fmla="*/ 0 h 55"/>
                <a:gd name="T36" fmla="*/ 0 w 66"/>
                <a:gd name="T37" fmla="*/ 0 h 55"/>
                <a:gd name="T38" fmla="*/ 0 w 66"/>
                <a:gd name="T39" fmla="*/ 0 h 55"/>
                <a:gd name="T40" fmla="*/ 0 w 66"/>
                <a:gd name="T41" fmla="*/ 0 h 55"/>
                <a:gd name="T42" fmla="*/ 0 w 66"/>
                <a:gd name="T43" fmla="*/ 0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6" h="55">
                  <a:moveTo>
                    <a:pt x="66" y="45"/>
                  </a:moveTo>
                  <a:lnTo>
                    <a:pt x="66" y="47"/>
                  </a:lnTo>
                  <a:lnTo>
                    <a:pt x="65" y="50"/>
                  </a:lnTo>
                  <a:lnTo>
                    <a:pt x="64" y="53"/>
                  </a:lnTo>
                  <a:lnTo>
                    <a:pt x="61" y="55"/>
                  </a:lnTo>
                  <a:lnTo>
                    <a:pt x="54" y="53"/>
                  </a:lnTo>
                  <a:lnTo>
                    <a:pt x="47" y="49"/>
                  </a:lnTo>
                  <a:lnTo>
                    <a:pt x="42" y="45"/>
                  </a:lnTo>
                  <a:lnTo>
                    <a:pt x="36" y="39"/>
                  </a:lnTo>
                  <a:lnTo>
                    <a:pt x="30" y="33"/>
                  </a:lnTo>
                  <a:lnTo>
                    <a:pt x="24" y="27"/>
                  </a:lnTo>
                  <a:lnTo>
                    <a:pt x="19" y="22"/>
                  </a:lnTo>
                  <a:lnTo>
                    <a:pt x="13" y="16"/>
                  </a:lnTo>
                  <a:lnTo>
                    <a:pt x="0" y="0"/>
                  </a:lnTo>
                  <a:lnTo>
                    <a:pt x="9" y="3"/>
                  </a:lnTo>
                  <a:lnTo>
                    <a:pt x="19" y="8"/>
                  </a:lnTo>
                  <a:lnTo>
                    <a:pt x="27" y="12"/>
                  </a:lnTo>
                  <a:lnTo>
                    <a:pt x="35" y="18"/>
                  </a:lnTo>
                  <a:lnTo>
                    <a:pt x="42" y="25"/>
                  </a:lnTo>
                  <a:lnTo>
                    <a:pt x="50" y="32"/>
                  </a:lnTo>
                  <a:lnTo>
                    <a:pt x="58" y="39"/>
                  </a:lnTo>
                  <a:lnTo>
                    <a:pt x="66" y="4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65" name="Freeform 444"/>
            <p:cNvSpPr>
              <a:spLocks/>
            </p:cNvSpPr>
            <p:nvPr/>
          </p:nvSpPr>
          <p:spPr bwMode="auto">
            <a:xfrm>
              <a:off x="1773" y="1579"/>
              <a:ext cx="7" cy="6"/>
            </a:xfrm>
            <a:custGeom>
              <a:avLst/>
              <a:gdLst>
                <a:gd name="T0" fmla="*/ 0 w 28"/>
                <a:gd name="T1" fmla="*/ 0 h 17"/>
                <a:gd name="T2" fmla="*/ 0 w 28"/>
                <a:gd name="T3" fmla="*/ 0 h 17"/>
                <a:gd name="T4" fmla="*/ 0 w 28"/>
                <a:gd name="T5" fmla="*/ 0 h 17"/>
                <a:gd name="T6" fmla="*/ 0 w 28"/>
                <a:gd name="T7" fmla="*/ 0 h 17"/>
                <a:gd name="T8" fmla="*/ 0 w 28"/>
                <a:gd name="T9" fmla="*/ 0 h 17"/>
                <a:gd name="T10" fmla="*/ 0 w 28"/>
                <a:gd name="T11" fmla="*/ 0 h 17"/>
                <a:gd name="T12" fmla="*/ 0 w 28"/>
                <a:gd name="T13" fmla="*/ 0 h 17"/>
                <a:gd name="T14" fmla="*/ 0 w 28"/>
                <a:gd name="T15" fmla="*/ 0 h 17"/>
                <a:gd name="T16" fmla="*/ 0 w 28"/>
                <a:gd name="T17" fmla="*/ 0 h 17"/>
                <a:gd name="T18" fmla="*/ 0 w 28"/>
                <a:gd name="T19" fmla="*/ 0 h 17"/>
                <a:gd name="T20" fmla="*/ 0 w 28"/>
                <a:gd name="T21" fmla="*/ 0 h 17"/>
                <a:gd name="T22" fmla="*/ 0 w 28"/>
                <a:gd name="T23" fmla="*/ 0 h 17"/>
                <a:gd name="T24" fmla="*/ 0 w 28"/>
                <a:gd name="T25" fmla="*/ 0 h 17"/>
                <a:gd name="T26" fmla="*/ 0 w 28"/>
                <a:gd name="T27" fmla="*/ 0 h 17"/>
                <a:gd name="T28" fmla="*/ 0 w 28"/>
                <a:gd name="T29" fmla="*/ 0 h 17"/>
                <a:gd name="T30" fmla="*/ 0 w 28"/>
                <a:gd name="T31" fmla="*/ 0 h 17"/>
                <a:gd name="T32" fmla="*/ 0 w 28"/>
                <a:gd name="T33" fmla="*/ 0 h 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17">
                  <a:moveTo>
                    <a:pt x="28" y="10"/>
                  </a:moveTo>
                  <a:lnTo>
                    <a:pt x="28" y="14"/>
                  </a:lnTo>
                  <a:lnTo>
                    <a:pt x="26" y="15"/>
                  </a:lnTo>
                  <a:lnTo>
                    <a:pt x="23" y="17"/>
                  </a:lnTo>
                  <a:lnTo>
                    <a:pt x="21" y="17"/>
                  </a:lnTo>
                  <a:lnTo>
                    <a:pt x="14" y="17"/>
                  </a:lnTo>
                  <a:lnTo>
                    <a:pt x="8" y="15"/>
                  </a:lnTo>
                  <a:lnTo>
                    <a:pt x="3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7" y="2"/>
                  </a:lnTo>
                  <a:lnTo>
                    <a:pt x="23" y="6"/>
                  </a:lnTo>
                  <a:lnTo>
                    <a:pt x="28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66" name="Freeform 445"/>
            <p:cNvSpPr>
              <a:spLocks/>
            </p:cNvSpPr>
            <p:nvPr/>
          </p:nvSpPr>
          <p:spPr bwMode="auto">
            <a:xfrm>
              <a:off x="1642" y="1595"/>
              <a:ext cx="195" cy="288"/>
            </a:xfrm>
            <a:custGeom>
              <a:avLst/>
              <a:gdLst>
                <a:gd name="T0" fmla="*/ 0 w 741"/>
                <a:gd name="T1" fmla="*/ 0 h 873"/>
                <a:gd name="T2" fmla="*/ 0 w 741"/>
                <a:gd name="T3" fmla="*/ 0 h 873"/>
                <a:gd name="T4" fmla="*/ 0 w 741"/>
                <a:gd name="T5" fmla="*/ 0 h 873"/>
                <a:gd name="T6" fmla="*/ 0 w 741"/>
                <a:gd name="T7" fmla="*/ 0 h 873"/>
                <a:gd name="T8" fmla="*/ 0 w 741"/>
                <a:gd name="T9" fmla="*/ 0 h 873"/>
                <a:gd name="T10" fmla="*/ 0 w 741"/>
                <a:gd name="T11" fmla="*/ 0 h 873"/>
                <a:gd name="T12" fmla="*/ 0 w 741"/>
                <a:gd name="T13" fmla="*/ 0 h 873"/>
                <a:gd name="T14" fmla="*/ 0 w 741"/>
                <a:gd name="T15" fmla="*/ 0 h 873"/>
                <a:gd name="T16" fmla="*/ 0 w 741"/>
                <a:gd name="T17" fmla="*/ 0 h 873"/>
                <a:gd name="T18" fmla="*/ 0 w 741"/>
                <a:gd name="T19" fmla="*/ 0 h 873"/>
                <a:gd name="T20" fmla="*/ 0 w 741"/>
                <a:gd name="T21" fmla="*/ 0 h 873"/>
                <a:gd name="T22" fmla="*/ 0 w 741"/>
                <a:gd name="T23" fmla="*/ 0 h 873"/>
                <a:gd name="T24" fmla="*/ 0 w 741"/>
                <a:gd name="T25" fmla="*/ 0 h 873"/>
                <a:gd name="T26" fmla="*/ 0 w 741"/>
                <a:gd name="T27" fmla="*/ 0 h 873"/>
                <a:gd name="T28" fmla="*/ 0 w 741"/>
                <a:gd name="T29" fmla="*/ 0 h 873"/>
                <a:gd name="T30" fmla="*/ 0 w 741"/>
                <a:gd name="T31" fmla="*/ 0 h 873"/>
                <a:gd name="T32" fmla="*/ 0 w 741"/>
                <a:gd name="T33" fmla="*/ 0 h 873"/>
                <a:gd name="T34" fmla="*/ 0 w 741"/>
                <a:gd name="T35" fmla="*/ 0 h 873"/>
                <a:gd name="T36" fmla="*/ 0 w 741"/>
                <a:gd name="T37" fmla="*/ 0 h 873"/>
                <a:gd name="T38" fmla="*/ 0 w 741"/>
                <a:gd name="T39" fmla="*/ 0 h 873"/>
                <a:gd name="T40" fmla="*/ 0 w 741"/>
                <a:gd name="T41" fmla="*/ 0 h 873"/>
                <a:gd name="T42" fmla="*/ 0 w 741"/>
                <a:gd name="T43" fmla="*/ 0 h 873"/>
                <a:gd name="T44" fmla="*/ 0 w 741"/>
                <a:gd name="T45" fmla="*/ 0 h 873"/>
                <a:gd name="T46" fmla="*/ 0 w 741"/>
                <a:gd name="T47" fmla="*/ 0 h 873"/>
                <a:gd name="T48" fmla="*/ 0 w 741"/>
                <a:gd name="T49" fmla="*/ 0 h 873"/>
                <a:gd name="T50" fmla="*/ 0 w 741"/>
                <a:gd name="T51" fmla="*/ 0 h 873"/>
                <a:gd name="T52" fmla="*/ 0 w 741"/>
                <a:gd name="T53" fmla="*/ 0 h 873"/>
                <a:gd name="T54" fmla="*/ 0 w 741"/>
                <a:gd name="T55" fmla="*/ 0 h 873"/>
                <a:gd name="T56" fmla="*/ 0 w 741"/>
                <a:gd name="T57" fmla="*/ 0 h 873"/>
                <a:gd name="T58" fmla="*/ 0 w 741"/>
                <a:gd name="T59" fmla="*/ 0 h 873"/>
                <a:gd name="T60" fmla="*/ 0 w 741"/>
                <a:gd name="T61" fmla="*/ 0 h 873"/>
                <a:gd name="T62" fmla="*/ 0 w 741"/>
                <a:gd name="T63" fmla="*/ 0 h 873"/>
                <a:gd name="T64" fmla="*/ 0 w 741"/>
                <a:gd name="T65" fmla="*/ 0 h 873"/>
                <a:gd name="T66" fmla="*/ 0 w 741"/>
                <a:gd name="T67" fmla="*/ 0 h 873"/>
                <a:gd name="T68" fmla="*/ 0 w 741"/>
                <a:gd name="T69" fmla="*/ 0 h 873"/>
                <a:gd name="T70" fmla="*/ 0 w 741"/>
                <a:gd name="T71" fmla="*/ 0 h 873"/>
                <a:gd name="T72" fmla="*/ 0 w 741"/>
                <a:gd name="T73" fmla="*/ 0 h 873"/>
                <a:gd name="T74" fmla="*/ 0 w 741"/>
                <a:gd name="T75" fmla="*/ 0 h 873"/>
                <a:gd name="T76" fmla="*/ 0 w 741"/>
                <a:gd name="T77" fmla="*/ 0 h 873"/>
                <a:gd name="T78" fmla="*/ 0 w 741"/>
                <a:gd name="T79" fmla="*/ 0 h 873"/>
                <a:gd name="T80" fmla="*/ 0 w 741"/>
                <a:gd name="T81" fmla="*/ 0 h 873"/>
                <a:gd name="T82" fmla="*/ 0 w 741"/>
                <a:gd name="T83" fmla="*/ 0 h 873"/>
                <a:gd name="T84" fmla="*/ 0 w 741"/>
                <a:gd name="T85" fmla="*/ 0 h 873"/>
                <a:gd name="T86" fmla="*/ 0 w 741"/>
                <a:gd name="T87" fmla="*/ 0 h 873"/>
                <a:gd name="T88" fmla="*/ 0 w 741"/>
                <a:gd name="T89" fmla="*/ 0 h 873"/>
                <a:gd name="T90" fmla="*/ 0 w 741"/>
                <a:gd name="T91" fmla="*/ 0 h 873"/>
                <a:gd name="T92" fmla="*/ 0 w 741"/>
                <a:gd name="T93" fmla="*/ 0 h 873"/>
                <a:gd name="T94" fmla="*/ 0 w 741"/>
                <a:gd name="T95" fmla="*/ 0 h 873"/>
                <a:gd name="T96" fmla="*/ 0 w 741"/>
                <a:gd name="T97" fmla="*/ 0 h 873"/>
                <a:gd name="T98" fmla="*/ 0 w 741"/>
                <a:gd name="T99" fmla="*/ 0 h 87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741" h="873">
                  <a:moveTo>
                    <a:pt x="440" y="48"/>
                  </a:moveTo>
                  <a:lnTo>
                    <a:pt x="438" y="83"/>
                  </a:lnTo>
                  <a:lnTo>
                    <a:pt x="433" y="119"/>
                  </a:lnTo>
                  <a:lnTo>
                    <a:pt x="431" y="153"/>
                  </a:lnTo>
                  <a:lnTo>
                    <a:pt x="432" y="190"/>
                  </a:lnTo>
                  <a:lnTo>
                    <a:pt x="439" y="262"/>
                  </a:lnTo>
                  <a:lnTo>
                    <a:pt x="440" y="335"/>
                  </a:lnTo>
                  <a:lnTo>
                    <a:pt x="437" y="409"/>
                  </a:lnTo>
                  <a:lnTo>
                    <a:pt x="433" y="482"/>
                  </a:lnTo>
                  <a:lnTo>
                    <a:pt x="439" y="512"/>
                  </a:lnTo>
                  <a:lnTo>
                    <a:pt x="449" y="539"/>
                  </a:lnTo>
                  <a:lnTo>
                    <a:pt x="461" y="568"/>
                  </a:lnTo>
                  <a:lnTo>
                    <a:pt x="466" y="598"/>
                  </a:lnTo>
                  <a:lnTo>
                    <a:pt x="464" y="618"/>
                  </a:lnTo>
                  <a:lnTo>
                    <a:pt x="463" y="637"/>
                  </a:lnTo>
                  <a:lnTo>
                    <a:pt x="466" y="656"/>
                  </a:lnTo>
                  <a:lnTo>
                    <a:pt x="474" y="673"/>
                  </a:lnTo>
                  <a:lnTo>
                    <a:pt x="483" y="684"/>
                  </a:lnTo>
                  <a:lnTo>
                    <a:pt x="493" y="695"/>
                  </a:lnTo>
                  <a:lnTo>
                    <a:pt x="505" y="704"/>
                  </a:lnTo>
                  <a:lnTo>
                    <a:pt x="516" y="711"/>
                  </a:lnTo>
                  <a:lnTo>
                    <a:pt x="528" y="719"/>
                  </a:lnTo>
                  <a:lnTo>
                    <a:pt x="542" y="725"/>
                  </a:lnTo>
                  <a:lnTo>
                    <a:pt x="554" y="731"/>
                  </a:lnTo>
                  <a:lnTo>
                    <a:pt x="567" y="736"/>
                  </a:lnTo>
                  <a:lnTo>
                    <a:pt x="582" y="740"/>
                  </a:lnTo>
                  <a:lnTo>
                    <a:pt x="598" y="742"/>
                  </a:lnTo>
                  <a:lnTo>
                    <a:pt x="615" y="743"/>
                  </a:lnTo>
                  <a:lnTo>
                    <a:pt x="632" y="744"/>
                  </a:lnTo>
                  <a:lnTo>
                    <a:pt x="648" y="747"/>
                  </a:lnTo>
                  <a:lnTo>
                    <a:pt x="664" y="750"/>
                  </a:lnTo>
                  <a:lnTo>
                    <a:pt x="679" y="755"/>
                  </a:lnTo>
                  <a:lnTo>
                    <a:pt x="693" y="762"/>
                  </a:lnTo>
                  <a:lnTo>
                    <a:pt x="741" y="780"/>
                  </a:lnTo>
                  <a:lnTo>
                    <a:pt x="734" y="781"/>
                  </a:lnTo>
                  <a:lnTo>
                    <a:pt x="727" y="781"/>
                  </a:lnTo>
                  <a:lnTo>
                    <a:pt x="720" y="780"/>
                  </a:lnTo>
                  <a:lnTo>
                    <a:pt x="715" y="779"/>
                  </a:lnTo>
                  <a:lnTo>
                    <a:pt x="708" y="779"/>
                  </a:lnTo>
                  <a:lnTo>
                    <a:pt x="702" y="778"/>
                  </a:lnTo>
                  <a:lnTo>
                    <a:pt x="695" y="779"/>
                  </a:lnTo>
                  <a:lnTo>
                    <a:pt x="689" y="780"/>
                  </a:lnTo>
                  <a:lnTo>
                    <a:pt x="679" y="790"/>
                  </a:lnTo>
                  <a:lnTo>
                    <a:pt x="666" y="797"/>
                  </a:lnTo>
                  <a:lnTo>
                    <a:pt x="653" y="803"/>
                  </a:lnTo>
                  <a:lnTo>
                    <a:pt x="641" y="807"/>
                  </a:lnTo>
                  <a:lnTo>
                    <a:pt x="626" y="809"/>
                  </a:lnTo>
                  <a:lnTo>
                    <a:pt x="612" y="810"/>
                  </a:lnTo>
                  <a:lnTo>
                    <a:pt x="598" y="812"/>
                  </a:lnTo>
                  <a:lnTo>
                    <a:pt x="584" y="816"/>
                  </a:lnTo>
                  <a:lnTo>
                    <a:pt x="574" y="822"/>
                  </a:lnTo>
                  <a:lnTo>
                    <a:pt x="565" y="828"/>
                  </a:lnTo>
                  <a:lnTo>
                    <a:pt x="555" y="837"/>
                  </a:lnTo>
                  <a:lnTo>
                    <a:pt x="547" y="846"/>
                  </a:lnTo>
                  <a:lnTo>
                    <a:pt x="538" y="854"/>
                  </a:lnTo>
                  <a:lnTo>
                    <a:pt x="529" y="862"/>
                  </a:lnTo>
                  <a:lnTo>
                    <a:pt x="519" y="868"/>
                  </a:lnTo>
                  <a:lnTo>
                    <a:pt x="507" y="870"/>
                  </a:lnTo>
                  <a:lnTo>
                    <a:pt x="487" y="872"/>
                  </a:lnTo>
                  <a:lnTo>
                    <a:pt x="469" y="873"/>
                  </a:lnTo>
                  <a:lnTo>
                    <a:pt x="449" y="873"/>
                  </a:lnTo>
                  <a:lnTo>
                    <a:pt x="430" y="872"/>
                  </a:lnTo>
                  <a:lnTo>
                    <a:pt x="411" y="869"/>
                  </a:lnTo>
                  <a:lnTo>
                    <a:pt x="393" y="865"/>
                  </a:lnTo>
                  <a:lnTo>
                    <a:pt x="375" y="860"/>
                  </a:lnTo>
                  <a:lnTo>
                    <a:pt x="357" y="854"/>
                  </a:lnTo>
                  <a:lnTo>
                    <a:pt x="338" y="854"/>
                  </a:lnTo>
                  <a:lnTo>
                    <a:pt x="318" y="856"/>
                  </a:lnTo>
                  <a:lnTo>
                    <a:pt x="300" y="858"/>
                  </a:lnTo>
                  <a:lnTo>
                    <a:pt x="280" y="860"/>
                  </a:lnTo>
                  <a:lnTo>
                    <a:pt x="260" y="861"/>
                  </a:lnTo>
                  <a:lnTo>
                    <a:pt x="242" y="858"/>
                  </a:lnTo>
                  <a:lnTo>
                    <a:pt x="225" y="854"/>
                  </a:lnTo>
                  <a:lnTo>
                    <a:pt x="207" y="846"/>
                  </a:lnTo>
                  <a:lnTo>
                    <a:pt x="196" y="838"/>
                  </a:lnTo>
                  <a:lnTo>
                    <a:pt x="183" y="831"/>
                  </a:lnTo>
                  <a:lnTo>
                    <a:pt x="172" y="824"/>
                  </a:lnTo>
                  <a:lnTo>
                    <a:pt x="159" y="818"/>
                  </a:lnTo>
                  <a:lnTo>
                    <a:pt x="146" y="813"/>
                  </a:lnTo>
                  <a:lnTo>
                    <a:pt x="132" y="811"/>
                  </a:lnTo>
                  <a:lnTo>
                    <a:pt x="119" y="809"/>
                  </a:lnTo>
                  <a:lnTo>
                    <a:pt x="104" y="809"/>
                  </a:lnTo>
                  <a:lnTo>
                    <a:pt x="92" y="804"/>
                  </a:lnTo>
                  <a:lnTo>
                    <a:pt x="79" y="801"/>
                  </a:lnTo>
                  <a:lnTo>
                    <a:pt x="67" y="799"/>
                  </a:lnTo>
                  <a:lnTo>
                    <a:pt x="54" y="797"/>
                  </a:lnTo>
                  <a:lnTo>
                    <a:pt x="40" y="796"/>
                  </a:lnTo>
                  <a:lnTo>
                    <a:pt x="26" y="795"/>
                  </a:lnTo>
                  <a:lnTo>
                    <a:pt x="14" y="794"/>
                  </a:lnTo>
                  <a:lnTo>
                    <a:pt x="0" y="793"/>
                  </a:lnTo>
                  <a:lnTo>
                    <a:pt x="18" y="784"/>
                  </a:lnTo>
                  <a:lnTo>
                    <a:pt x="37" y="777"/>
                  </a:lnTo>
                  <a:lnTo>
                    <a:pt x="58" y="773"/>
                  </a:lnTo>
                  <a:lnTo>
                    <a:pt x="78" y="771"/>
                  </a:lnTo>
                  <a:lnTo>
                    <a:pt x="100" y="770"/>
                  </a:lnTo>
                  <a:lnTo>
                    <a:pt x="121" y="767"/>
                  </a:lnTo>
                  <a:lnTo>
                    <a:pt x="142" y="765"/>
                  </a:lnTo>
                  <a:lnTo>
                    <a:pt x="162" y="762"/>
                  </a:lnTo>
                  <a:lnTo>
                    <a:pt x="168" y="755"/>
                  </a:lnTo>
                  <a:lnTo>
                    <a:pt x="174" y="748"/>
                  </a:lnTo>
                  <a:lnTo>
                    <a:pt x="180" y="741"/>
                  </a:lnTo>
                  <a:lnTo>
                    <a:pt x="186" y="733"/>
                  </a:lnTo>
                  <a:lnTo>
                    <a:pt x="191" y="727"/>
                  </a:lnTo>
                  <a:lnTo>
                    <a:pt x="197" y="720"/>
                  </a:lnTo>
                  <a:lnTo>
                    <a:pt x="204" y="716"/>
                  </a:lnTo>
                  <a:lnTo>
                    <a:pt x="212" y="712"/>
                  </a:lnTo>
                  <a:lnTo>
                    <a:pt x="222" y="709"/>
                  </a:lnTo>
                  <a:lnTo>
                    <a:pt x="233" y="705"/>
                  </a:lnTo>
                  <a:lnTo>
                    <a:pt x="243" y="703"/>
                  </a:lnTo>
                  <a:lnTo>
                    <a:pt x="254" y="701"/>
                  </a:lnTo>
                  <a:lnTo>
                    <a:pt x="264" y="697"/>
                  </a:lnTo>
                  <a:lnTo>
                    <a:pt x="273" y="695"/>
                  </a:lnTo>
                  <a:lnTo>
                    <a:pt x="283" y="691"/>
                  </a:lnTo>
                  <a:lnTo>
                    <a:pt x="293" y="687"/>
                  </a:lnTo>
                  <a:lnTo>
                    <a:pt x="289" y="642"/>
                  </a:lnTo>
                  <a:lnTo>
                    <a:pt x="295" y="598"/>
                  </a:lnTo>
                  <a:lnTo>
                    <a:pt x="298" y="555"/>
                  </a:lnTo>
                  <a:lnTo>
                    <a:pt x="292" y="512"/>
                  </a:lnTo>
                  <a:lnTo>
                    <a:pt x="282" y="448"/>
                  </a:lnTo>
                  <a:lnTo>
                    <a:pt x="283" y="383"/>
                  </a:lnTo>
                  <a:lnTo>
                    <a:pt x="292" y="318"/>
                  </a:lnTo>
                  <a:lnTo>
                    <a:pt x="304" y="256"/>
                  </a:lnTo>
                  <a:lnTo>
                    <a:pt x="303" y="242"/>
                  </a:lnTo>
                  <a:lnTo>
                    <a:pt x="301" y="230"/>
                  </a:lnTo>
                  <a:lnTo>
                    <a:pt x="298" y="216"/>
                  </a:lnTo>
                  <a:lnTo>
                    <a:pt x="296" y="203"/>
                  </a:lnTo>
                  <a:lnTo>
                    <a:pt x="292" y="190"/>
                  </a:lnTo>
                  <a:lnTo>
                    <a:pt x="286" y="179"/>
                  </a:lnTo>
                  <a:lnTo>
                    <a:pt x="279" y="168"/>
                  </a:lnTo>
                  <a:lnTo>
                    <a:pt x="270" y="158"/>
                  </a:lnTo>
                  <a:lnTo>
                    <a:pt x="262" y="136"/>
                  </a:lnTo>
                  <a:lnTo>
                    <a:pt x="254" y="113"/>
                  </a:lnTo>
                  <a:lnTo>
                    <a:pt x="247" y="91"/>
                  </a:lnTo>
                  <a:lnTo>
                    <a:pt x="240" y="68"/>
                  </a:lnTo>
                  <a:lnTo>
                    <a:pt x="272" y="29"/>
                  </a:lnTo>
                  <a:lnTo>
                    <a:pt x="281" y="45"/>
                  </a:lnTo>
                  <a:lnTo>
                    <a:pt x="289" y="62"/>
                  </a:lnTo>
                  <a:lnTo>
                    <a:pt x="296" y="80"/>
                  </a:lnTo>
                  <a:lnTo>
                    <a:pt x="303" y="97"/>
                  </a:lnTo>
                  <a:lnTo>
                    <a:pt x="310" y="115"/>
                  </a:lnTo>
                  <a:lnTo>
                    <a:pt x="319" y="132"/>
                  </a:lnTo>
                  <a:lnTo>
                    <a:pt x="330" y="148"/>
                  </a:lnTo>
                  <a:lnTo>
                    <a:pt x="342" y="163"/>
                  </a:lnTo>
                  <a:lnTo>
                    <a:pt x="345" y="141"/>
                  </a:lnTo>
                  <a:lnTo>
                    <a:pt x="350" y="120"/>
                  </a:lnTo>
                  <a:lnTo>
                    <a:pt x="357" y="100"/>
                  </a:lnTo>
                  <a:lnTo>
                    <a:pt x="365" y="81"/>
                  </a:lnTo>
                  <a:lnTo>
                    <a:pt x="373" y="61"/>
                  </a:lnTo>
                  <a:lnTo>
                    <a:pt x="380" y="42"/>
                  </a:lnTo>
                  <a:lnTo>
                    <a:pt x="387" y="21"/>
                  </a:lnTo>
                  <a:lnTo>
                    <a:pt x="391" y="0"/>
                  </a:lnTo>
                  <a:lnTo>
                    <a:pt x="440" y="48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67" name="Freeform 446"/>
            <p:cNvSpPr>
              <a:spLocks/>
            </p:cNvSpPr>
            <p:nvPr/>
          </p:nvSpPr>
          <p:spPr bwMode="auto">
            <a:xfrm>
              <a:off x="1778" y="1601"/>
              <a:ext cx="8" cy="14"/>
            </a:xfrm>
            <a:custGeom>
              <a:avLst/>
              <a:gdLst>
                <a:gd name="T0" fmla="*/ 0 w 28"/>
                <a:gd name="T1" fmla="*/ 0 h 42"/>
                <a:gd name="T2" fmla="*/ 0 w 28"/>
                <a:gd name="T3" fmla="*/ 0 h 42"/>
                <a:gd name="T4" fmla="*/ 0 w 28"/>
                <a:gd name="T5" fmla="*/ 0 h 42"/>
                <a:gd name="T6" fmla="*/ 0 w 28"/>
                <a:gd name="T7" fmla="*/ 0 h 42"/>
                <a:gd name="T8" fmla="*/ 0 w 28"/>
                <a:gd name="T9" fmla="*/ 0 h 42"/>
                <a:gd name="T10" fmla="*/ 0 w 28"/>
                <a:gd name="T11" fmla="*/ 0 h 42"/>
                <a:gd name="T12" fmla="*/ 0 w 28"/>
                <a:gd name="T13" fmla="*/ 0 h 42"/>
                <a:gd name="T14" fmla="*/ 0 w 28"/>
                <a:gd name="T15" fmla="*/ 0 h 42"/>
                <a:gd name="T16" fmla="*/ 0 w 28"/>
                <a:gd name="T17" fmla="*/ 0 h 42"/>
                <a:gd name="T18" fmla="*/ 0 w 28"/>
                <a:gd name="T19" fmla="*/ 0 h 42"/>
                <a:gd name="T20" fmla="*/ 0 w 28"/>
                <a:gd name="T21" fmla="*/ 0 h 42"/>
                <a:gd name="T22" fmla="*/ 0 w 28"/>
                <a:gd name="T23" fmla="*/ 0 h 42"/>
                <a:gd name="T24" fmla="*/ 0 w 28"/>
                <a:gd name="T25" fmla="*/ 0 h 42"/>
                <a:gd name="T26" fmla="*/ 0 w 28"/>
                <a:gd name="T27" fmla="*/ 0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42">
                  <a:moveTo>
                    <a:pt x="28" y="14"/>
                  </a:moveTo>
                  <a:lnTo>
                    <a:pt x="23" y="41"/>
                  </a:lnTo>
                  <a:lnTo>
                    <a:pt x="16" y="42"/>
                  </a:lnTo>
                  <a:lnTo>
                    <a:pt x="9" y="40"/>
                  </a:lnTo>
                  <a:lnTo>
                    <a:pt x="5" y="37"/>
                  </a:lnTo>
                  <a:lnTo>
                    <a:pt x="1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7"/>
                  </a:lnTo>
                  <a:lnTo>
                    <a:pt x="2" y="0"/>
                  </a:lnTo>
                  <a:lnTo>
                    <a:pt x="10" y="1"/>
                  </a:lnTo>
                  <a:lnTo>
                    <a:pt x="17" y="3"/>
                  </a:lnTo>
                  <a:lnTo>
                    <a:pt x="24" y="7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68" name="Freeform 447"/>
            <p:cNvSpPr>
              <a:spLocks/>
            </p:cNvSpPr>
            <p:nvPr/>
          </p:nvSpPr>
          <p:spPr bwMode="auto">
            <a:xfrm>
              <a:off x="1748" y="1613"/>
              <a:ext cx="4" cy="5"/>
            </a:xfrm>
            <a:custGeom>
              <a:avLst/>
              <a:gdLst>
                <a:gd name="T0" fmla="*/ 0 w 13"/>
                <a:gd name="T1" fmla="*/ 0 h 17"/>
                <a:gd name="T2" fmla="*/ 0 w 13"/>
                <a:gd name="T3" fmla="*/ 0 h 17"/>
                <a:gd name="T4" fmla="*/ 0 w 13"/>
                <a:gd name="T5" fmla="*/ 0 h 17"/>
                <a:gd name="T6" fmla="*/ 0 w 13"/>
                <a:gd name="T7" fmla="*/ 0 h 17"/>
                <a:gd name="T8" fmla="*/ 0 w 13"/>
                <a:gd name="T9" fmla="*/ 0 h 17"/>
                <a:gd name="T10" fmla="*/ 0 w 13"/>
                <a:gd name="T11" fmla="*/ 0 h 17"/>
                <a:gd name="T12" fmla="*/ 0 w 13"/>
                <a:gd name="T13" fmla="*/ 0 h 17"/>
                <a:gd name="T14" fmla="*/ 0 w 13"/>
                <a:gd name="T15" fmla="*/ 0 h 17"/>
                <a:gd name="T16" fmla="*/ 0 w 13"/>
                <a:gd name="T17" fmla="*/ 0 h 17"/>
                <a:gd name="T18" fmla="*/ 0 w 13"/>
                <a:gd name="T19" fmla="*/ 0 h 17"/>
                <a:gd name="T20" fmla="*/ 0 w 13"/>
                <a:gd name="T21" fmla="*/ 0 h 17"/>
                <a:gd name="T22" fmla="*/ 0 w 13"/>
                <a:gd name="T23" fmla="*/ 0 h 17"/>
                <a:gd name="T24" fmla="*/ 0 w 13"/>
                <a:gd name="T25" fmla="*/ 0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lnTo>
                    <a:pt x="12" y="10"/>
                  </a:lnTo>
                  <a:lnTo>
                    <a:pt x="9" y="13"/>
                  </a:lnTo>
                  <a:lnTo>
                    <a:pt x="4" y="15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2"/>
                  </a:lnTo>
                  <a:lnTo>
                    <a:pt x="12" y="3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69" name="Freeform 448"/>
            <p:cNvSpPr>
              <a:spLocks/>
            </p:cNvSpPr>
            <p:nvPr/>
          </p:nvSpPr>
          <p:spPr bwMode="auto">
            <a:xfrm>
              <a:off x="1743" y="1628"/>
              <a:ext cx="6" cy="63"/>
            </a:xfrm>
            <a:custGeom>
              <a:avLst/>
              <a:gdLst>
                <a:gd name="T0" fmla="*/ 0 w 24"/>
                <a:gd name="T1" fmla="*/ 0 h 188"/>
                <a:gd name="T2" fmla="*/ 0 w 24"/>
                <a:gd name="T3" fmla="*/ 0 h 188"/>
                <a:gd name="T4" fmla="*/ 0 w 24"/>
                <a:gd name="T5" fmla="*/ 0 h 188"/>
                <a:gd name="T6" fmla="*/ 0 w 24"/>
                <a:gd name="T7" fmla="*/ 0 h 188"/>
                <a:gd name="T8" fmla="*/ 0 w 24"/>
                <a:gd name="T9" fmla="*/ 0 h 188"/>
                <a:gd name="T10" fmla="*/ 0 w 24"/>
                <a:gd name="T11" fmla="*/ 0 h 188"/>
                <a:gd name="T12" fmla="*/ 0 w 24"/>
                <a:gd name="T13" fmla="*/ 0 h 188"/>
                <a:gd name="T14" fmla="*/ 0 w 24"/>
                <a:gd name="T15" fmla="*/ 0 h 188"/>
                <a:gd name="T16" fmla="*/ 0 w 24"/>
                <a:gd name="T17" fmla="*/ 0 h 188"/>
                <a:gd name="T18" fmla="*/ 0 w 24"/>
                <a:gd name="T19" fmla="*/ 0 h 188"/>
                <a:gd name="T20" fmla="*/ 0 w 24"/>
                <a:gd name="T21" fmla="*/ 0 h 188"/>
                <a:gd name="T22" fmla="*/ 0 w 24"/>
                <a:gd name="T23" fmla="*/ 0 h 188"/>
                <a:gd name="T24" fmla="*/ 0 w 24"/>
                <a:gd name="T25" fmla="*/ 0 h 1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4" h="188">
                  <a:moveTo>
                    <a:pt x="24" y="188"/>
                  </a:moveTo>
                  <a:lnTo>
                    <a:pt x="15" y="168"/>
                  </a:lnTo>
                  <a:lnTo>
                    <a:pt x="6" y="147"/>
                  </a:lnTo>
                  <a:lnTo>
                    <a:pt x="0" y="127"/>
                  </a:lnTo>
                  <a:lnTo>
                    <a:pt x="1" y="104"/>
                  </a:lnTo>
                  <a:lnTo>
                    <a:pt x="7" y="78"/>
                  </a:lnTo>
                  <a:lnTo>
                    <a:pt x="12" y="52"/>
                  </a:lnTo>
                  <a:lnTo>
                    <a:pt x="16" y="26"/>
                  </a:lnTo>
                  <a:lnTo>
                    <a:pt x="20" y="0"/>
                  </a:lnTo>
                  <a:lnTo>
                    <a:pt x="18" y="47"/>
                  </a:lnTo>
                  <a:lnTo>
                    <a:pt x="15" y="96"/>
                  </a:lnTo>
                  <a:lnTo>
                    <a:pt x="15" y="143"/>
                  </a:lnTo>
                  <a:lnTo>
                    <a:pt x="24" y="18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70" name="Freeform 449"/>
            <p:cNvSpPr>
              <a:spLocks/>
            </p:cNvSpPr>
            <p:nvPr/>
          </p:nvSpPr>
          <p:spPr bwMode="auto">
            <a:xfrm>
              <a:off x="1717" y="1636"/>
              <a:ext cx="1" cy="7"/>
            </a:xfrm>
            <a:custGeom>
              <a:avLst/>
              <a:gdLst>
                <a:gd name="T0" fmla="*/ 0 w 7"/>
                <a:gd name="T1" fmla="*/ 0 h 20"/>
                <a:gd name="T2" fmla="*/ 0 w 7"/>
                <a:gd name="T3" fmla="*/ 0 h 20"/>
                <a:gd name="T4" fmla="*/ 0 w 7"/>
                <a:gd name="T5" fmla="*/ 0 h 20"/>
                <a:gd name="T6" fmla="*/ 0 w 7"/>
                <a:gd name="T7" fmla="*/ 0 h 20"/>
                <a:gd name="T8" fmla="*/ 0 w 7"/>
                <a:gd name="T9" fmla="*/ 0 h 20"/>
                <a:gd name="T10" fmla="*/ 0 w 7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" h="20">
                  <a:moveTo>
                    <a:pt x="7" y="20"/>
                  </a:moveTo>
                  <a:lnTo>
                    <a:pt x="4" y="15"/>
                  </a:lnTo>
                  <a:lnTo>
                    <a:pt x="2" y="10"/>
                  </a:lnTo>
                  <a:lnTo>
                    <a:pt x="1" y="6"/>
                  </a:lnTo>
                  <a:lnTo>
                    <a:pt x="0" y="0"/>
                  </a:lnTo>
                  <a:lnTo>
                    <a:pt x="7" y="2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71" name="Freeform 450"/>
            <p:cNvSpPr>
              <a:spLocks/>
            </p:cNvSpPr>
            <p:nvPr/>
          </p:nvSpPr>
          <p:spPr bwMode="auto">
            <a:xfrm>
              <a:off x="1724" y="1656"/>
              <a:ext cx="6" cy="6"/>
            </a:xfrm>
            <a:custGeom>
              <a:avLst/>
              <a:gdLst>
                <a:gd name="T0" fmla="*/ 0 w 20"/>
                <a:gd name="T1" fmla="*/ 0 h 18"/>
                <a:gd name="T2" fmla="*/ 0 w 20"/>
                <a:gd name="T3" fmla="*/ 0 h 18"/>
                <a:gd name="T4" fmla="*/ 0 w 20"/>
                <a:gd name="T5" fmla="*/ 0 h 18"/>
                <a:gd name="T6" fmla="*/ 0 w 20"/>
                <a:gd name="T7" fmla="*/ 0 h 18"/>
                <a:gd name="T8" fmla="*/ 0 w 20"/>
                <a:gd name="T9" fmla="*/ 0 h 18"/>
                <a:gd name="T10" fmla="*/ 0 w 20"/>
                <a:gd name="T11" fmla="*/ 0 h 18"/>
                <a:gd name="T12" fmla="*/ 0 w 20"/>
                <a:gd name="T13" fmla="*/ 0 h 18"/>
                <a:gd name="T14" fmla="*/ 0 w 20"/>
                <a:gd name="T15" fmla="*/ 0 h 18"/>
                <a:gd name="T16" fmla="*/ 0 w 20"/>
                <a:gd name="T17" fmla="*/ 0 h 18"/>
                <a:gd name="T18" fmla="*/ 0 w 20"/>
                <a:gd name="T19" fmla="*/ 0 h 18"/>
                <a:gd name="T20" fmla="*/ 0 w 20"/>
                <a:gd name="T21" fmla="*/ 0 h 18"/>
                <a:gd name="T22" fmla="*/ 0 w 20"/>
                <a:gd name="T23" fmla="*/ 0 h 18"/>
                <a:gd name="T24" fmla="*/ 0 w 20"/>
                <a:gd name="T25" fmla="*/ 0 h 18"/>
                <a:gd name="T26" fmla="*/ 0 w 20"/>
                <a:gd name="T27" fmla="*/ 0 h 18"/>
                <a:gd name="T28" fmla="*/ 0 w 20"/>
                <a:gd name="T29" fmla="*/ 0 h 18"/>
                <a:gd name="T30" fmla="*/ 0 w 20"/>
                <a:gd name="T31" fmla="*/ 0 h 18"/>
                <a:gd name="T32" fmla="*/ 0 w 20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18">
                  <a:moveTo>
                    <a:pt x="20" y="3"/>
                  </a:moveTo>
                  <a:lnTo>
                    <a:pt x="19" y="8"/>
                  </a:lnTo>
                  <a:lnTo>
                    <a:pt x="18" y="11"/>
                  </a:lnTo>
                  <a:lnTo>
                    <a:pt x="16" y="15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7" y="18"/>
                  </a:lnTo>
                  <a:lnTo>
                    <a:pt x="3" y="18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7"/>
                  </a:lnTo>
                  <a:lnTo>
                    <a:pt x="7" y="3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1"/>
                  </a:lnTo>
                  <a:lnTo>
                    <a:pt x="20" y="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72" name="Freeform 451"/>
            <p:cNvSpPr>
              <a:spLocks/>
            </p:cNvSpPr>
            <p:nvPr/>
          </p:nvSpPr>
          <p:spPr bwMode="auto">
            <a:xfrm>
              <a:off x="1728" y="1667"/>
              <a:ext cx="5" cy="4"/>
            </a:xfrm>
            <a:custGeom>
              <a:avLst/>
              <a:gdLst>
                <a:gd name="T0" fmla="*/ 0 w 19"/>
                <a:gd name="T1" fmla="*/ 0 h 14"/>
                <a:gd name="T2" fmla="*/ 0 w 19"/>
                <a:gd name="T3" fmla="*/ 0 h 14"/>
                <a:gd name="T4" fmla="*/ 0 w 19"/>
                <a:gd name="T5" fmla="*/ 0 h 14"/>
                <a:gd name="T6" fmla="*/ 0 w 19"/>
                <a:gd name="T7" fmla="*/ 0 h 14"/>
                <a:gd name="T8" fmla="*/ 0 w 19"/>
                <a:gd name="T9" fmla="*/ 0 h 14"/>
                <a:gd name="T10" fmla="*/ 0 w 19"/>
                <a:gd name="T11" fmla="*/ 0 h 14"/>
                <a:gd name="T12" fmla="*/ 0 w 19"/>
                <a:gd name="T13" fmla="*/ 0 h 14"/>
                <a:gd name="T14" fmla="*/ 0 w 19"/>
                <a:gd name="T15" fmla="*/ 0 h 14"/>
                <a:gd name="T16" fmla="*/ 0 w 19"/>
                <a:gd name="T17" fmla="*/ 0 h 14"/>
                <a:gd name="T18" fmla="*/ 0 w 19"/>
                <a:gd name="T19" fmla="*/ 0 h 14"/>
                <a:gd name="T20" fmla="*/ 0 w 19"/>
                <a:gd name="T21" fmla="*/ 0 h 14"/>
                <a:gd name="T22" fmla="*/ 0 w 19"/>
                <a:gd name="T23" fmla="*/ 0 h 14"/>
                <a:gd name="T24" fmla="*/ 0 w 19"/>
                <a:gd name="T25" fmla="*/ 0 h 14"/>
                <a:gd name="T26" fmla="*/ 0 w 19"/>
                <a:gd name="T27" fmla="*/ 0 h 14"/>
                <a:gd name="T28" fmla="*/ 0 w 19"/>
                <a:gd name="T29" fmla="*/ 0 h 14"/>
                <a:gd name="T30" fmla="*/ 0 w 19"/>
                <a:gd name="T31" fmla="*/ 0 h 14"/>
                <a:gd name="T32" fmla="*/ 0 w 19"/>
                <a:gd name="T33" fmla="*/ 0 h 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14">
                  <a:moveTo>
                    <a:pt x="19" y="6"/>
                  </a:moveTo>
                  <a:lnTo>
                    <a:pt x="18" y="9"/>
                  </a:lnTo>
                  <a:lnTo>
                    <a:pt x="15" y="12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6" y="14"/>
                  </a:lnTo>
                  <a:lnTo>
                    <a:pt x="3" y="14"/>
                  </a:lnTo>
                  <a:lnTo>
                    <a:pt x="1" y="13"/>
                  </a:lnTo>
                  <a:lnTo>
                    <a:pt x="0" y="11"/>
                  </a:lnTo>
                  <a:lnTo>
                    <a:pt x="0" y="7"/>
                  </a:lnTo>
                  <a:lnTo>
                    <a:pt x="3" y="4"/>
                  </a:lnTo>
                  <a:lnTo>
                    <a:pt x="6" y="1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6" y="1"/>
                  </a:lnTo>
                  <a:lnTo>
                    <a:pt x="18" y="2"/>
                  </a:lnTo>
                  <a:lnTo>
                    <a:pt x="19" y="6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73" name="Freeform 452"/>
            <p:cNvSpPr>
              <a:spLocks/>
            </p:cNvSpPr>
            <p:nvPr/>
          </p:nvSpPr>
          <p:spPr bwMode="auto">
            <a:xfrm>
              <a:off x="1728" y="1674"/>
              <a:ext cx="7" cy="5"/>
            </a:xfrm>
            <a:custGeom>
              <a:avLst/>
              <a:gdLst>
                <a:gd name="T0" fmla="*/ 0 w 28"/>
                <a:gd name="T1" fmla="*/ 0 h 15"/>
                <a:gd name="T2" fmla="*/ 0 w 28"/>
                <a:gd name="T3" fmla="*/ 0 h 15"/>
                <a:gd name="T4" fmla="*/ 0 w 28"/>
                <a:gd name="T5" fmla="*/ 0 h 15"/>
                <a:gd name="T6" fmla="*/ 0 w 28"/>
                <a:gd name="T7" fmla="*/ 0 h 15"/>
                <a:gd name="T8" fmla="*/ 0 w 28"/>
                <a:gd name="T9" fmla="*/ 0 h 15"/>
                <a:gd name="T10" fmla="*/ 0 w 28"/>
                <a:gd name="T11" fmla="*/ 0 h 15"/>
                <a:gd name="T12" fmla="*/ 0 w 28"/>
                <a:gd name="T13" fmla="*/ 0 h 15"/>
                <a:gd name="T14" fmla="*/ 0 w 28"/>
                <a:gd name="T15" fmla="*/ 0 h 15"/>
                <a:gd name="T16" fmla="*/ 0 w 28"/>
                <a:gd name="T17" fmla="*/ 0 h 15"/>
                <a:gd name="T18" fmla="*/ 0 w 28"/>
                <a:gd name="T19" fmla="*/ 0 h 15"/>
                <a:gd name="T20" fmla="*/ 0 w 28"/>
                <a:gd name="T21" fmla="*/ 0 h 15"/>
                <a:gd name="T22" fmla="*/ 0 w 28"/>
                <a:gd name="T23" fmla="*/ 0 h 15"/>
                <a:gd name="T24" fmla="*/ 0 w 28"/>
                <a:gd name="T25" fmla="*/ 0 h 15"/>
                <a:gd name="T26" fmla="*/ 0 w 28"/>
                <a:gd name="T27" fmla="*/ 0 h 1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15">
                  <a:moveTo>
                    <a:pt x="28" y="5"/>
                  </a:moveTo>
                  <a:lnTo>
                    <a:pt x="27" y="9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5"/>
                  </a:lnTo>
                  <a:lnTo>
                    <a:pt x="0" y="14"/>
                  </a:lnTo>
                  <a:lnTo>
                    <a:pt x="1" y="9"/>
                  </a:lnTo>
                  <a:lnTo>
                    <a:pt x="5" y="5"/>
                  </a:lnTo>
                  <a:lnTo>
                    <a:pt x="9" y="2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8" y="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74" name="Freeform 453"/>
            <p:cNvSpPr>
              <a:spLocks/>
            </p:cNvSpPr>
            <p:nvPr/>
          </p:nvSpPr>
          <p:spPr bwMode="auto">
            <a:xfrm>
              <a:off x="1731" y="1684"/>
              <a:ext cx="8" cy="6"/>
            </a:xfrm>
            <a:custGeom>
              <a:avLst/>
              <a:gdLst>
                <a:gd name="T0" fmla="*/ 0 w 32"/>
                <a:gd name="T1" fmla="*/ 0 h 18"/>
                <a:gd name="T2" fmla="*/ 0 w 32"/>
                <a:gd name="T3" fmla="*/ 0 h 18"/>
                <a:gd name="T4" fmla="*/ 0 w 32"/>
                <a:gd name="T5" fmla="*/ 0 h 18"/>
                <a:gd name="T6" fmla="*/ 0 w 32"/>
                <a:gd name="T7" fmla="*/ 0 h 18"/>
                <a:gd name="T8" fmla="*/ 0 w 32"/>
                <a:gd name="T9" fmla="*/ 0 h 18"/>
                <a:gd name="T10" fmla="*/ 0 w 32"/>
                <a:gd name="T11" fmla="*/ 0 h 18"/>
                <a:gd name="T12" fmla="*/ 0 w 32"/>
                <a:gd name="T13" fmla="*/ 0 h 18"/>
                <a:gd name="T14" fmla="*/ 0 w 32"/>
                <a:gd name="T15" fmla="*/ 0 h 18"/>
                <a:gd name="T16" fmla="*/ 0 w 32"/>
                <a:gd name="T17" fmla="*/ 0 h 18"/>
                <a:gd name="T18" fmla="*/ 0 w 32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2" h="18">
                  <a:moveTo>
                    <a:pt x="32" y="1"/>
                  </a:moveTo>
                  <a:lnTo>
                    <a:pt x="28" y="8"/>
                  </a:lnTo>
                  <a:lnTo>
                    <a:pt x="22" y="13"/>
                  </a:lnTo>
                  <a:lnTo>
                    <a:pt x="14" y="16"/>
                  </a:lnTo>
                  <a:lnTo>
                    <a:pt x="6" y="18"/>
                  </a:lnTo>
                  <a:lnTo>
                    <a:pt x="0" y="17"/>
                  </a:lnTo>
                  <a:lnTo>
                    <a:pt x="5" y="9"/>
                  </a:lnTo>
                  <a:lnTo>
                    <a:pt x="13" y="3"/>
                  </a:lnTo>
                  <a:lnTo>
                    <a:pt x="22" y="0"/>
                  </a:lnTo>
                  <a:lnTo>
                    <a:pt x="32" y="1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75" name="Freeform 454"/>
            <p:cNvSpPr>
              <a:spLocks/>
            </p:cNvSpPr>
            <p:nvPr/>
          </p:nvSpPr>
          <p:spPr bwMode="auto">
            <a:xfrm>
              <a:off x="1726" y="1692"/>
              <a:ext cx="24" cy="133"/>
            </a:xfrm>
            <a:custGeom>
              <a:avLst/>
              <a:gdLst>
                <a:gd name="T0" fmla="*/ 0 w 94"/>
                <a:gd name="T1" fmla="*/ 0 h 402"/>
                <a:gd name="T2" fmla="*/ 0 w 94"/>
                <a:gd name="T3" fmla="*/ 0 h 402"/>
                <a:gd name="T4" fmla="*/ 0 w 94"/>
                <a:gd name="T5" fmla="*/ 0 h 402"/>
                <a:gd name="T6" fmla="*/ 0 w 94"/>
                <a:gd name="T7" fmla="*/ 0 h 402"/>
                <a:gd name="T8" fmla="*/ 0 w 94"/>
                <a:gd name="T9" fmla="*/ 0 h 402"/>
                <a:gd name="T10" fmla="*/ 0 w 94"/>
                <a:gd name="T11" fmla="*/ 0 h 402"/>
                <a:gd name="T12" fmla="*/ 0 w 94"/>
                <a:gd name="T13" fmla="*/ 0 h 402"/>
                <a:gd name="T14" fmla="*/ 0 w 94"/>
                <a:gd name="T15" fmla="*/ 0 h 402"/>
                <a:gd name="T16" fmla="*/ 0 w 94"/>
                <a:gd name="T17" fmla="*/ 0 h 402"/>
                <a:gd name="T18" fmla="*/ 0 w 94"/>
                <a:gd name="T19" fmla="*/ 0 h 402"/>
                <a:gd name="T20" fmla="*/ 0 w 94"/>
                <a:gd name="T21" fmla="*/ 0 h 402"/>
                <a:gd name="T22" fmla="*/ 0 w 94"/>
                <a:gd name="T23" fmla="*/ 0 h 402"/>
                <a:gd name="T24" fmla="*/ 0 w 94"/>
                <a:gd name="T25" fmla="*/ 0 h 402"/>
                <a:gd name="T26" fmla="*/ 0 w 94"/>
                <a:gd name="T27" fmla="*/ 0 h 402"/>
                <a:gd name="T28" fmla="*/ 0 w 94"/>
                <a:gd name="T29" fmla="*/ 0 h 402"/>
                <a:gd name="T30" fmla="*/ 0 w 94"/>
                <a:gd name="T31" fmla="*/ 0 h 402"/>
                <a:gd name="T32" fmla="*/ 0 w 94"/>
                <a:gd name="T33" fmla="*/ 0 h 402"/>
                <a:gd name="T34" fmla="*/ 0 w 94"/>
                <a:gd name="T35" fmla="*/ 0 h 402"/>
                <a:gd name="T36" fmla="*/ 0 w 94"/>
                <a:gd name="T37" fmla="*/ 0 h 402"/>
                <a:gd name="T38" fmla="*/ 0 w 94"/>
                <a:gd name="T39" fmla="*/ 0 h 402"/>
                <a:gd name="T40" fmla="*/ 0 w 94"/>
                <a:gd name="T41" fmla="*/ 0 h 402"/>
                <a:gd name="T42" fmla="*/ 0 w 94"/>
                <a:gd name="T43" fmla="*/ 0 h 402"/>
                <a:gd name="T44" fmla="*/ 0 w 94"/>
                <a:gd name="T45" fmla="*/ 0 h 402"/>
                <a:gd name="T46" fmla="*/ 0 w 94"/>
                <a:gd name="T47" fmla="*/ 0 h 402"/>
                <a:gd name="T48" fmla="*/ 0 w 94"/>
                <a:gd name="T49" fmla="*/ 0 h 402"/>
                <a:gd name="T50" fmla="*/ 0 w 94"/>
                <a:gd name="T51" fmla="*/ 0 h 402"/>
                <a:gd name="T52" fmla="*/ 0 w 94"/>
                <a:gd name="T53" fmla="*/ 0 h 402"/>
                <a:gd name="T54" fmla="*/ 0 w 94"/>
                <a:gd name="T55" fmla="*/ 0 h 402"/>
                <a:gd name="T56" fmla="*/ 0 w 94"/>
                <a:gd name="T57" fmla="*/ 0 h 402"/>
                <a:gd name="T58" fmla="*/ 0 w 94"/>
                <a:gd name="T59" fmla="*/ 0 h 402"/>
                <a:gd name="T60" fmla="*/ 0 w 94"/>
                <a:gd name="T61" fmla="*/ 0 h 402"/>
                <a:gd name="T62" fmla="*/ 0 w 94"/>
                <a:gd name="T63" fmla="*/ 0 h 402"/>
                <a:gd name="T64" fmla="*/ 0 w 94"/>
                <a:gd name="T65" fmla="*/ 0 h 402"/>
                <a:gd name="T66" fmla="*/ 0 w 94"/>
                <a:gd name="T67" fmla="*/ 0 h 402"/>
                <a:gd name="T68" fmla="*/ 0 w 94"/>
                <a:gd name="T69" fmla="*/ 0 h 402"/>
                <a:gd name="T70" fmla="*/ 0 w 94"/>
                <a:gd name="T71" fmla="*/ 0 h 402"/>
                <a:gd name="T72" fmla="*/ 0 w 94"/>
                <a:gd name="T73" fmla="*/ 0 h 402"/>
                <a:gd name="T74" fmla="*/ 0 w 94"/>
                <a:gd name="T75" fmla="*/ 0 h 402"/>
                <a:gd name="T76" fmla="*/ 0 w 94"/>
                <a:gd name="T77" fmla="*/ 0 h 402"/>
                <a:gd name="T78" fmla="*/ 0 w 94"/>
                <a:gd name="T79" fmla="*/ 0 h 402"/>
                <a:gd name="T80" fmla="*/ 0 w 94"/>
                <a:gd name="T81" fmla="*/ 0 h 402"/>
                <a:gd name="T82" fmla="*/ 0 w 94"/>
                <a:gd name="T83" fmla="*/ 0 h 402"/>
                <a:gd name="T84" fmla="*/ 0 w 94"/>
                <a:gd name="T85" fmla="*/ 0 h 402"/>
                <a:gd name="T86" fmla="*/ 0 w 94"/>
                <a:gd name="T87" fmla="*/ 0 h 402"/>
                <a:gd name="T88" fmla="*/ 0 w 94"/>
                <a:gd name="T89" fmla="*/ 0 h 402"/>
                <a:gd name="T90" fmla="*/ 0 w 94"/>
                <a:gd name="T91" fmla="*/ 0 h 402"/>
                <a:gd name="T92" fmla="*/ 0 w 94"/>
                <a:gd name="T93" fmla="*/ 0 h 402"/>
                <a:gd name="T94" fmla="*/ 0 w 94"/>
                <a:gd name="T95" fmla="*/ 0 h 402"/>
                <a:gd name="T96" fmla="*/ 0 w 94"/>
                <a:gd name="T97" fmla="*/ 0 h 402"/>
                <a:gd name="T98" fmla="*/ 0 w 94"/>
                <a:gd name="T99" fmla="*/ 0 h 402"/>
                <a:gd name="T100" fmla="*/ 0 w 94"/>
                <a:gd name="T101" fmla="*/ 0 h 402"/>
                <a:gd name="T102" fmla="*/ 0 w 94"/>
                <a:gd name="T103" fmla="*/ 0 h 402"/>
                <a:gd name="T104" fmla="*/ 0 w 94"/>
                <a:gd name="T105" fmla="*/ 0 h 402"/>
                <a:gd name="T106" fmla="*/ 0 w 94"/>
                <a:gd name="T107" fmla="*/ 0 h 402"/>
                <a:gd name="T108" fmla="*/ 0 w 94"/>
                <a:gd name="T109" fmla="*/ 0 h 402"/>
                <a:gd name="T110" fmla="*/ 0 w 94"/>
                <a:gd name="T111" fmla="*/ 0 h 402"/>
                <a:gd name="T112" fmla="*/ 0 w 94"/>
                <a:gd name="T113" fmla="*/ 0 h 4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4" h="402">
                  <a:moveTo>
                    <a:pt x="16" y="19"/>
                  </a:moveTo>
                  <a:lnTo>
                    <a:pt x="23" y="17"/>
                  </a:lnTo>
                  <a:lnTo>
                    <a:pt x="30" y="15"/>
                  </a:lnTo>
                  <a:lnTo>
                    <a:pt x="38" y="14"/>
                  </a:lnTo>
                  <a:lnTo>
                    <a:pt x="45" y="14"/>
                  </a:lnTo>
                  <a:lnTo>
                    <a:pt x="53" y="13"/>
                  </a:lnTo>
                  <a:lnTo>
                    <a:pt x="60" y="14"/>
                  </a:lnTo>
                  <a:lnTo>
                    <a:pt x="67" y="16"/>
                  </a:lnTo>
                  <a:lnTo>
                    <a:pt x="74" y="20"/>
                  </a:lnTo>
                  <a:lnTo>
                    <a:pt x="66" y="20"/>
                  </a:lnTo>
                  <a:lnTo>
                    <a:pt x="58" y="20"/>
                  </a:lnTo>
                  <a:lnTo>
                    <a:pt x="50" y="21"/>
                  </a:lnTo>
                  <a:lnTo>
                    <a:pt x="42" y="23"/>
                  </a:lnTo>
                  <a:lnTo>
                    <a:pt x="35" y="27"/>
                  </a:lnTo>
                  <a:lnTo>
                    <a:pt x="28" y="30"/>
                  </a:lnTo>
                  <a:lnTo>
                    <a:pt x="21" y="36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6"/>
                  </a:lnTo>
                  <a:lnTo>
                    <a:pt x="15" y="47"/>
                  </a:lnTo>
                  <a:lnTo>
                    <a:pt x="15" y="50"/>
                  </a:lnTo>
                  <a:lnTo>
                    <a:pt x="22" y="47"/>
                  </a:lnTo>
                  <a:lnTo>
                    <a:pt x="30" y="46"/>
                  </a:lnTo>
                  <a:lnTo>
                    <a:pt x="39" y="45"/>
                  </a:lnTo>
                  <a:lnTo>
                    <a:pt x="47" y="44"/>
                  </a:lnTo>
                  <a:lnTo>
                    <a:pt x="57" y="44"/>
                  </a:lnTo>
                  <a:lnTo>
                    <a:pt x="65" y="44"/>
                  </a:lnTo>
                  <a:lnTo>
                    <a:pt x="73" y="46"/>
                  </a:lnTo>
                  <a:lnTo>
                    <a:pt x="81" y="49"/>
                  </a:lnTo>
                  <a:lnTo>
                    <a:pt x="74" y="50"/>
                  </a:lnTo>
                  <a:lnTo>
                    <a:pt x="67" y="51"/>
                  </a:lnTo>
                  <a:lnTo>
                    <a:pt x="58" y="51"/>
                  </a:lnTo>
                  <a:lnTo>
                    <a:pt x="50" y="52"/>
                  </a:lnTo>
                  <a:lnTo>
                    <a:pt x="42" y="54"/>
                  </a:lnTo>
                  <a:lnTo>
                    <a:pt x="34" y="58"/>
                  </a:lnTo>
                  <a:lnTo>
                    <a:pt x="27" y="62"/>
                  </a:lnTo>
                  <a:lnTo>
                    <a:pt x="21" y="69"/>
                  </a:lnTo>
                  <a:lnTo>
                    <a:pt x="20" y="73"/>
                  </a:lnTo>
                  <a:lnTo>
                    <a:pt x="20" y="75"/>
                  </a:lnTo>
                  <a:lnTo>
                    <a:pt x="19" y="78"/>
                  </a:lnTo>
                  <a:lnTo>
                    <a:pt x="19" y="82"/>
                  </a:lnTo>
                  <a:lnTo>
                    <a:pt x="26" y="81"/>
                  </a:lnTo>
                  <a:lnTo>
                    <a:pt x="32" y="78"/>
                  </a:lnTo>
                  <a:lnTo>
                    <a:pt x="41" y="76"/>
                  </a:lnTo>
                  <a:lnTo>
                    <a:pt x="47" y="75"/>
                  </a:lnTo>
                  <a:lnTo>
                    <a:pt x="56" y="74"/>
                  </a:lnTo>
                  <a:lnTo>
                    <a:pt x="62" y="75"/>
                  </a:lnTo>
                  <a:lnTo>
                    <a:pt x="71" y="76"/>
                  </a:lnTo>
                  <a:lnTo>
                    <a:pt x="77" y="80"/>
                  </a:lnTo>
                  <a:lnTo>
                    <a:pt x="69" y="81"/>
                  </a:lnTo>
                  <a:lnTo>
                    <a:pt x="61" y="81"/>
                  </a:lnTo>
                  <a:lnTo>
                    <a:pt x="54" y="82"/>
                  </a:lnTo>
                  <a:lnTo>
                    <a:pt x="47" y="84"/>
                  </a:lnTo>
                  <a:lnTo>
                    <a:pt x="41" y="87"/>
                  </a:lnTo>
                  <a:lnTo>
                    <a:pt x="34" y="90"/>
                  </a:lnTo>
                  <a:lnTo>
                    <a:pt x="28" y="95"/>
                  </a:lnTo>
                  <a:lnTo>
                    <a:pt x="23" y="102"/>
                  </a:lnTo>
                  <a:lnTo>
                    <a:pt x="23" y="104"/>
                  </a:lnTo>
                  <a:lnTo>
                    <a:pt x="23" y="106"/>
                  </a:lnTo>
                  <a:lnTo>
                    <a:pt x="22" y="108"/>
                  </a:lnTo>
                  <a:lnTo>
                    <a:pt x="22" y="111"/>
                  </a:lnTo>
                  <a:lnTo>
                    <a:pt x="68" y="111"/>
                  </a:lnTo>
                  <a:lnTo>
                    <a:pt x="61" y="112"/>
                  </a:lnTo>
                  <a:lnTo>
                    <a:pt x="54" y="112"/>
                  </a:lnTo>
                  <a:lnTo>
                    <a:pt x="49" y="114"/>
                  </a:lnTo>
                  <a:lnTo>
                    <a:pt x="42" y="115"/>
                  </a:lnTo>
                  <a:lnTo>
                    <a:pt x="36" y="119"/>
                  </a:lnTo>
                  <a:lnTo>
                    <a:pt x="30" y="121"/>
                  </a:lnTo>
                  <a:lnTo>
                    <a:pt x="26" y="126"/>
                  </a:lnTo>
                  <a:lnTo>
                    <a:pt x="21" y="130"/>
                  </a:lnTo>
                  <a:lnTo>
                    <a:pt x="21" y="148"/>
                  </a:lnTo>
                  <a:lnTo>
                    <a:pt x="27" y="145"/>
                  </a:lnTo>
                  <a:lnTo>
                    <a:pt x="34" y="144"/>
                  </a:lnTo>
                  <a:lnTo>
                    <a:pt x="39" y="143"/>
                  </a:lnTo>
                  <a:lnTo>
                    <a:pt x="46" y="141"/>
                  </a:lnTo>
                  <a:lnTo>
                    <a:pt x="53" y="141"/>
                  </a:lnTo>
                  <a:lnTo>
                    <a:pt x="59" y="140"/>
                  </a:lnTo>
                  <a:lnTo>
                    <a:pt x="66" y="140"/>
                  </a:lnTo>
                  <a:lnTo>
                    <a:pt x="72" y="141"/>
                  </a:lnTo>
                  <a:lnTo>
                    <a:pt x="66" y="144"/>
                  </a:lnTo>
                  <a:lnTo>
                    <a:pt x="59" y="146"/>
                  </a:lnTo>
                  <a:lnTo>
                    <a:pt x="52" y="149"/>
                  </a:lnTo>
                  <a:lnTo>
                    <a:pt x="46" y="151"/>
                  </a:lnTo>
                  <a:lnTo>
                    <a:pt x="39" y="155"/>
                  </a:lnTo>
                  <a:lnTo>
                    <a:pt x="34" y="158"/>
                  </a:lnTo>
                  <a:lnTo>
                    <a:pt x="28" y="164"/>
                  </a:lnTo>
                  <a:lnTo>
                    <a:pt x="23" y="169"/>
                  </a:lnTo>
                  <a:lnTo>
                    <a:pt x="23" y="173"/>
                  </a:lnTo>
                  <a:lnTo>
                    <a:pt x="24" y="175"/>
                  </a:lnTo>
                  <a:lnTo>
                    <a:pt x="26" y="179"/>
                  </a:lnTo>
                  <a:lnTo>
                    <a:pt x="27" y="181"/>
                  </a:lnTo>
                  <a:lnTo>
                    <a:pt x="34" y="179"/>
                  </a:lnTo>
                  <a:lnTo>
                    <a:pt x="41" y="178"/>
                  </a:lnTo>
                  <a:lnTo>
                    <a:pt x="47" y="175"/>
                  </a:lnTo>
                  <a:lnTo>
                    <a:pt x="54" y="174"/>
                  </a:lnTo>
                  <a:lnTo>
                    <a:pt x="61" y="173"/>
                  </a:lnTo>
                  <a:lnTo>
                    <a:pt x="69" y="173"/>
                  </a:lnTo>
                  <a:lnTo>
                    <a:pt x="76" y="173"/>
                  </a:lnTo>
                  <a:lnTo>
                    <a:pt x="84" y="174"/>
                  </a:lnTo>
                  <a:lnTo>
                    <a:pt x="77" y="176"/>
                  </a:lnTo>
                  <a:lnTo>
                    <a:pt x="69" y="178"/>
                  </a:lnTo>
                  <a:lnTo>
                    <a:pt x="62" y="180"/>
                  </a:lnTo>
                  <a:lnTo>
                    <a:pt x="56" y="181"/>
                  </a:lnTo>
                  <a:lnTo>
                    <a:pt x="49" y="184"/>
                  </a:lnTo>
                  <a:lnTo>
                    <a:pt x="42" y="188"/>
                  </a:lnTo>
                  <a:lnTo>
                    <a:pt x="36" y="193"/>
                  </a:lnTo>
                  <a:lnTo>
                    <a:pt x="31" y="199"/>
                  </a:lnTo>
                  <a:lnTo>
                    <a:pt x="31" y="203"/>
                  </a:lnTo>
                  <a:lnTo>
                    <a:pt x="30" y="206"/>
                  </a:lnTo>
                  <a:lnTo>
                    <a:pt x="30" y="210"/>
                  </a:lnTo>
                  <a:lnTo>
                    <a:pt x="31" y="213"/>
                  </a:lnTo>
                  <a:lnTo>
                    <a:pt x="38" y="212"/>
                  </a:lnTo>
                  <a:lnTo>
                    <a:pt x="45" y="211"/>
                  </a:lnTo>
                  <a:lnTo>
                    <a:pt x="52" y="210"/>
                  </a:lnTo>
                  <a:lnTo>
                    <a:pt x="60" y="210"/>
                  </a:lnTo>
                  <a:lnTo>
                    <a:pt x="67" y="210"/>
                  </a:lnTo>
                  <a:lnTo>
                    <a:pt x="75" y="210"/>
                  </a:lnTo>
                  <a:lnTo>
                    <a:pt x="82" y="211"/>
                  </a:lnTo>
                  <a:lnTo>
                    <a:pt x="89" y="213"/>
                  </a:lnTo>
                  <a:lnTo>
                    <a:pt x="81" y="214"/>
                  </a:lnTo>
                  <a:lnTo>
                    <a:pt x="72" y="216"/>
                  </a:lnTo>
                  <a:lnTo>
                    <a:pt x="64" y="217"/>
                  </a:lnTo>
                  <a:lnTo>
                    <a:pt x="56" y="219"/>
                  </a:lnTo>
                  <a:lnTo>
                    <a:pt x="47" y="222"/>
                  </a:lnTo>
                  <a:lnTo>
                    <a:pt x="41" y="227"/>
                  </a:lnTo>
                  <a:lnTo>
                    <a:pt x="35" y="233"/>
                  </a:lnTo>
                  <a:lnTo>
                    <a:pt x="31" y="241"/>
                  </a:lnTo>
                  <a:lnTo>
                    <a:pt x="29" y="256"/>
                  </a:lnTo>
                  <a:lnTo>
                    <a:pt x="36" y="254"/>
                  </a:lnTo>
                  <a:lnTo>
                    <a:pt x="44" y="252"/>
                  </a:lnTo>
                  <a:lnTo>
                    <a:pt x="53" y="251"/>
                  </a:lnTo>
                  <a:lnTo>
                    <a:pt x="61" y="250"/>
                  </a:lnTo>
                  <a:lnTo>
                    <a:pt x="71" y="251"/>
                  </a:lnTo>
                  <a:lnTo>
                    <a:pt x="79" y="252"/>
                  </a:lnTo>
                  <a:lnTo>
                    <a:pt x="87" y="256"/>
                  </a:lnTo>
                  <a:lnTo>
                    <a:pt x="94" y="259"/>
                  </a:lnTo>
                  <a:lnTo>
                    <a:pt x="85" y="260"/>
                  </a:lnTo>
                  <a:lnTo>
                    <a:pt x="76" y="260"/>
                  </a:lnTo>
                  <a:lnTo>
                    <a:pt x="67" y="260"/>
                  </a:lnTo>
                  <a:lnTo>
                    <a:pt x="58" y="262"/>
                  </a:lnTo>
                  <a:lnTo>
                    <a:pt x="50" y="264"/>
                  </a:lnTo>
                  <a:lnTo>
                    <a:pt x="42" y="267"/>
                  </a:lnTo>
                  <a:lnTo>
                    <a:pt x="35" y="273"/>
                  </a:lnTo>
                  <a:lnTo>
                    <a:pt x="30" y="281"/>
                  </a:lnTo>
                  <a:lnTo>
                    <a:pt x="30" y="284"/>
                  </a:lnTo>
                  <a:lnTo>
                    <a:pt x="29" y="286"/>
                  </a:lnTo>
                  <a:lnTo>
                    <a:pt x="29" y="288"/>
                  </a:lnTo>
                  <a:lnTo>
                    <a:pt x="29" y="290"/>
                  </a:lnTo>
                  <a:lnTo>
                    <a:pt x="36" y="289"/>
                  </a:lnTo>
                  <a:lnTo>
                    <a:pt x="44" y="287"/>
                  </a:lnTo>
                  <a:lnTo>
                    <a:pt x="51" y="286"/>
                  </a:lnTo>
                  <a:lnTo>
                    <a:pt x="60" y="286"/>
                  </a:lnTo>
                  <a:lnTo>
                    <a:pt x="68" y="286"/>
                  </a:lnTo>
                  <a:lnTo>
                    <a:pt x="76" y="286"/>
                  </a:lnTo>
                  <a:lnTo>
                    <a:pt x="84" y="288"/>
                  </a:lnTo>
                  <a:lnTo>
                    <a:pt x="91" y="290"/>
                  </a:lnTo>
                  <a:lnTo>
                    <a:pt x="83" y="292"/>
                  </a:lnTo>
                  <a:lnTo>
                    <a:pt x="75" y="293"/>
                  </a:lnTo>
                  <a:lnTo>
                    <a:pt x="66" y="294"/>
                  </a:lnTo>
                  <a:lnTo>
                    <a:pt x="57" y="296"/>
                  </a:lnTo>
                  <a:lnTo>
                    <a:pt x="47" y="298"/>
                  </a:lnTo>
                  <a:lnTo>
                    <a:pt x="38" y="302"/>
                  </a:lnTo>
                  <a:lnTo>
                    <a:pt x="31" y="308"/>
                  </a:lnTo>
                  <a:lnTo>
                    <a:pt x="24" y="316"/>
                  </a:lnTo>
                  <a:lnTo>
                    <a:pt x="27" y="319"/>
                  </a:lnTo>
                  <a:lnTo>
                    <a:pt x="34" y="319"/>
                  </a:lnTo>
                  <a:lnTo>
                    <a:pt x="42" y="318"/>
                  </a:lnTo>
                  <a:lnTo>
                    <a:pt x="50" y="318"/>
                  </a:lnTo>
                  <a:lnTo>
                    <a:pt x="58" y="318"/>
                  </a:lnTo>
                  <a:lnTo>
                    <a:pt x="65" y="318"/>
                  </a:lnTo>
                  <a:lnTo>
                    <a:pt x="73" y="319"/>
                  </a:lnTo>
                  <a:lnTo>
                    <a:pt x="79" y="322"/>
                  </a:lnTo>
                  <a:lnTo>
                    <a:pt x="85" y="325"/>
                  </a:lnTo>
                  <a:lnTo>
                    <a:pt x="77" y="326"/>
                  </a:lnTo>
                  <a:lnTo>
                    <a:pt x="69" y="326"/>
                  </a:lnTo>
                  <a:lnTo>
                    <a:pt x="59" y="327"/>
                  </a:lnTo>
                  <a:lnTo>
                    <a:pt x="50" y="328"/>
                  </a:lnTo>
                  <a:lnTo>
                    <a:pt x="41" y="331"/>
                  </a:lnTo>
                  <a:lnTo>
                    <a:pt x="34" y="335"/>
                  </a:lnTo>
                  <a:lnTo>
                    <a:pt x="28" y="342"/>
                  </a:lnTo>
                  <a:lnTo>
                    <a:pt x="24" y="351"/>
                  </a:lnTo>
                  <a:lnTo>
                    <a:pt x="29" y="354"/>
                  </a:lnTo>
                  <a:lnTo>
                    <a:pt x="34" y="354"/>
                  </a:lnTo>
                  <a:lnTo>
                    <a:pt x="38" y="354"/>
                  </a:lnTo>
                  <a:lnTo>
                    <a:pt x="43" y="354"/>
                  </a:lnTo>
                  <a:lnTo>
                    <a:pt x="47" y="353"/>
                  </a:lnTo>
                  <a:lnTo>
                    <a:pt x="52" y="351"/>
                  </a:lnTo>
                  <a:lnTo>
                    <a:pt x="57" y="351"/>
                  </a:lnTo>
                  <a:lnTo>
                    <a:pt x="61" y="351"/>
                  </a:lnTo>
                  <a:lnTo>
                    <a:pt x="88" y="356"/>
                  </a:lnTo>
                  <a:lnTo>
                    <a:pt x="80" y="357"/>
                  </a:lnTo>
                  <a:lnTo>
                    <a:pt x="72" y="358"/>
                  </a:lnTo>
                  <a:lnTo>
                    <a:pt x="62" y="360"/>
                  </a:lnTo>
                  <a:lnTo>
                    <a:pt x="54" y="361"/>
                  </a:lnTo>
                  <a:lnTo>
                    <a:pt x="45" y="364"/>
                  </a:lnTo>
                  <a:lnTo>
                    <a:pt x="37" y="368"/>
                  </a:lnTo>
                  <a:lnTo>
                    <a:pt x="30" y="373"/>
                  </a:lnTo>
                  <a:lnTo>
                    <a:pt x="24" y="380"/>
                  </a:lnTo>
                  <a:lnTo>
                    <a:pt x="32" y="380"/>
                  </a:lnTo>
                  <a:lnTo>
                    <a:pt x="42" y="380"/>
                  </a:lnTo>
                  <a:lnTo>
                    <a:pt x="50" y="380"/>
                  </a:lnTo>
                  <a:lnTo>
                    <a:pt x="59" y="380"/>
                  </a:lnTo>
                  <a:lnTo>
                    <a:pt x="68" y="381"/>
                  </a:lnTo>
                  <a:lnTo>
                    <a:pt x="76" y="383"/>
                  </a:lnTo>
                  <a:lnTo>
                    <a:pt x="84" y="385"/>
                  </a:lnTo>
                  <a:lnTo>
                    <a:pt x="91" y="388"/>
                  </a:lnTo>
                  <a:lnTo>
                    <a:pt x="80" y="391"/>
                  </a:lnTo>
                  <a:lnTo>
                    <a:pt x="69" y="392"/>
                  </a:lnTo>
                  <a:lnTo>
                    <a:pt x="58" y="393"/>
                  </a:lnTo>
                  <a:lnTo>
                    <a:pt x="46" y="393"/>
                  </a:lnTo>
                  <a:lnTo>
                    <a:pt x="35" y="395"/>
                  </a:lnTo>
                  <a:lnTo>
                    <a:pt x="24" y="396"/>
                  </a:lnTo>
                  <a:lnTo>
                    <a:pt x="13" y="399"/>
                  </a:lnTo>
                  <a:lnTo>
                    <a:pt x="3" y="402"/>
                  </a:lnTo>
                  <a:lnTo>
                    <a:pt x="6" y="380"/>
                  </a:lnTo>
                  <a:lnTo>
                    <a:pt x="5" y="358"/>
                  </a:lnTo>
                  <a:lnTo>
                    <a:pt x="3" y="337"/>
                  </a:lnTo>
                  <a:lnTo>
                    <a:pt x="0" y="315"/>
                  </a:lnTo>
                  <a:lnTo>
                    <a:pt x="5" y="286"/>
                  </a:lnTo>
                  <a:lnTo>
                    <a:pt x="12" y="257"/>
                  </a:lnTo>
                  <a:lnTo>
                    <a:pt x="14" y="228"/>
                  </a:lnTo>
                  <a:lnTo>
                    <a:pt x="7" y="199"/>
                  </a:lnTo>
                  <a:lnTo>
                    <a:pt x="12" y="157"/>
                  </a:lnTo>
                  <a:lnTo>
                    <a:pt x="5" y="119"/>
                  </a:lnTo>
                  <a:lnTo>
                    <a:pt x="1" y="78"/>
                  </a:lnTo>
                  <a:lnTo>
                    <a:pt x="4" y="38"/>
                  </a:lnTo>
                  <a:lnTo>
                    <a:pt x="11" y="0"/>
                  </a:lnTo>
                  <a:lnTo>
                    <a:pt x="12" y="5"/>
                  </a:lnTo>
                  <a:lnTo>
                    <a:pt x="12" y="11"/>
                  </a:lnTo>
                  <a:lnTo>
                    <a:pt x="13" y="15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76" name="Freeform 455"/>
            <p:cNvSpPr>
              <a:spLocks/>
            </p:cNvSpPr>
            <p:nvPr/>
          </p:nvSpPr>
          <p:spPr bwMode="auto">
            <a:xfrm>
              <a:off x="1756" y="1791"/>
              <a:ext cx="2" cy="3"/>
            </a:xfrm>
            <a:custGeom>
              <a:avLst/>
              <a:gdLst>
                <a:gd name="T0" fmla="*/ 0 w 10"/>
                <a:gd name="T1" fmla="*/ 0 h 8"/>
                <a:gd name="T2" fmla="*/ 0 w 10"/>
                <a:gd name="T3" fmla="*/ 0 h 8"/>
                <a:gd name="T4" fmla="*/ 0 w 10"/>
                <a:gd name="T5" fmla="*/ 0 h 8"/>
                <a:gd name="T6" fmla="*/ 0 w 10"/>
                <a:gd name="T7" fmla="*/ 0 h 8"/>
                <a:gd name="T8" fmla="*/ 0 w 10"/>
                <a:gd name="T9" fmla="*/ 0 h 8"/>
                <a:gd name="T10" fmla="*/ 0 w 10"/>
                <a:gd name="T11" fmla="*/ 0 h 8"/>
                <a:gd name="T12" fmla="*/ 0 w 1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8">
                  <a:moveTo>
                    <a:pt x="10" y="3"/>
                  </a:moveTo>
                  <a:lnTo>
                    <a:pt x="8" y="8"/>
                  </a:lnTo>
                  <a:lnTo>
                    <a:pt x="0" y="0"/>
                  </a:lnTo>
                  <a:lnTo>
                    <a:pt x="3" y="1"/>
                  </a:lnTo>
                  <a:lnTo>
                    <a:pt x="5" y="1"/>
                  </a:lnTo>
                  <a:lnTo>
                    <a:pt x="7" y="2"/>
                  </a:lnTo>
                  <a:lnTo>
                    <a:pt x="10" y="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77" name="Freeform 456"/>
            <p:cNvSpPr>
              <a:spLocks/>
            </p:cNvSpPr>
            <p:nvPr/>
          </p:nvSpPr>
          <p:spPr bwMode="auto">
            <a:xfrm>
              <a:off x="1754" y="1804"/>
              <a:ext cx="6" cy="9"/>
            </a:xfrm>
            <a:custGeom>
              <a:avLst/>
              <a:gdLst>
                <a:gd name="T0" fmla="*/ 0 w 24"/>
                <a:gd name="T1" fmla="*/ 0 h 27"/>
                <a:gd name="T2" fmla="*/ 0 w 24"/>
                <a:gd name="T3" fmla="*/ 0 h 27"/>
                <a:gd name="T4" fmla="*/ 0 w 24"/>
                <a:gd name="T5" fmla="*/ 0 h 27"/>
                <a:gd name="T6" fmla="*/ 0 w 24"/>
                <a:gd name="T7" fmla="*/ 0 h 27"/>
                <a:gd name="T8" fmla="*/ 0 w 24"/>
                <a:gd name="T9" fmla="*/ 0 h 27"/>
                <a:gd name="T10" fmla="*/ 0 w 24"/>
                <a:gd name="T11" fmla="*/ 0 h 27"/>
                <a:gd name="T12" fmla="*/ 0 w 24"/>
                <a:gd name="T13" fmla="*/ 0 h 27"/>
                <a:gd name="T14" fmla="*/ 0 w 24"/>
                <a:gd name="T15" fmla="*/ 0 h 27"/>
                <a:gd name="T16" fmla="*/ 0 w 24"/>
                <a:gd name="T17" fmla="*/ 0 h 27"/>
                <a:gd name="T18" fmla="*/ 0 w 24"/>
                <a:gd name="T19" fmla="*/ 0 h 27"/>
                <a:gd name="T20" fmla="*/ 0 w 24"/>
                <a:gd name="T21" fmla="*/ 0 h 27"/>
                <a:gd name="T22" fmla="*/ 0 w 24"/>
                <a:gd name="T23" fmla="*/ 0 h 27"/>
                <a:gd name="T24" fmla="*/ 0 w 24"/>
                <a:gd name="T25" fmla="*/ 0 h 27"/>
                <a:gd name="T26" fmla="*/ 0 w 24"/>
                <a:gd name="T27" fmla="*/ 0 h 27"/>
                <a:gd name="T28" fmla="*/ 0 w 24"/>
                <a:gd name="T29" fmla="*/ 0 h 27"/>
                <a:gd name="T30" fmla="*/ 0 w 24"/>
                <a:gd name="T31" fmla="*/ 0 h 27"/>
                <a:gd name="T32" fmla="*/ 0 w 24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27">
                  <a:moveTo>
                    <a:pt x="22" y="10"/>
                  </a:moveTo>
                  <a:lnTo>
                    <a:pt x="23" y="13"/>
                  </a:lnTo>
                  <a:lnTo>
                    <a:pt x="24" y="17"/>
                  </a:lnTo>
                  <a:lnTo>
                    <a:pt x="24" y="19"/>
                  </a:lnTo>
                  <a:lnTo>
                    <a:pt x="21" y="22"/>
                  </a:lnTo>
                  <a:lnTo>
                    <a:pt x="20" y="23"/>
                  </a:lnTo>
                  <a:lnTo>
                    <a:pt x="20" y="24"/>
                  </a:lnTo>
                  <a:lnTo>
                    <a:pt x="19" y="26"/>
                  </a:lnTo>
                  <a:lnTo>
                    <a:pt x="19" y="27"/>
                  </a:lnTo>
                  <a:lnTo>
                    <a:pt x="13" y="23"/>
                  </a:lnTo>
                  <a:lnTo>
                    <a:pt x="7" y="17"/>
                  </a:lnTo>
                  <a:lnTo>
                    <a:pt x="3" y="11"/>
                  </a:lnTo>
                  <a:lnTo>
                    <a:pt x="0" y="4"/>
                  </a:lnTo>
                  <a:lnTo>
                    <a:pt x="6" y="0"/>
                  </a:lnTo>
                  <a:lnTo>
                    <a:pt x="13" y="1"/>
                  </a:lnTo>
                  <a:lnTo>
                    <a:pt x="19" y="4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78" name="Freeform 457"/>
            <p:cNvSpPr>
              <a:spLocks/>
            </p:cNvSpPr>
            <p:nvPr/>
          </p:nvSpPr>
          <p:spPr bwMode="auto">
            <a:xfrm>
              <a:off x="1747" y="1825"/>
              <a:ext cx="14" cy="6"/>
            </a:xfrm>
            <a:custGeom>
              <a:avLst/>
              <a:gdLst>
                <a:gd name="T0" fmla="*/ 0 w 52"/>
                <a:gd name="T1" fmla="*/ 0 h 19"/>
                <a:gd name="T2" fmla="*/ 0 w 52"/>
                <a:gd name="T3" fmla="*/ 0 h 19"/>
                <a:gd name="T4" fmla="*/ 0 w 52"/>
                <a:gd name="T5" fmla="*/ 0 h 19"/>
                <a:gd name="T6" fmla="*/ 0 w 52"/>
                <a:gd name="T7" fmla="*/ 0 h 19"/>
                <a:gd name="T8" fmla="*/ 0 w 52"/>
                <a:gd name="T9" fmla="*/ 0 h 19"/>
                <a:gd name="T10" fmla="*/ 0 w 52"/>
                <a:gd name="T11" fmla="*/ 0 h 19"/>
                <a:gd name="T12" fmla="*/ 0 w 52"/>
                <a:gd name="T13" fmla="*/ 0 h 19"/>
                <a:gd name="T14" fmla="*/ 0 w 52"/>
                <a:gd name="T15" fmla="*/ 0 h 19"/>
                <a:gd name="T16" fmla="*/ 0 w 52"/>
                <a:gd name="T17" fmla="*/ 0 h 19"/>
                <a:gd name="T18" fmla="*/ 0 w 52"/>
                <a:gd name="T19" fmla="*/ 0 h 19"/>
                <a:gd name="T20" fmla="*/ 0 w 52"/>
                <a:gd name="T21" fmla="*/ 0 h 19"/>
                <a:gd name="T22" fmla="*/ 0 w 52"/>
                <a:gd name="T23" fmla="*/ 0 h 19"/>
                <a:gd name="T24" fmla="*/ 0 w 52"/>
                <a:gd name="T25" fmla="*/ 0 h 19"/>
                <a:gd name="T26" fmla="*/ 0 w 52"/>
                <a:gd name="T27" fmla="*/ 0 h 19"/>
                <a:gd name="T28" fmla="*/ 0 w 52"/>
                <a:gd name="T29" fmla="*/ 0 h 19"/>
                <a:gd name="T30" fmla="*/ 0 w 52"/>
                <a:gd name="T31" fmla="*/ 0 h 19"/>
                <a:gd name="T32" fmla="*/ 0 w 52"/>
                <a:gd name="T33" fmla="*/ 0 h 19"/>
                <a:gd name="T34" fmla="*/ 0 w 52"/>
                <a:gd name="T35" fmla="*/ 0 h 19"/>
                <a:gd name="T36" fmla="*/ 0 w 52"/>
                <a:gd name="T37" fmla="*/ 0 h 19"/>
                <a:gd name="T38" fmla="*/ 0 w 52"/>
                <a:gd name="T39" fmla="*/ 0 h 19"/>
                <a:gd name="T40" fmla="*/ 0 w 52"/>
                <a:gd name="T41" fmla="*/ 0 h 19"/>
                <a:gd name="T42" fmla="*/ 0 w 52"/>
                <a:gd name="T43" fmla="*/ 0 h 1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2" h="19">
                  <a:moveTo>
                    <a:pt x="52" y="12"/>
                  </a:moveTo>
                  <a:lnTo>
                    <a:pt x="52" y="15"/>
                  </a:lnTo>
                  <a:lnTo>
                    <a:pt x="50" y="16"/>
                  </a:lnTo>
                  <a:lnTo>
                    <a:pt x="46" y="17"/>
                  </a:lnTo>
                  <a:lnTo>
                    <a:pt x="44" y="19"/>
                  </a:lnTo>
                  <a:lnTo>
                    <a:pt x="4" y="19"/>
                  </a:lnTo>
                  <a:lnTo>
                    <a:pt x="4" y="15"/>
                  </a:lnTo>
                  <a:lnTo>
                    <a:pt x="4" y="13"/>
                  </a:lnTo>
                  <a:lnTo>
                    <a:pt x="1" y="12"/>
                  </a:lnTo>
                  <a:lnTo>
                    <a:pt x="0" y="9"/>
                  </a:lnTo>
                  <a:lnTo>
                    <a:pt x="4" y="7"/>
                  </a:lnTo>
                  <a:lnTo>
                    <a:pt x="8" y="4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1"/>
                  </a:lnTo>
                  <a:lnTo>
                    <a:pt x="31" y="1"/>
                  </a:lnTo>
                  <a:lnTo>
                    <a:pt x="36" y="2"/>
                  </a:lnTo>
                  <a:lnTo>
                    <a:pt x="39" y="5"/>
                  </a:lnTo>
                  <a:lnTo>
                    <a:pt x="44" y="6"/>
                  </a:lnTo>
                  <a:lnTo>
                    <a:pt x="49" y="9"/>
                  </a:lnTo>
                  <a:lnTo>
                    <a:pt x="52" y="12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79" name="Freeform 458"/>
            <p:cNvSpPr>
              <a:spLocks/>
            </p:cNvSpPr>
            <p:nvPr/>
          </p:nvSpPr>
          <p:spPr bwMode="auto">
            <a:xfrm>
              <a:off x="1758" y="1831"/>
              <a:ext cx="6" cy="3"/>
            </a:xfrm>
            <a:custGeom>
              <a:avLst/>
              <a:gdLst>
                <a:gd name="T0" fmla="*/ 0 w 21"/>
                <a:gd name="T1" fmla="*/ 0 h 12"/>
                <a:gd name="T2" fmla="*/ 0 w 21"/>
                <a:gd name="T3" fmla="*/ 0 h 12"/>
                <a:gd name="T4" fmla="*/ 0 w 21"/>
                <a:gd name="T5" fmla="*/ 0 h 12"/>
                <a:gd name="T6" fmla="*/ 0 w 21"/>
                <a:gd name="T7" fmla="*/ 0 h 12"/>
                <a:gd name="T8" fmla="*/ 0 w 21"/>
                <a:gd name="T9" fmla="*/ 0 h 12"/>
                <a:gd name="T10" fmla="*/ 0 w 21"/>
                <a:gd name="T11" fmla="*/ 0 h 12"/>
                <a:gd name="T12" fmla="*/ 0 w 21"/>
                <a:gd name="T13" fmla="*/ 0 h 12"/>
                <a:gd name="T14" fmla="*/ 0 w 21"/>
                <a:gd name="T15" fmla="*/ 0 h 12"/>
                <a:gd name="T16" fmla="*/ 0 w 21"/>
                <a:gd name="T17" fmla="*/ 0 h 12"/>
                <a:gd name="T18" fmla="*/ 0 w 21"/>
                <a:gd name="T19" fmla="*/ 0 h 12"/>
                <a:gd name="T20" fmla="*/ 0 w 21"/>
                <a:gd name="T21" fmla="*/ 0 h 12"/>
                <a:gd name="T22" fmla="*/ 0 w 21"/>
                <a:gd name="T23" fmla="*/ 0 h 12"/>
                <a:gd name="T24" fmla="*/ 0 w 21"/>
                <a:gd name="T25" fmla="*/ 0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1" h="12">
                  <a:moveTo>
                    <a:pt x="21" y="7"/>
                  </a:moveTo>
                  <a:lnTo>
                    <a:pt x="21" y="10"/>
                  </a:lnTo>
                  <a:lnTo>
                    <a:pt x="19" y="11"/>
                  </a:lnTo>
                  <a:lnTo>
                    <a:pt x="17" y="12"/>
                  </a:lnTo>
                  <a:lnTo>
                    <a:pt x="16" y="12"/>
                  </a:lnTo>
                  <a:lnTo>
                    <a:pt x="11" y="11"/>
                  </a:lnTo>
                  <a:lnTo>
                    <a:pt x="7" y="9"/>
                  </a:lnTo>
                  <a:lnTo>
                    <a:pt x="2" y="5"/>
                  </a:lnTo>
                  <a:lnTo>
                    <a:pt x="0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6" y="4"/>
                  </a:lnTo>
                  <a:lnTo>
                    <a:pt x="21" y="7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80" name="Freeform 459"/>
            <p:cNvSpPr>
              <a:spLocks/>
            </p:cNvSpPr>
            <p:nvPr/>
          </p:nvSpPr>
          <p:spPr bwMode="auto">
            <a:xfrm>
              <a:off x="1698" y="1833"/>
              <a:ext cx="42" cy="21"/>
            </a:xfrm>
            <a:custGeom>
              <a:avLst/>
              <a:gdLst>
                <a:gd name="T0" fmla="*/ 0 w 160"/>
                <a:gd name="T1" fmla="*/ 0 h 65"/>
                <a:gd name="T2" fmla="*/ 0 w 160"/>
                <a:gd name="T3" fmla="*/ 0 h 65"/>
                <a:gd name="T4" fmla="*/ 0 w 160"/>
                <a:gd name="T5" fmla="*/ 0 h 65"/>
                <a:gd name="T6" fmla="*/ 0 w 160"/>
                <a:gd name="T7" fmla="*/ 0 h 65"/>
                <a:gd name="T8" fmla="*/ 0 w 160"/>
                <a:gd name="T9" fmla="*/ 0 h 65"/>
                <a:gd name="T10" fmla="*/ 0 w 160"/>
                <a:gd name="T11" fmla="*/ 0 h 65"/>
                <a:gd name="T12" fmla="*/ 0 w 160"/>
                <a:gd name="T13" fmla="*/ 0 h 65"/>
                <a:gd name="T14" fmla="*/ 0 w 160"/>
                <a:gd name="T15" fmla="*/ 0 h 65"/>
                <a:gd name="T16" fmla="*/ 0 w 160"/>
                <a:gd name="T17" fmla="*/ 0 h 65"/>
                <a:gd name="T18" fmla="*/ 0 w 160"/>
                <a:gd name="T19" fmla="*/ 0 h 65"/>
                <a:gd name="T20" fmla="*/ 0 w 160"/>
                <a:gd name="T21" fmla="*/ 0 h 65"/>
                <a:gd name="T22" fmla="*/ 0 w 160"/>
                <a:gd name="T23" fmla="*/ 0 h 65"/>
                <a:gd name="T24" fmla="*/ 0 w 160"/>
                <a:gd name="T25" fmla="*/ 0 h 65"/>
                <a:gd name="T26" fmla="*/ 0 w 160"/>
                <a:gd name="T27" fmla="*/ 0 h 65"/>
                <a:gd name="T28" fmla="*/ 0 w 160"/>
                <a:gd name="T29" fmla="*/ 0 h 65"/>
                <a:gd name="T30" fmla="*/ 0 w 160"/>
                <a:gd name="T31" fmla="*/ 0 h 65"/>
                <a:gd name="T32" fmla="*/ 0 w 160"/>
                <a:gd name="T33" fmla="*/ 0 h 65"/>
                <a:gd name="T34" fmla="*/ 0 w 160"/>
                <a:gd name="T35" fmla="*/ 0 h 65"/>
                <a:gd name="T36" fmla="*/ 0 w 160"/>
                <a:gd name="T37" fmla="*/ 0 h 65"/>
                <a:gd name="T38" fmla="*/ 0 w 160"/>
                <a:gd name="T39" fmla="*/ 0 h 65"/>
                <a:gd name="T40" fmla="*/ 0 w 160"/>
                <a:gd name="T41" fmla="*/ 0 h 65"/>
                <a:gd name="T42" fmla="*/ 0 w 160"/>
                <a:gd name="T43" fmla="*/ 0 h 65"/>
                <a:gd name="T44" fmla="*/ 0 w 160"/>
                <a:gd name="T45" fmla="*/ 0 h 65"/>
                <a:gd name="T46" fmla="*/ 0 w 160"/>
                <a:gd name="T47" fmla="*/ 0 h 65"/>
                <a:gd name="T48" fmla="*/ 0 w 160"/>
                <a:gd name="T49" fmla="*/ 0 h 65"/>
                <a:gd name="T50" fmla="*/ 0 w 160"/>
                <a:gd name="T51" fmla="*/ 0 h 65"/>
                <a:gd name="T52" fmla="*/ 0 w 160"/>
                <a:gd name="T53" fmla="*/ 0 h 65"/>
                <a:gd name="T54" fmla="*/ 0 w 160"/>
                <a:gd name="T55" fmla="*/ 0 h 65"/>
                <a:gd name="T56" fmla="*/ 0 w 160"/>
                <a:gd name="T57" fmla="*/ 0 h 65"/>
                <a:gd name="T58" fmla="*/ 0 w 160"/>
                <a:gd name="T59" fmla="*/ 0 h 65"/>
                <a:gd name="T60" fmla="*/ 0 w 160"/>
                <a:gd name="T61" fmla="*/ 0 h 65"/>
                <a:gd name="T62" fmla="*/ 0 w 160"/>
                <a:gd name="T63" fmla="*/ 0 h 65"/>
                <a:gd name="T64" fmla="*/ 0 w 160"/>
                <a:gd name="T65" fmla="*/ 0 h 65"/>
                <a:gd name="T66" fmla="*/ 0 w 160"/>
                <a:gd name="T67" fmla="*/ 0 h 65"/>
                <a:gd name="T68" fmla="*/ 0 w 160"/>
                <a:gd name="T69" fmla="*/ 0 h 65"/>
                <a:gd name="T70" fmla="*/ 0 w 160"/>
                <a:gd name="T71" fmla="*/ 0 h 65"/>
                <a:gd name="T72" fmla="*/ 0 w 160"/>
                <a:gd name="T73" fmla="*/ 0 h 65"/>
                <a:gd name="T74" fmla="*/ 0 w 160"/>
                <a:gd name="T75" fmla="*/ 0 h 65"/>
                <a:gd name="T76" fmla="*/ 0 w 160"/>
                <a:gd name="T77" fmla="*/ 0 h 65"/>
                <a:gd name="T78" fmla="*/ 0 w 160"/>
                <a:gd name="T79" fmla="*/ 0 h 65"/>
                <a:gd name="T80" fmla="*/ 0 w 160"/>
                <a:gd name="T81" fmla="*/ 0 h 65"/>
                <a:gd name="T82" fmla="*/ 0 w 160"/>
                <a:gd name="T83" fmla="*/ 0 h 65"/>
                <a:gd name="T84" fmla="*/ 0 w 160"/>
                <a:gd name="T85" fmla="*/ 0 h 65"/>
                <a:gd name="T86" fmla="*/ 0 w 160"/>
                <a:gd name="T87" fmla="*/ 0 h 65"/>
                <a:gd name="T88" fmla="*/ 0 w 160"/>
                <a:gd name="T89" fmla="*/ 0 h 6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60" h="65">
                  <a:moveTo>
                    <a:pt x="119" y="9"/>
                  </a:moveTo>
                  <a:lnTo>
                    <a:pt x="125" y="11"/>
                  </a:lnTo>
                  <a:lnTo>
                    <a:pt x="129" y="13"/>
                  </a:lnTo>
                  <a:lnTo>
                    <a:pt x="135" y="14"/>
                  </a:lnTo>
                  <a:lnTo>
                    <a:pt x="140" y="15"/>
                  </a:lnTo>
                  <a:lnTo>
                    <a:pt x="145" y="16"/>
                  </a:lnTo>
                  <a:lnTo>
                    <a:pt x="150" y="19"/>
                  </a:lnTo>
                  <a:lnTo>
                    <a:pt x="156" y="21"/>
                  </a:lnTo>
                  <a:lnTo>
                    <a:pt x="160" y="23"/>
                  </a:lnTo>
                  <a:lnTo>
                    <a:pt x="152" y="22"/>
                  </a:lnTo>
                  <a:lnTo>
                    <a:pt x="144" y="21"/>
                  </a:lnTo>
                  <a:lnTo>
                    <a:pt x="136" y="21"/>
                  </a:lnTo>
                  <a:lnTo>
                    <a:pt x="128" y="22"/>
                  </a:lnTo>
                  <a:lnTo>
                    <a:pt x="119" y="23"/>
                  </a:lnTo>
                  <a:lnTo>
                    <a:pt x="111" y="26"/>
                  </a:lnTo>
                  <a:lnTo>
                    <a:pt x="103" y="28"/>
                  </a:lnTo>
                  <a:lnTo>
                    <a:pt x="96" y="30"/>
                  </a:lnTo>
                  <a:lnTo>
                    <a:pt x="130" y="46"/>
                  </a:lnTo>
                  <a:lnTo>
                    <a:pt x="123" y="46"/>
                  </a:lnTo>
                  <a:lnTo>
                    <a:pt x="115" y="45"/>
                  </a:lnTo>
                  <a:lnTo>
                    <a:pt x="107" y="45"/>
                  </a:lnTo>
                  <a:lnTo>
                    <a:pt x="100" y="45"/>
                  </a:lnTo>
                  <a:lnTo>
                    <a:pt x="92" y="46"/>
                  </a:lnTo>
                  <a:lnTo>
                    <a:pt x="84" y="46"/>
                  </a:lnTo>
                  <a:lnTo>
                    <a:pt x="76" y="46"/>
                  </a:lnTo>
                  <a:lnTo>
                    <a:pt x="69" y="47"/>
                  </a:lnTo>
                  <a:lnTo>
                    <a:pt x="67" y="51"/>
                  </a:lnTo>
                  <a:lnTo>
                    <a:pt x="95" y="65"/>
                  </a:lnTo>
                  <a:lnTo>
                    <a:pt x="83" y="62"/>
                  </a:lnTo>
                  <a:lnTo>
                    <a:pt x="72" y="61"/>
                  </a:lnTo>
                  <a:lnTo>
                    <a:pt x="60" y="61"/>
                  </a:lnTo>
                  <a:lnTo>
                    <a:pt x="49" y="62"/>
                  </a:lnTo>
                  <a:lnTo>
                    <a:pt x="36" y="62"/>
                  </a:lnTo>
                  <a:lnTo>
                    <a:pt x="24" y="64"/>
                  </a:lnTo>
                  <a:lnTo>
                    <a:pt x="12" y="65"/>
                  </a:lnTo>
                  <a:lnTo>
                    <a:pt x="0" y="65"/>
                  </a:lnTo>
                  <a:lnTo>
                    <a:pt x="16" y="55"/>
                  </a:lnTo>
                  <a:lnTo>
                    <a:pt x="32" y="46"/>
                  </a:lnTo>
                  <a:lnTo>
                    <a:pt x="47" y="37"/>
                  </a:lnTo>
                  <a:lnTo>
                    <a:pt x="64" y="27"/>
                  </a:lnTo>
                  <a:lnTo>
                    <a:pt x="80" y="17"/>
                  </a:lnTo>
                  <a:lnTo>
                    <a:pt x="97" y="11"/>
                  </a:lnTo>
                  <a:lnTo>
                    <a:pt x="114" y="4"/>
                  </a:lnTo>
                  <a:lnTo>
                    <a:pt x="133" y="0"/>
                  </a:lnTo>
                  <a:lnTo>
                    <a:pt x="119" y="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81" name="Freeform 460"/>
            <p:cNvSpPr>
              <a:spLocks/>
            </p:cNvSpPr>
            <p:nvPr/>
          </p:nvSpPr>
          <p:spPr bwMode="auto">
            <a:xfrm>
              <a:off x="1745" y="1838"/>
              <a:ext cx="58" cy="13"/>
            </a:xfrm>
            <a:custGeom>
              <a:avLst/>
              <a:gdLst>
                <a:gd name="T0" fmla="*/ 0 w 220"/>
                <a:gd name="T1" fmla="*/ 0 h 40"/>
                <a:gd name="T2" fmla="*/ 0 w 220"/>
                <a:gd name="T3" fmla="*/ 0 h 40"/>
                <a:gd name="T4" fmla="*/ 0 w 220"/>
                <a:gd name="T5" fmla="*/ 0 h 40"/>
                <a:gd name="T6" fmla="*/ 0 w 220"/>
                <a:gd name="T7" fmla="*/ 0 h 40"/>
                <a:gd name="T8" fmla="*/ 0 w 220"/>
                <a:gd name="T9" fmla="*/ 0 h 40"/>
                <a:gd name="T10" fmla="*/ 0 w 220"/>
                <a:gd name="T11" fmla="*/ 0 h 40"/>
                <a:gd name="T12" fmla="*/ 0 w 220"/>
                <a:gd name="T13" fmla="*/ 0 h 40"/>
                <a:gd name="T14" fmla="*/ 0 w 220"/>
                <a:gd name="T15" fmla="*/ 0 h 40"/>
                <a:gd name="T16" fmla="*/ 0 w 220"/>
                <a:gd name="T17" fmla="*/ 0 h 40"/>
                <a:gd name="T18" fmla="*/ 0 w 220"/>
                <a:gd name="T19" fmla="*/ 0 h 40"/>
                <a:gd name="T20" fmla="*/ 0 w 220"/>
                <a:gd name="T21" fmla="*/ 0 h 40"/>
                <a:gd name="T22" fmla="*/ 0 w 220"/>
                <a:gd name="T23" fmla="*/ 0 h 40"/>
                <a:gd name="T24" fmla="*/ 0 w 220"/>
                <a:gd name="T25" fmla="*/ 0 h 40"/>
                <a:gd name="T26" fmla="*/ 0 w 220"/>
                <a:gd name="T27" fmla="*/ 0 h 40"/>
                <a:gd name="T28" fmla="*/ 0 w 220"/>
                <a:gd name="T29" fmla="*/ 0 h 40"/>
                <a:gd name="T30" fmla="*/ 0 w 220"/>
                <a:gd name="T31" fmla="*/ 0 h 40"/>
                <a:gd name="T32" fmla="*/ 0 w 220"/>
                <a:gd name="T33" fmla="*/ 0 h 40"/>
                <a:gd name="T34" fmla="*/ 0 w 220"/>
                <a:gd name="T35" fmla="*/ 0 h 40"/>
                <a:gd name="T36" fmla="*/ 0 w 220"/>
                <a:gd name="T37" fmla="*/ 0 h 40"/>
                <a:gd name="T38" fmla="*/ 0 w 220"/>
                <a:gd name="T39" fmla="*/ 0 h 40"/>
                <a:gd name="T40" fmla="*/ 0 w 220"/>
                <a:gd name="T41" fmla="*/ 0 h 40"/>
                <a:gd name="T42" fmla="*/ 0 w 220"/>
                <a:gd name="T43" fmla="*/ 0 h 40"/>
                <a:gd name="T44" fmla="*/ 0 w 220"/>
                <a:gd name="T45" fmla="*/ 0 h 40"/>
                <a:gd name="T46" fmla="*/ 0 w 220"/>
                <a:gd name="T47" fmla="*/ 0 h 40"/>
                <a:gd name="T48" fmla="*/ 0 w 220"/>
                <a:gd name="T49" fmla="*/ 0 h 40"/>
                <a:gd name="T50" fmla="*/ 0 w 220"/>
                <a:gd name="T51" fmla="*/ 0 h 40"/>
                <a:gd name="T52" fmla="*/ 0 w 220"/>
                <a:gd name="T53" fmla="*/ 0 h 40"/>
                <a:gd name="T54" fmla="*/ 0 w 220"/>
                <a:gd name="T55" fmla="*/ 0 h 40"/>
                <a:gd name="T56" fmla="*/ 0 w 220"/>
                <a:gd name="T57" fmla="*/ 0 h 40"/>
                <a:gd name="T58" fmla="*/ 0 w 220"/>
                <a:gd name="T59" fmla="*/ 0 h 4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20" h="40">
                  <a:moveTo>
                    <a:pt x="86" y="19"/>
                  </a:moveTo>
                  <a:lnTo>
                    <a:pt x="103" y="21"/>
                  </a:lnTo>
                  <a:lnTo>
                    <a:pt x="120" y="22"/>
                  </a:lnTo>
                  <a:lnTo>
                    <a:pt x="136" y="22"/>
                  </a:lnTo>
                  <a:lnTo>
                    <a:pt x="153" y="23"/>
                  </a:lnTo>
                  <a:lnTo>
                    <a:pt x="171" y="23"/>
                  </a:lnTo>
                  <a:lnTo>
                    <a:pt x="187" y="24"/>
                  </a:lnTo>
                  <a:lnTo>
                    <a:pt x="204" y="26"/>
                  </a:lnTo>
                  <a:lnTo>
                    <a:pt x="220" y="28"/>
                  </a:lnTo>
                  <a:lnTo>
                    <a:pt x="201" y="29"/>
                  </a:lnTo>
                  <a:lnTo>
                    <a:pt x="180" y="32"/>
                  </a:lnTo>
                  <a:lnTo>
                    <a:pt x="159" y="36"/>
                  </a:lnTo>
                  <a:lnTo>
                    <a:pt x="139" y="38"/>
                  </a:lnTo>
                  <a:lnTo>
                    <a:pt x="119" y="40"/>
                  </a:lnTo>
                  <a:lnTo>
                    <a:pt x="99" y="39"/>
                  </a:lnTo>
                  <a:lnTo>
                    <a:pt x="79" y="37"/>
                  </a:lnTo>
                  <a:lnTo>
                    <a:pt x="60" y="30"/>
                  </a:lnTo>
                  <a:lnTo>
                    <a:pt x="53" y="27"/>
                  </a:lnTo>
                  <a:lnTo>
                    <a:pt x="45" y="23"/>
                  </a:lnTo>
                  <a:lnTo>
                    <a:pt x="38" y="21"/>
                  </a:lnTo>
                  <a:lnTo>
                    <a:pt x="30" y="17"/>
                  </a:lnTo>
                  <a:lnTo>
                    <a:pt x="22" y="14"/>
                  </a:lnTo>
                  <a:lnTo>
                    <a:pt x="15" y="11"/>
                  </a:lnTo>
                  <a:lnTo>
                    <a:pt x="7" y="7"/>
                  </a:lnTo>
                  <a:lnTo>
                    <a:pt x="0" y="4"/>
                  </a:lnTo>
                  <a:lnTo>
                    <a:pt x="7" y="1"/>
                  </a:lnTo>
                  <a:lnTo>
                    <a:pt x="15" y="0"/>
                  </a:lnTo>
                  <a:lnTo>
                    <a:pt x="24" y="1"/>
                  </a:lnTo>
                  <a:lnTo>
                    <a:pt x="32" y="1"/>
                  </a:lnTo>
                  <a:lnTo>
                    <a:pt x="86" y="1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82" name="Freeform 461"/>
            <p:cNvSpPr>
              <a:spLocks/>
            </p:cNvSpPr>
            <p:nvPr/>
          </p:nvSpPr>
          <p:spPr bwMode="auto">
            <a:xfrm>
              <a:off x="1734" y="1851"/>
              <a:ext cx="4" cy="8"/>
            </a:xfrm>
            <a:custGeom>
              <a:avLst/>
              <a:gdLst>
                <a:gd name="T0" fmla="*/ 0 w 16"/>
                <a:gd name="T1" fmla="*/ 0 h 24"/>
                <a:gd name="T2" fmla="*/ 0 w 16"/>
                <a:gd name="T3" fmla="*/ 0 h 24"/>
                <a:gd name="T4" fmla="*/ 0 w 16"/>
                <a:gd name="T5" fmla="*/ 0 h 24"/>
                <a:gd name="T6" fmla="*/ 0 w 16"/>
                <a:gd name="T7" fmla="*/ 0 h 24"/>
                <a:gd name="T8" fmla="*/ 0 w 16"/>
                <a:gd name="T9" fmla="*/ 0 h 24"/>
                <a:gd name="T10" fmla="*/ 0 w 16"/>
                <a:gd name="T11" fmla="*/ 0 h 24"/>
                <a:gd name="T12" fmla="*/ 0 w 16"/>
                <a:gd name="T13" fmla="*/ 0 h 24"/>
                <a:gd name="T14" fmla="*/ 0 w 16"/>
                <a:gd name="T15" fmla="*/ 0 h 24"/>
                <a:gd name="T16" fmla="*/ 0 w 16"/>
                <a:gd name="T17" fmla="*/ 0 h 24"/>
                <a:gd name="T18" fmla="*/ 0 w 16"/>
                <a:gd name="T19" fmla="*/ 0 h 24"/>
                <a:gd name="T20" fmla="*/ 0 w 16"/>
                <a:gd name="T21" fmla="*/ 0 h 24"/>
                <a:gd name="T22" fmla="*/ 0 w 16"/>
                <a:gd name="T23" fmla="*/ 0 h 24"/>
                <a:gd name="T24" fmla="*/ 0 w 16"/>
                <a:gd name="T25" fmla="*/ 0 h 24"/>
                <a:gd name="T26" fmla="*/ 0 w 16"/>
                <a:gd name="T27" fmla="*/ 0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" h="24">
                  <a:moveTo>
                    <a:pt x="16" y="11"/>
                  </a:moveTo>
                  <a:lnTo>
                    <a:pt x="16" y="15"/>
                  </a:lnTo>
                  <a:lnTo>
                    <a:pt x="16" y="19"/>
                  </a:lnTo>
                  <a:lnTo>
                    <a:pt x="13" y="22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1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3"/>
                  </a:lnTo>
                  <a:lnTo>
                    <a:pt x="12" y="7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83" name="Freeform 462"/>
            <p:cNvSpPr>
              <a:spLocks/>
            </p:cNvSpPr>
            <p:nvPr/>
          </p:nvSpPr>
          <p:spPr bwMode="auto">
            <a:xfrm>
              <a:off x="1748" y="1851"/>
              <a:ext cx="7" cy="10"/>
            </a:xfrm>
            <a:custGeom>
              <a:avLst/>
              <a:gdLst>
                <a:gd name="T0" fmla="*/ 0 w 23"/>
                <a:gd name="T1" fmla="*/ 0 h 27"/>
                <a:gd name="T2" fmla="*/ 0 w 23"/>
                <a:gd name="T3" fmla="*/ 0 h 27"/>
                <a:gd name="T4" fmla="*/ 0 w 23"/>
                <a:gd name="T5" fmla="*/ 0 h 27"/>
                <a:gd name="T6" fmla="*/ 0 w 23"/>
                <a:gd name="T7" fmla="*/ 0 h 27"/>
                <a:gd name="T8" fmla="*/ 0 w 23"/>
                <a:gd name="T9" fmla="*/ 0 h 27"/>
                <a:gd name="T10" fmla="*/ 0 w 23"/>
                <a:gd name="T11" fmla="*/ 0 h 27"/>
                <a:gd name="T12" fmla="*/ 0 w 23"/>
                <a:gd name="T13" fmla="*/ 0 h 27"/>
                <a:gd name="T14" fmla="*/ 0 w 23"/>
                <a:gd name="T15" fmla="*/ 0 h 27"/>
                <a:gd name="T16" fmla="*/ 0 w 23"/>
                <a:gd name="T17" fmla="*/ 0 h 27"/>
                <a:gd name="T18" fmla="*/ 0 w 23"/>
                <a:gd name="T19" fmla="*/ 0 h 27"/>
                <a:gd name="T20" fmla="*/ 0 w 23"/>
                <a:gd name="T21" fmla="*/ 0 h 27"/>
                <a:gd name="T22" fmla="*/ 0 w 23"/>
                <a:gd name="T23" fmla="*/ 0 h 27"/>
                <a:gd name="T24" fmla="*/ 0 w 23"/>
                <a:gd name="T25" fmla="*/ 0 h 27"/>
                <a:gd name="T26" fmla="*/ 0 w 23"/>
                <a:gd name="T27" fmla="*/ 0 h 27"/>
                <a:gd name="T28" fmla="*/ 0 w 23"/>
                <a:gd name="T29" fmla="*/ 0 h 27"/>
                <a:gd name="T30" fmla="*/ 0 w 23"/>
                <a:gd name="T31" fmla="*/ 0 h 27"/>
                <a:gd name="T32" fmla="*/ 0 w 23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3" h="27">
                  <a:moveTo>
                    <a:pt x="23" y="8"/>
                  </a:moveTo>
                  <a:lnTo>
                    <a:pt x="23" y="14"/>
                  </a:lnTo>
                  <a:lnTo>
                    <a:pt x="21" y="19"/>
                  </a:lnTo>
                  <a:lnTo>
                    <a:pt x="16" y="23"/>
                  </a:lnTo>
                  <a:lnTo>
                    <a:pt x="11" y="26"/>
                  </a:lnTo>
                  <a:lnTo>
                    <a:pt x="7" y="27"/>
                  </a:lnTo>
                  <a:lnTo>
                    <a:pt x="4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1" y="15"/>
                  </a:lnTo>
                  <a:lnTo>
                    <a:pt x="2" y="9"/>
                  </a:lnTo>
                  <a:lnTo>
                    <a:pt x="6" y="4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7" y="2"/>
                  </a:lnTo>
                  <a:lnTo>
                    <a:pt x="21" y="4"/>
                  </a:lnTo>
                  <a:lnTo>
                    <a:pt x="23" y="8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84" name="Freeform 463"/>
            <p:cNvSpPr>
              <a:spLocks/>
            </p:cNvSpPr>
            <p:nvPr/>
          </p:nvSpPr>
          <p:spPr bwMode="auto">
            <a:xfrm>
              <a:off x="1784" y="1858"/>
              <a:ext cx="2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0 w 10"/>
                <a:gd name="T5" fmla="*/ 0 h 7"/>
                <a:gd name="T6" fmla="*/ 0 w 10"/>
                <a:gd name="T7" fmla="*/ 0 h 7"/>
                <a:gd name="T8" fmla="*/ 0 w 10"/>
                <a:gd name="T9" fmla="*/ 0 h 7"/>
                <a:gd name="T10" fmla="*/ 0 w 10"/>
                <a:gd name="T11" fmla="*/ 0 h 7"/>
                <a:gd name="T12" fmla="*/ 0 w 10"/>
                <a:gd name="T13" fmla="*/ 0 h 7"/>
                <a:gd name="T14" fmla="*/ 0 w 10"/>
                <a:gd name="T15" fmla="*/ 0 h 7"/>
                <a:gd name="T16" fmla="*/ 0 w 10"/>
                <a:gd name="T17" fmla="*/ 0 h 7"/>
                <a:gd name="T18" fmla="*/ 0 w 10"/>
                <a:gd name="T19" fmla="*/ 0 h 7"/>
                <a:gd name="T20" fmla="*/ 0 w 10"/>
                <a:gd name="T21" fmla="*/ 0 h 7"/>
                <a:gd name="T22" fmla="*/ 0 w 10"/>
                <a:gd name="T23" fmla="*/ 0 h 7"/>
                <a:gd name="T24" fmla="*/ 0 w 10"/>
                <a:gd name="T25" fmla="*/ 0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" h="7">
                  <a:moveTo>
                    <a:pt x="10" y="2"/>
                  </a:moveTo>
                  <a:lnTo>
                    <a:pt x="10" y="3"/>
                  </a:lnTo>
                  <a:lnTo>
                    <a:pt x="7" y="4"/>
                  </a:lnTo>
                  <a:lnTo>
                    <a:pt x="6" y="6"/>
                  </a:lnTo>
                  <a:lnTo>
                    <a:pt x="5" y="7"/>
                  </a:lnTo>
                  <a:lnTo>
                    <a:pt x="4" y="7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85" name="Freeform 464"/>
            <p:cNvSpPr>
              <a:spLocks/>
            </p:cNvSpPr>
            <p:nvPr/>
          </p:nvSpPr>
          <p:spPr bwMode="auto">
            <a:xfrm>
              <a:off x="1706" y="1859"/>
              <a:ext cx="10" cy="4"/>
            </a:xfrm>
            <a:custGeom>
              <a:avLst/>
              <a:gdLst>
                <a:gd name="T0" fmla="*/ 0 w 40"/>
                <a:gd name="T1" fmla="*/ 0 h 11"/>
                <a:gd name="T2" fmla="*/ 0 w 40"/>
                <a:gd name="T3" fmla="*/ 0 h 11"/>
                <a:gd name="T4" fmla="*/ 0 w 40"/>
                <a:gd name="T5" fmla="*/ 0 h 11"/>
                <a:gd name="T6" fmla="*/ 0 w 40"/>
                <a:gd name="T7" fmla="*/ 0 h 11"/>
                <a:gd name="T8" fmla="*/ 0 w 40"/>
                <a:gd name="T9" fmla="*/ 0 h 11"/>
                <a:gd name="T10" fmla="*/ 0 w 40"/>
                <a:gd name="T11" fmla="*/ 0 h 11"/>
                <a:gd name="T12" fmla="*/ 0 w 40"/>
                <a:gd name="T13" fmla="*/ 0 h 11"/>
                <a:gd name="T14" fmla="*/ 0 w 40"/>
                <a:gd name="T15" fmla="*/ 0 h 11"/>
                <a:gd name="T16" fmla="*/ 0 w 40"/>
                <a:gd name="T17" fmla="*/ 0 h 11"/>
                <a:gd name="T18" fmla="*/ 0 w 40"/>
                <a:gd name="T19" fmla="*/ 0 h 11"/>
                <a:gd name="T20" fmla="*/ 0 w 40"/>
                <a:gd name="T21" fmla="*/ 0 h 11"/>
                <a:gd name="T22" fmla="*/ 0 w 40"/>
                <a:gd name="T23" fmla="*/ 0 h 11"/>
                <a:gd name="T24" fmla="*/ 0 w 40"/>
                <a:gd name="T25" fmla="*/ 0 h 11"/>
                <a:gd name="T26" fmla="*/ 0 w 40"/>
                <a:gd name="T27" fmla="*/ 0 h 11"/>
                <a:gd name="T28" fmla="*/ 0 w 40"/>
                <a:gd name="T29" fmla="*/ 0 h 11"/>
                <a:gd name="T30" fmla="*/ 0 w 40"/>
                <a:gd name="T31" fmla="*/ 0 h 11"/>
                <a:gd name="T32" fmla="*/ 0 w 40"/>
                <a:gd name="T33" fmla="*/ 0 h 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0" h="11">
                  <a:moveTo>
                    <a:pt x="40" y="8"/>
                  </a:moveTo>
                  <a:lnTo>
                    <a:pt x="35" y="9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0" y="11"/>
                  </a:lnTo>
                  <a:lnTo>
                    <a:pt x="15" y="11"/>
                  </a:lnTo>
                  <a:lnTo>
                    <a:pt x="11" y="11"/>
                  </a:lnTo>
                  <a:lnTo>
                    <a:pt x="5" y="11"/>
                  </a:lnTo>
                  <a:lnTo>
                    <a:pt x="0" y="10"/>
                  </a:lnTo>
                  <a:lnTo>
                    <a:pt x="3" y="7"/>
                  </a:lnTo>
                  <a:lnTo>
                    <a:pt x="6" y="3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28" y="0"/>
                  </a:lnTo>
                  <a:lnTo>
                    <a:pt x="35" y="3"/>
                  </a:lnTo>
                  <a:lnTo>
                    <a:pt x="40" y="8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86" name="Freeform 465"/>
            <p:cNvSpPr>
              <a:spLocks/>
            </p:cNvSpPr>
            <p:nvPr/>
          </p:nvSpPr>
          <p:spPr bwMode="auto">
            <a:xfrm>
              <a:off x="1765" y="1861"/>
              <a:ext cx="4" cy="6"/>
            </a:xfrm>
            <a:custGeom>
              <a:avLst/>
              <a:gdLst>
                <a:gd name="T0" fmla="*/ 0 w 16"/>
                <a:gd name="T1" fmla="*/ 0 h 20"/>
                <a:gd name="T2" fmla="*/ 0 w 16"/>
                <a:gd name="T3" fmla="*/ 0 h 20"/>
                <a:gd name="T4" fmla="*/ 0 w 16"/>
                <a:gd name="T5" fmla="*/ 0 h 20"/>
                <a:gd name="T6" fmla="*/ 0 w 16"/>
                <a:gd name="T7" fmla="*/ 0 h 20"/>
                <a:gd name="T8" fmla="*/ 0 w 16"/>
                <a:gd name="T9" fmla="*/ 0 h 20"/>
                <a:gd name="T10" fmla="*/ 0 w 16"/>
                <a:gd name="T11" fmla="*/ 0 h 20"/>
                <a:gd name="T12" fmla="*/ 0 w 16"/>
                <a:gd name="T13" fmla="*/ 0 h 20"/>
                <a:gd name="T14" fmla="*/ 0 w 16"/>
                <a:gd name="T15" fmla="*/ 0 h 20"/>
                <a:gd name="T16" fmla="*/ 0 w 16"/>
                <a:gd name="T17" fmla="*/ 0 h 20"/>
                <a:gd name="T18" fmla="*/ 0 w 16"/>
                <a:gd name="T19" fmla="*/ 0 h 20"/>
                <a:gd name="T20" fmla="*/ 0 w 16"/>
                <a:gd name="T21" fmla="*/ 0 h 20"/>
                <a:gd name="T22" fmla="*/ 0 w 16"/>
                <a:gd name="T23" fmla="*/ 0 h 20"/>
                <a:gd name="T24" fmla="*/ 0 w 16"/>
                <a:gd name="T25" fmla="*/ 0 h 20"/>
                <a:gd name="T26" fmla="*/ 0 w 16"/>
                <a:gd name="T27" fmla="*/ 0 h 20"/>
                <a:gd name="T28" fmla="*/ 0 w 16"/>
                <a:gd name="T29" fmla="*/ 0 h 20"/>
                <a:gd name="T30" fmla="*/ 0 w 16"/>
                <a:gd name="T31" fmla="*/ 0 h 20"/>
                <a:gd name="T32" fmla="*/ 0 w 16"/>
                <a:gd name="T33" fmla="*/ 0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" h="20">
                  <a:moveTo>
                    <a:pt x="16" y="7"/>
                  </a:moveTo>
                  <a:lnTo>
                    <a:pt x="16" y="12"/>
                  </a:lnTo>
                  <a:lnTo>
                    <a:pt x="15" y="14"/>
                  </a:lnTo>
                  <a:lnTo>
                    <a:pt x="12" y="18"/>
                  </a:lnTo>
                  <a:lnTo>
                    <a:pt x="9" y="19"/>
                  </a:lnTo>
                  <a:lnTo>
                    <a:pt x="7" y="20"/>
                  </a:lnTo>
                  <a:lnTo>
                    <a:pt x="3" y="19"/>
                  </a:lnTo>
                  <a:lnTo>
                    <a:pt x="1" y="18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2" y="7"/>
                  </a:lnTo>
                  <a:lnTo>
                    <a:pt x="5" y="4"/>
                  </a:lnTo>
                  <a:lnTo>
                    <a:pt x="7" y="0"/>
                  </a:lnTo>
                  <a:lnTo>
                    <a:pt x="9" y="2"/>
                  </a:lnTo>
                  <a:lnTo>
                    <a:pt x="13" y="3"/>
                  </a:lnTo>
                  <a:lnTo>
                    <a:pt x="15" y="5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53287" name="Freeform 466"/>
            <p:cNvSpPr>
              <a:spLocks/>
            </p:cNvSpPr>
            <p:nvPr/>
          </p:nvSpPr>
          <p:spPr bwMode="auto">
            <a:xfrm>
              <a:off x="1743" y="1867"/>
              <a:ext cx="7" cy="3"/>
            </a:xfrm>
            <a:custGeom>
              <a:avLst/>
              <a:gdLst>
                <a:gd name="T0" fmla="*/ 0 w 30"/>
                <a:gd name="T1" fmla="*/ 0 h 10"/>
                <a:gd name="T2" fmla="*/ 0 w 30"/>
                <a:gd name="T3" fmla="*/ 0 h 10"/>
                <a:gd name="T4" fmla="*/ 0 w 30"/>
                <a:gd name="T5" fmla="*/ 0 h 10"/>
                <a:gd name="T6" fmla="*/ 0 w 30"/>
                <a:gd name="T7" fmla="*/ 0 h 10"/>
                <a:gd name="T8" fmla="*/ 0 w 30"/>
                <a:gd name="T9" fmla="*/ 0 h 10"/>
                <a:gd name="T10" fmla="*/ 0 w 30"/>
                <a:gd name="T11" fmla="*/ 0 h 10"/>
                <a:gd name="T12" fmla="*/ 0 w 30"/>
                <a:gd name="T13" fmla="*/ 0 h 10"/>
                <a:gd name="T14" fmla="*/ 0 w 30"/>
                <a:gd name="T15" fmla="*/ 0 h 10"/>
                <a:gd name="T16" fmla="*/ 0 w 30"/>
                <a:gd name="T17" fmla="*/ 0 h 10"/>
                <a:gd name="T18" fmla="*/ 0 w 30"/>
                <a:gd name="T19" fmla="*/ 0 h 10"/>
                <a:gd name="T20" fmla="*/ 0 w 30"/>
                <a:gd name="T21" fmla="*/ 0 h 10"/>
                <a:gd name="T22" fmla="*/ 0 w 30"/>
                <a:gd name="T23" fmla="*/ 0 h 10"/>
                <a:gd name="T24" fmla="*/ 0 w 30"/>
                <a:gd name="T25" fmla="*/ 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10">
                  <a:moveTo>
                    <a:pt x="30" y="1"/>
                  </a:moveTo>
                  <a:lnTo>
                    <a:pt x="30" y="4"/>
                  </a:lnTo>
                  <a:lnTo>
                    <a:pt x="28" y="7"/>
                  </a:lnTo>
                  <a:lnTo>
                    <a:pt x="25" y="8"/>
                  </a:lnTo>
                  <a:lnTo>
                    <a:pt x="22" y="9"/>
                  </a:lnTo>
                  <a:lnTo>
                    <a:pt x="16" y="10"/>
                  </a:lnTo>
                  <a:lnTo>
                    <a:pt x="10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6" y="4"/>
                  </a:lnTo>
                  <a:lnTo>
                    <a:pt x="14" y="1"/>
                  </a:lnTo>
                  <a:lnTo>
                    <a:pt x="22" y="0"/>
                  </a:lnTo>
                  <a:lnTo>
                    <a:pt x="30" y="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17415" name="Group 467"/>
          <p:cNvGrpSpPr>
            <a:grpSpLocks/>
          </p:cNvGrpSpPr>
          <p:nvPr/>
        </p:nvGrpSpPr>
        <p:grpSpPr bwMode="auto">
          <a:xfrm>
            <a:off x="3575050" y="2162175"/>
            <a:ext cx="431800" cy="835025"/>
            <a:chOff x="1519" y="1117"/>
            <a:chExt cx="454" cy="798"/>
          </a:xfrm>
        </p:grpSpPr>
        <p:sp>
          <p:nvSpPr>
            <p:cNvPr id="18174" name="AutoShape 468"/>
            <p:cNvSpPr>
              <a:spLocks noChangeAspect="1" noChangeArrowheads="1" noTextEdit="1"/>
            </p:cNvSpPr>
            <p:nvPr/>
          </p:nvSpPr>
          <p:spPr bwMode="auto">
            <a:xfrm>
              <a:off x="1519" y="1117"/>
              <a:ext cx="454" cy="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75" name="Freeform 469"/>
            <p:cNvSpPr>
              <a:spLocks/>
            </p:cNvSpPr>
            <p:nvPr/>
          </p:nvSpPr>
          <p:spPr bwMode="auto">
            <a:xfrm>
              <a:off x="1536" y="1144"/>
              <a:ext cx="409" cy="507"/>
            </a:xfrm>
            <a:custGeom>
              <a:avLst/>
              <a:gdLst>
                <a:gd name="T0" fmla="*/ 0 w 1561"/>
                <a:gd name="T1" fmla="*/ 0 h 1533"/>
                <a:gd name="T2" fmla="*/ 0 w 1561"/>
                <a:gd name="T3" fmla="*/ 0 h 1533"/>
                <a:gd name="T4" fmla="*/ 0 w 1561"/>
                <a:gd name="T5" fmla="*/ 0 h 1533"/>
                <a:gd name="T6" fmla="*/ 0 w 1561"/>
                <a:gd name="T7" fmla="*/ 0 h 1533"/>
                <a:gd name="T8" fmla="*/ 0 w 1561"/>
                <a:gd name="T9" fmla="*/ 0 h 1533"/>
                <a:gd name="T10" fmla="*/ 0 w 1561"/>
                <a:gd name="T11" fmla="*/ 0 h 1533"/>
                <a:gd name="T12" fmla="*/ 0 w 1561"/>
                <a:gd name="T13" fmla="*/ 0 h 1533"/>
                <a:gd name="T14" fmla="*/ 0 w 1561"/>
                <a:gd name="T15" fmla="*/ 0 h 1533"/>
                <a:gd name="T16" fmla="*/ 0 w 1561"/>
                <a:gd name="T17" fmla="*/ 0 h 1533"/>
                <a:gd name="T18" fmla="*/ 0 w 1561"/>
                <a:gd name="T19" fmla="*/ 0 h 1533"/>
                <a:gd name="T20" fmla="*/ 0 w 1561"/>
                <a:gd name="T21" fmla="*/ 0 h 1533"/>
                <a:gd name="T22" fmla="*/ 0 w 1561"/>
                <a:gd name="T23" fmla="*/ 0 h 1533"/>
                <a:gd name="T24" fmla="*/ 0 w 1561"/>
                <a:gd name="T25" fmla="*/ 0 h 1533"/>
                <a:gd name="T26" fmla="*/ 0 w 1561"/>
                <a:gd name="T27" fmla="*/ 0 h 1533"/>
                <a:gd name="T28" fmla="*/ 0 w 1561"/>
                <a:gd name="T29" fmla="*/ 0 h 1533"/>
                <a:gd name="T30" fmla="*/ 0 w 1561"/>
                <a:gd name="T31" fmla="*/ 0 h 1533"/>
                <a:gd name="T32" fmla="*/ 0 w 1561"/>
                <a:gd name="T33" fmla="*/ 0 h 1533"/>
                <a:gd name="T34" fmla="*/ 0 w 1561"/>
                <a:gd name="T35" fmla="*/ 0 h 1533"/>
                <a:gd name="T36" fmla="*/ 0 w 1561"/>
                <a:gd name="T37" fmla="*/ 0 h 1533"/>
                <a:gd name="T38" fmla="*/ 0 w 1561"/>
                <a:gd name="T39" fmla="*/ 0 h 1533"/>
                <a:gd name="T40" fmla="*/ 0 w 1561"/>
                <a:gd name="T41" fmla="*/ 0 h 1533"/>
                <a:gd name="T42" fmla="*/ 0 w 1561"/>
                <a:gd name="T43" fmla="*/ 0 h 1533"/>
                <a:gd name="T44" fmla="*/ 0 w 1561"/>
                <a:gd name="T45" fmla="*/ 0 h 1533"/>
                <a:gd name="T46" fmla="*/ 0 w 1561"/>
                <a:gd name="T47" fmla="*/ 0 h 1533"/>
                <a:gd name="T48" fmla="*/ 0 w 1561"/>
                <a:gd name="T49" fmla="*/ 0 h 1533"/>
                <a:gd name="T50" fmla="*/ 0 w 1561"/>
                <a:gd name="T51" fmla="*/ 0 h 1533"/>
                <a:gd name="T52" fmla="*/ 0 w 1561"/>
                <a:gd name="T53" fmla="*/ 0 h 1533"/>
                <a:gd name="T54" fmla="*/ 0 w 1561"/>
                <a:gd name="T55" fmla="*/ 0 h 1533"/>
                <a:gd name="T56" fmla="*/ 0 w 1561"/>
                <a:gd name="T57" fmla="*/ 0 h 1533"/>
                <a:gd name="T58" fmla="*/ 0 w 1561"/>
                <a:gd name="T59" fmla="*/ 0 h 1533"/>
                <a:gd name="T60" fmla="*/ 0 w 1561"/>
                <a:gd name="T61" fmla="*/ 0 h 1533"/>
                <a:gd name="T62" fmla="*/ 0 w 1561"/>
                <a:gd name="T63" fmla="*/ 0 h 1533"/>
                <a:gd name="T64" fmla="*/ 0 w 1561"/>
                <a:gd name="T65" fmla="*/ 0 h 1533"/>
                <a:gd name="T66" fmla="*/ 0 w 1561"/>
                <a:gd name="T67" fmla="*/ 0 h 1533"/>
                <a:gd name="T68" fmla="*/ 0 w 1561"/>
                <a:gd name="T69" fmla="*/ 0 h 1533"/>
                <a:gd name="T70" fmla="*/ 0 w 1561"/>
                <a:gd name="T71" fmla="*/ 0 h 1533"/>
                <a:gd name="T72" fmla="*/ 0 w 1561"/>
                <a:gd name="T73" fmla="*/ 0 h 1533"/>
                <a:gd name="T74" fmla="*/ 0 w 1561"/>
                <a:gd name="T75" fmla="*/ 0 h 1533"/>
                <a:gd name="T76" fmla="*/ 0 w 1561"/>
                <a:gd name="T77" fmla="*/ 0 h 1533"/>
                <a:gd name="T78" fmla="*/ 0 w 1561"/>
                <a:gd name="T79" fmla="*/ 0 h 1533"/>
                <a:gd name="T80" fmla="*/ 0 w 1561"/>
                <a:gd name="T81" fmla="*/ 0 h 1533"/>
                <a:gd name="T82" fmla="*/ 0 w 1561"/>
                <a:gd name="T83" fmla="*/ 0 h 1533"/>
                <a:gd name="T84" fmla="*/ 0 w 1561"/>
                <a:gd name="T85" fmla="*/ 0 h 1533"/>
                <a:gd name="T86" fmla="*/ 0 w 1561"/>
                <a:gd name="T87" fmla="*/ 0 h 1533"/>
                <a:gd name="T88" fmla="*/ 0 w 1561"/>
                <a:gd name="T89" fmla="*/ 0 h 1533"/>
                <a:gd name="T90" fmla="*/ 0 w 1561"/>
                <a:gd name="T91" fmla="*/ 0 h 1533"/>
                <a:gd name="T92" fmla="*/ 0 w 1561"/>
                <a:gd name="T93" fmla="*/ 0 h 1533"/>
                <a:gd name="T94" fmla="*/ 0 w 1561"/>
                <a:gd name="T95" fmla="*/ 0 h 1533"/>
                <a:gd name="T96" fmla="*/ 0 w 1561"/>
                <a:gd name="T97" fmla="*/ 0 h 1533"/>
                <a:gd name="T98" fmla="*/ 0 w 1561"/>
                <a:gd name="T99" fmla="*/ 0 h 1533"/>
                <a:gd name="T100" fmla="*/ 0 w 1561"/>
                <a:gd name="T101" fmla="*/ 0 h 1533"/>
                <a:gd name="T102" fmla="*/ 0 w 1561"/>
                <a:gd name="T103" fmla="*/ 0 h 1533"/>
                <a:gd name="T104" fmla="*/ 0 w 1561"/>
                <a:gd name="T105" fmla="*/ 0 h 1533"/>
                <a:gd name="T106" fmla="*/ 0 w 1561"/>
                <a:gd name="T107" fmla="*/ 0 h 1533"/>
                <a:gd name="T108" fmla="*/ 0 w 1561"/>
                <a:gd name="T109" fmla="*/ 0 h 1533"/>
                <a:gd name="T110" fmla="*/ 0 w 1561"/>
                <a:gd name="T111" fmla="*/ 0 h 1533"/>
                <a:gd name="T112" fmla="*/ 0 w 1561"/>
                <a:gd name="T113" fmla="*/ 0 h 1533"/>
                <a:gd name="T114" fmla="*/ 0 w 1561"/>
                <a:gd name="T115" fmla="*/ 0 h 1533"/>
                <a:gd name="T116" fmla="*/ 0 w 1561"/>
                <a:gd name="T117" fmla="*/ 0 h 1533"/>
                <a:gd name="T118" fmla="*/ 0 w 1561"/>
                <a:gd name="T119" fmla="*/ 0 h 1533"/>
                <a:gd name="T120" fmla="*/ 0 w 1561"/>
                <a:gd name="T121" fmla="*/ 0 h 153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561" h="1533">
                  <a:moveTo>
                    <a:pt x="819" y="47"/>
                  </a:moveTo>
                  <a:lnTo>
                    <a:pt x="824" y="46"/>
                  </a:lnTo>
                  <a:lnTo>
                    <a:pt x="830" y="45"/>
                  </a:lnTo>
                  <a:lnTo>
                    <a:pt x="836" y="44"/>
                  </a:lnTo>
                  <a:lnTo>
                    <a:pt x="843" y="42"/>
                  </a:lnTo>
                  <a:lnTo>
                    <a:pt x="849" y="41"/>
                  </a:lnTo>
                  <a:lnTo>
                    <a:pt x="854" y="40"/>
                  </a:lnTo>
                  <a:lnTo>
                    <a:pt x="860" y="41"/>
                  </a:lnTo>
                  <a:lnTo>
                    <a:pt x="867" y="42"/>
                  </a:lnTo>
                  <a:lnTo>
                    <a:pt x="876" y="46"/>
                  </a:lnTo>
                  <a:lnTo>
                    <a:pt x="884" y="52"/>
                  </a:lnTo>
                  <a:lnTo>
                    <a:pt x="892" y="57"/>
                  </a:lnTo>
                  <a:lnTo>
                    <a:pt x="899" y="64"/>
                  </a:lnTo>
                  <a:lnTo>
                    <a:pt x="910" y="60"/>
                  </a:lnTo>
                  <a:lnTo>
                    <a:pt x="921" y="55"/>
                  </a:lnTo>
                  <a:lnTo>
                    <a:pt x="932" y="50"/>
                  </a:lnTo>
                  <a:lnTo>
                    <a:pt x="943" y="46"/>
                  </a:lnTo>
                  <a:lnTo>
                    <a:pt x="955" y="41"/>
                  </a:lnTo>
                  <a:lnTo>
                    <a:pt x="966" y="37"/>
                  </a:lnTo>
                  <a:lnTo>
                    <a:pt x="978" y="32"/>
                  </a:lnTo>
                  <a:lnTo>
                    <a:pt x="989" y="29"/>
                  </a:lnTo>
                  <a:lnTo>
                    <a:pt x="1001" y="26"/>
                  </a:lnTo>
                  <a:lnTo>
                    <a:pt x="1013" y="24"/>
                  </a:lnTo>
                  <a:lnTo>
                    <a:pt x="1025" y="23"/>
                  </a:lnTo>
                  <a:lnTo>
                    <a:pt x="1037" y="23"/>
                  </a:lnTo>
                  <a:lnTo>
                    <a:pt x="1048" y="24"/>
                  </a:lnTo>
                  <a:lnTo>
                    <a:pt x="1061" y="26"/>
                  </a:lnTo>
                  <a:lnTo>
                    <a:pt x="1072" y="30"/>
                  </a:lnTo>
                  <a:lnTo>
                    <a:pt x="1084" y="35"/>
                  </a:lnTo>
                  <a:lnTo>
                    <a:pt x="1092" y="42"/>
                  </a:lnTo>
                  <a:lnTo>
                    <a:pt x="1100" y="49"/>
                  </a:lnTo>
                  <a:lnTo>
                    <a:pt x="1106" y="56"/>
                  </a:lnTo>
                  <a:lnTo>
                    <a:pt x="1113" y="64"/>
                  </a:lnTo>
                  <a:lnTo>
                    <a:pt x="1118" y="74"/>
                  </a:lnTo>
                  <a:lnTo>
                    <a:pt x="1123" y="82"/>
                  </a:lnTo>
                  <a:lnTo>
                    <a:pt x="1128" y="91"/>
                  </a:lnTo>
                  <a:lnTo>
                    <a:pt x="1132" y="100"/>
                  </a:lnTo>
                  <a:lnTo>
                    <a:pt x="1140" y="101"/>
                  </a:lnTo>
                  <a:lnTo>
                    <a:pt x="1147" y="103"/>
                  </a:lnTo>
                  <a:lnTo>
                    <a:pt x="1155" y="106"/>
                  </a:lnTo>
                  <a:lnTo>
                    <a:pt x="1163" y="108"/>
                  </a:lnTo>
                  <a:lnTo>
                    <a:pt x="1171" y="110"/>
                  </a:lnTo>
                  <a:lnTo>
                    <a:pt x="1179" y="112"/>
                  </a:lnTo>
                  <a:lnTo>
                    <a:pt x="1188" y="110"/>
                  </a:lnTo>
                  <a:lnTo>
                    <a:pt x="1196" y="109"/>
                  </a:lnTo>
                  <a:lnTo>
                    <a:pt x="1204" y="100"/>
                  </a:lnTo>
                  <a:lnTo>
                    <a:pt x="1214" y="97"/>
                  </a:lnTo>
                  <a:lnTo>
                    <a:pt x="1226" y="95"/>
                  </a:lnTo>
                  <a:lnTo>
                    <a:pt x="1237" y="97"/>
                  </a:lnTo>
                  <a:lnTo>
                    <a:pt x="1249" y="98"/>
                  </a:lnTo>
                  <a:lnTo>
                    <a:pt x="1259" y="98"/>
                  </a:lnTo>
                  <a:lnTo>
                    <a:pt x="1269" y="94"/>
                  </a:lnTo>
                  <a:lnTo>
                    <a:pt x="1279" y="86"/>
                  </a:lnTo>
                  <a:lnTo>
                    <a:pt x="1284" y="84"/>
                  </a:lnTo>
                  <a:lnTo>
                    <a:pt x="1290" y="83"/>
                  </a:lnTo>
                  <a:lnTo>
                    <a:pt x="1297" y="83"/>
                  </a:lnTo>
                  <a:lnTo>
                    <a:pt x="1303" y="83"/>
                  </a:lnTo>
                  <a:lnTo>
                    <a:pt x="1310" y="84"/>
                  </a:lnTo>
                  <a:lnTo>
                    <a:pt x="1315" y="84"/>
                  </a:lnTo>
                  <a:lnTo>
                    <a:pt x="1321" y="86"/>
                  </a:lnTo>
                  <a:lnTo>
                    <a:pt x="1327" y="87"/>
                  </a:lnTo>
                  <a:lnTo>
                    <a:pt x="1351" y="109"/>
                  </a:lnTo>
                  <a:lnTo>
                    <a:pt x="1357" y="109"/>
                  </a:lnTo>
                  <a:lnTo>
                    <a:pt x="1362" y="109"/>
                  </a:lnTo>
                  <a:lnTo>
                    <a:pt x="1367" y="108"/>
                  </a:lnTo>
                  <a:lnTo>
                    <a:pt x="1373" y="108"/>
                  </a:lnTo>
                  <a:lnTo>
                    <a:pt x="1379" y="108"/>
                  </a:lnTo>
                  <a:lnTo>
                    <a:pt x="1385" y="108"/>
                  </a:lnTo>
                  <a:lnTo>
                    <a:pt x="1389" y="110"/>
                  </a:lnTo>
                  <a:lnTo>
                    <a:pt x="1394" y="113"/>
                  </a:lnTo>
                  <a:lnTo>
                    <a:pt x="1405" y="122"/>
                  </a:lnTo>
                  <a:lnTo>
                    <a:pt x="1410" y="133"/>
                  </a:lnTo>
                  <a:lnTo>
                    <a:pt x="1412" y="146"/>
                  </a:lnTo>
                  <a:lnTo>
                    <a:pt x="1413" y="161"/>
                  </a:lnTo>
                  <a:lnTo>
                    <a:pt x="1415" y="175"/>
                  </a:lnTo>
                  <a:lnTo>
                    <a:pt x="1418" y="186"/>
                  </a:lnTo>
                  <a:lnTo>
                    <a:pt x="1425" y="196"/>
                  </a:lnTo>
                  <a:lnTo>
                    <a:pt x="1439" y="200"/>
                  </a:lnTo>
                  <a:lnTo>
                    <a:pt x="1447" y="209"/>
                  </a:lnTo>
                  <a:lnTo>
                    <a:pt x="1456" y="214"/>
                  </a:lnTo>
                  <a:lnTo>
                    <a:pt x="1466" y="215"/>
                  </a:lnTo>
                  <a:lnTo>
                    <a:pt x="1477" y="215"/>
                  </a:lnTo>
                  <a:lnTo>
                    <a:pt x="1487" y="216"/>
                  </a:lnTo>
                  <a:lnTo>
                    <a:pt x="1498" y="219"/>
                  </a:lnTo>
                  <a:lnTo>
                    <a:pt x="1504" y="224"/>
                  </a:lnTo>
                  <a:lnTo>
                    <a:pt x="1510" y="235"/>
                  </a:lnTo>
                  <a:lnTo>
                    <a:pt x="1511" y="245"/>
                  </a:lnTo>
                  <a:lnTo>
                    <a:pt x="1516" y="254"/>
                  </a:lnTo>
                  <a:lnTo>
                    <a:pt x="1523" y="262"/>
                  </a:lnTo>
                  <a:lnTo>
                    <a:pt x="1531" y="269"/>
                  </a:lnTo>
                  <a:lnTo>
                    <a:pt x="1539" y="277"/>
                  </a:lnTo>
                  <a:lnTo>
                    <a:pt x="1546" y="285"/>
                  </a:lnTo>
                  <a:lnTo>
                    <a:pt x="1551" y="295"/>
                  </a:lnTo>
                  <a:lnTo>
                    <a:pt x="1553" y="305"/>
                  </a:lnTo>
                  <a:lnTo>
                    <a:pt x="1552" y="320"/>
                  </a:lnTo>
                  <a:lnTo>
                    <a:pt x="1548" y="334"/>
                  </a:lnTo>
                  <a:lnTo>
                    <a:pt x="1543" y="348"/>
                  </a:lnTo>
                  <a:lnTo>
                    <a:pt x="1532" y="358"/>
                  </a:lnTo>
                  <a:lnTo>
                    <a:pt x="1531" y="365"/>
                  </a:lnTo>
                  <a:lnTo>
                    <a:pt x="1529" y="371"/>
                  </a:lnTo>
                  <a:lnTo>
                    <a:pt x="1526" y="378"/>
                  </a:lnTo>
                  <a:lnTo>
                    <a:pt x="1521" y="381"/>
                  </a:lnTo>
                  <a:lnTo>
                    <a:pt x="1511" y="381"/>
                  </a:lnTo>
                  <a:lnTo>
                    <a:pt x="1501" y="381"/>
                  </a:lnTo>
                  <a:lnTo>
                    <a:pt x="1492" y="381"/>
                  </a:lnTo>
                  <a:lnTo>
                    <a:pt x="1483" y="382"/>
                  </a:lnTo>
                  <a:lnTo>
                    <a:pt x="1475" y="385"/>
                  </a:lnTo>
                  <a:lnTo>
                    <a:pt x="1465" y="387"/>
                  </a:lnTo>
                  <a:lnTo>
                    <a:pt x="1457" y="391"/>
                  </a:lnTo>
                  <a:lnTo>
                    <a:pt x="1450" y="397"/>
                  </a:lnTo>
                  <a:lnTo>
                    <a:pt x="1455" y="404"/>
                  </a:lnTo>
                  <a:lnTo>
                    <a:pt x="1461" y="410"/>
                  </a:lnTo>
                  <a:lnTo>
                    <a:pt x="1468" y="417"/>
                  </a:lnTo>
                  <a:lnTo>
                    <a:pt x="1473" y="423"/>
                  </a:lnTo>
                  <a:lnTo>
                    <a:pt x="1478" y="429"/>
                  </a:lnTo>
                  <a:lnTo>
                    <a:pt x="1481" y="437"/>
                  </a:lnTo>
                  <a:lnTo>
                    <a:pt x="1481" y="446"/>
                  </a:lnTo>
                  <a:lnTo>
                    <a:pt x="1479" y="455"/>
                  </a:lnTo>
                  <a:lnTo>
                    <a:pt x="1465" y="470"/>
                  </a:lnTo>
                  <a:lnTo>
                    <a:pt x="1471" y="477"/>
                  </a:lnTo>
                  <a:lnTo>
                    <a:pt x="1478" y="485"/>
                  </a:lnTo>
                  <a:lnTo>
                    <a:pt x="1481" y="494"/>
                  </a:lnTo>
                  <a:lnTo>
                    <a:pt x="1479" y="504"/>
                  </a:lnTo>
                  <a:lnTo>
                    <a:pt x="1477" y="509"/>
                  </a:lnTo>
                  <a:lnTo>
                    <a:pt x="1473" y="515"/>
                  </a:lnTo>
                  <a:lnTo>
                    <a:pt x="1469" y="518"/>
                  </a:lnTo>
                  <a:lnTo>
                    <a:pt x="1463" y="522"/>
                  </a:lnTo>
                  <a:lnTo>
                    <a:pt x="1458" y="522"/>
                  </a:lnTo>
                  <a:lnTo>
                    <a:pt x="1454" y="522"/>
                  </a:lnTo>
                  <a:lnTo>
                    <a:pt x="1448" y="522"/>
                  </a:lnTo>
                  <a:lnTo>
                    <a:pt x="1443" y="520"/>
                  </a:lnTo>
                  <a:lnTo>
                    <a:pt x="1439" y="520"/>
                  </a:lnTo>
                  <a:lnTo>
                    <a:pt x="1433" y="520"/>
                  </a:lnTo>
                  <a:lnTo>
                    <a:pt x="1428" y="522"/>
                  </a:lnTo>
                  <a:lnTo>
                    <a:pt x="1424" y="524"/>
                  </a:lnTo>
                  <a:lnTo>
                    <a:pt x="1419" y="526"/>
                  </a:lnTo>
                  <a:lnTo>
                    <a:pt x="1415" y="527"/>
                  </a:lnTo>
                  <a:lnTo>
                    <a:pt x="1409" y="528"/>
                  </a:lnTo>
                  <a:lnTo>
                    <a:pt x="1403" y="530"/>
                  </a:lnTo>
                  <a:lnTo>
                    <a:pt x="1397" y="530"/>
                  </a:lnTo>
                  <a:lnTo>
                    <a:pt x="1392" y="530"/>
                  </a:lnTo>
                  <a:lnTo>
                    <a:pt x="1386" y="527"/>
                  </a:lnTo>
                  <a:lnTo>
                    <a:pt x="1381" y="525"/>
                  </a:lnTo>
                  <a:lnTo>
                    <a:pt x="1380" y="533"/>
                  </a:lnTo>
                  <a:lnTo>
                    <a:pt x="1378" y="542"/>
                  </a:lnTo>
                  <a:lnTo>
                    <a:pt x="1375" y="549"/>
                  </a:lnTo>
                  <a:lnTo>
                    <a:pt x="1370" y="556"/>
                  </a:lnTo>
                  <a:lnTo>
                    <a:pt x="1355" y="565"/>
                  </a:lnTo>
                  <a:lnTo>
                    <a:pt x="1360" y="572"/>
                  </a:lnTo>
                  <a:lnTo>
                    <a:pt x="1367" y="578"/>
                  </a:lnTo>
                  <a:lnTo>
                    <a:pt x="1373" y="586"/>
                  </a:lnTo>
                  <a:lnTo>
                    <a:pt x="1378" y="593"/>
                  </a:lnTo>
                  <a:lnTo>
                    <a:pt x="1382" y="600"/>
                  </a:lnTo>
                  <a:lnTo>
                    <a:pt x="1385" y="608"/>
                  </a:lnTo>
                  <a:lnTo>
                    <a:pt x="1385" y="616"/>
                  </a:lnTo>
                  <a:lnTo>
                    <a:pt x="1382" y="625"/>
                  </a:lnTo>
                  <a:lnTo>
                    <a:pt x="1372" y="634"/>
                  </a:lnTo>
                  <a:lnTo>
                    <a:pt x="1362" y="644"/>
                  </a:lnTo>
                  <a:lnTo>
                    <a:pt x="1355" y="655"/>
                  </a:lnTo>
                  <a:lnTo>
                    <a:pt x="1354" y="668"/>
                  </a:lnTo>
                  <a:lnTo>
                    <a:pt x="1365" y="678"/>
                  </a:lnTo>
                  <a:lnTo>
                    <a:pt x="1380" y="684"/>
                  </a:lnTo>
                  <a:lnTo>
                    <a:pt x="1395" y="686"/>
                  </a:lnTo>
                  <a:lnTo>
                    <a:pt x="1411" y="689"/>
                  </a:lnTo>
                  <a:lnTo>
                    <a:pt x="1427" y="691"/>
                  </a:lnTo>
                  <a:lnTo>
                    <a:pt x="1441" y="696"/>
                  </a:lnTo>
                  <a:lnTo>
                    <a:pt x="1451" y="705"/>
                  </a:lnTo>
                  <a:lnTo>
                    <a:pt x="1460" y="720"/>
                  </a:lnTo>
                  <a:lnTo>
                    <a:pt x="1464" y="723"/>
                  </a:lnTo>
                  <a:lnTo>
                    <a:pt x="1470" y="724"/>
                  </a:lnTo>
                  <a:lnTo>
                    <a:pt x="1476" y="725"/>
                  </a:lnTo>
                  <a:lnTo>
                    <a:pt x="1483" y="725"/>
                  </a:lnTo>
                  <a:lnTo>
                    <a:pt x="1488" y="727"/>
                  </a:lnTo>
                  <a:lnTo>
                    <a:pt x="1494" y="728"/>
                  </a:lnTo>
                  <a:lnTo>
                    <a:pt x="1499" y="731"/>
                  </a:lnTo>
                  <a:lnTo>
                    <a:pt x="1502" y="736"/>
                  </a:lnTo>
                  <a:lnTo>
                    <a:pt x="1503" y="744"/>
                  </a:lnTo>
                  <a:lnTo>
                    <a:pt x="1504" y="753"/>
                  </a:lnTo>
                  <a:lnTo>
                    <a:pt x="1504" y="761"/>
                  </a:lnTo>
                  <a:lnTo>
                    <a:pt x="1501" y="768"/>
                  </a:lnTo>
                  <a:lnTo>
                    <a:pt x="1496" y="773"/>
                  </a:lnTo>
                  <a:lnTo>
                    <a:pt x="1491" y="776"/>
                  </a:lnTo>
                  <a:lnTo>
                    <a:pt x="1484" y="780"/>
                  </a:lnTo>
                  <a:lnTo>
                    <a:pt x="1478" y="782"/>
                  </a:lnTo>
                  <a:lnTo>
                    <a:pt x="1472" y="784"/>
                  </a:lnTo>
                  <a:lnTo>
                    <a:pt x="1466" y="788"/>
                  </a:lnTo>
                  <a:lnTo>
                    <a:pt x="1461" y="791"/>
                  </a:lnTo>
                  <a:lnTo>
                    <a:pt x="1456" y="796"/>
                  </a:lnTo>
                  <a:lnTo>
                    <a:pt x="1460" y="806"/>
                  </a:lnTo>
                  <a:lnTo>
                    <a:pt x="1461" y="818"/>
                  </a:lnTo>
                  <a:lnTo>
                    <a:pt x="1463" y="829"/>
                  </a:lnTo>
                  <a:lnTo>
                    <a:pt x="1470" y="837"/>
                  </a:lnTo>
                  <a:lnTo>
                    <a:pt x="1478" y="837"/>
                  </a:lnTo>
                  <a:lnTo>
                    <a:pt x="1486" y="836"/>
                  </a:lnTo>
                  <a:lnTo>
                    <a:pt x="1494" y="835"/>
                  </a:lnTo>
                  <a:lnTo>
                    <a:pt x="1502" y="834"/>
                  </a:lnTo>
                  <a:lnTo>
                    <a:pt x="1510" y="834"/>
                  </a:lnTo>
                  <a:lnTo>
                    <a:pt x="1518" y="834"/>
                  </a:lnTo>
                  <a:lnTo>
                    <a:pt x="1526" y="837"/>
                  </a:lnTo>
                  <a:lnTo>
                    <a:pt x="1533" y="842"/>
                  </a:lnTo>
                  <a:lnTo>
                    <a:pt x="1546" y="854"/>
                  </a:lnTo>
                  <a:lnTo>
                    <a:pt x="1555" y="869"/>
                  </a:lnTo>
                  <a:lnTo>
                    <a:pt x="1561" y="887"/>
                  </a:lnTo>
                  <a:lnTo>
                    <a:pt x="1560" y="904"/>
                  </a:lnTo>
                  <a:lnTo>
                    <a:pt x="1555" y="907"/>
                  </a:lnTo>
                  <a:lnTo>
                    <a:pt x="1549" y="910"/>
                  </a:lnTo>
                  <a:lnTo>
                    <a:pt x="1544" y="912"/>
                  </a:lnTo>
                  <a:lnTo>
                    <a:pt x="1538" y="914"/>
                  </a:lnTo>
                  <a:lnTo>
                    <a:pt x="1532" y="918"/>
                  </a:lnTo>
                  <a:lnTo>
                    <a:pt x="1528" y="921"/>
                  </a:lnTo>
                  <a:lnTo>
                    <a:pt x="1525" y="927"/>
                  </a:lnTo>
                  <a:lnTo>
                    <a:pt x="1525" y="934"/>
                  </a:lnTo>
                  <a:lnTo>
                    <a:pt x="1519" y="940"/>
                  </a:lnTo>
                  <a:lnTo>
                    <a:pt x="1513" y="944"/>
                  </a:lnTo>
                  <a:lnTo>
                    <a:pt x="1504" y="948"/>
                  </a:lnTo>
                  <a:lnTo>
                    <a:pt x="1498" y="952"/>
                  </a:lnTo>
                  <a:lnTo>
                    <a:pt x="1500" y="960"/>
                  </a:lnTo>
                  <a:lnTo>
                    <a:pt x="1504" y="968"/>
                  </a:lnTo>
                  <a:lnTo>
                    <a:pt x="1508" y="977"/>
                  </a:lnTo>
                  <a:lnTo>
                    <a:pt x="1507" y="986"/>
                  </a:lnTo>
                  <a:lnTo>
                    <a:pt x="1502" y="990"/>
                  </a:lnTo>
                  <a:lnTo>
                    <a:pt x="1496" y="995"/>
                  </a:lnTo>
                  <a:lnTo>
                    <a:pt x="1492" y="998"/>
                  </a:lnTo>
                  <a:lnTo>
                    <a:pt x="1486" y="1001"/>
                  </a:lnTo>
                  <a:lnTo>
                    <a:pt x="1480" y="1004"/>
                  </a:lnTo>
                  <a:lnTo>
                    <a:pt x="1475" y="1008"/>
                  </a:lnTo>
                  <a:lnTo>
                    <a:pt x="1470" y="1011"/>
                  </a:lnTo>
                  <a:lnTo>
                    <a:pt x="1466" y="1017"/>
                  </a:lnTo>
                  <a:lnTo>
                    <a:pt x="1468" y="1024"/>
                  </a:lnTo>
                  <a:lnTo>
                    <a:pt x="1470" y="1032"/>
                  </a:lnTo>
                  <a:lnTo>
                    <a:pt x="1469" y="1039"/>
                  </a:lnTo>
                  <a:lnTo>
                    <a:pt x="1462" y="1042"/>
                  </a:lnTo>
                  <a:lnTo>
                    <a:pt x="1454" y="1045"/>
                  </a:lnTo>
                  <a:lnTo>
                    <a:pt x="1446" y="1049"/>
                  </a:lnTo>
                  <a:lnTo>
                    <a:pt x="1439" y="1056"/>
                  </a:lnTo>
                  <a:lnTo>
                    <a:pt x="1432" y="1063"/>
                  </a:lnTo>
                  <a:lnTo>
                    <a:pt x="1425" y="1069"/>
                  </a:lnTo>
                  <a:lnTo>
                    <a:pt x="1418" y="1073"/>
                  </a:lnTo>
                  <a:lnTo>
                    <a:pt x="1410" y="1076"/>
                  </a:lnTo>
                  <a:lnTo>
                    <a:pt x="1401" y="1073"/>
                  </a:lnTo>
                  <a:lnTo>
                    <a:pt x="1395" y="1071"/>
                  </a:lnTo>
                  <a:lnTo>
                    <a:pt x="1389" y="1069"/>
                  </a:lnTo>
                  <a:lnTo>
                    <a:pt x="1385" y="1065"/>
                  </a:lnTo>
                  <a:lnTo>
                    <a:pt x="1380" y="1062"/>
                  </a:lnTo>
                  <a:lnTo>
                    <a:pt x="1375" y="1057"/>
                  </a:lnTo>
                  <a:lnTo>
                    <a:pt x="1371" y="1054"/>
                  </a:lnTo>
                  <a:lnTo>
                    <a:pt x="1366" y="1049"/>
                  </a:lnTo>
                  <a:lnTo>
                    <a:pt x="1363" y="1045"/>
                  </a:lnTo>
                  <a:lnTo>
                    <a:pt x="1356" y="1042"/>
                  </a:lnTo>
                  <a:lnTo>
                    <a:pt x="1349" y="1043"/>
                  </a:lnTo>
                  <a:lnTo>
                    <a:pt x="1343" y="1046"/>
                  </a:lnTo>
                  <a:lnTo>
                    <a:pt x="1336" y="1048"/>
                  </a:lnTo>
                  <a:lnTo>
                    <a:pt x="1329" y="1051"/>
                  </a:lnTo>
                  <a:lnTo>
                    <a:pt x="1324" y="1056"/>
                  </a:lnTo>
                  <a:lnTo>
                    <a:pt x="1317" y="1058"/>
                  </a:lnTo>
                  <a:lnTo>
                    <a:pt x="1310" y="1061"/>
                  </a:lnTo>
                  <a:lnTo>
                    <a:pt x="1295" y="1062"/>
                  </a:lnTo>
                  <a:lnTo>
                    <a:pt x="1281" y="1058"/>
                  </a:lnTo>
                  <a:lnTo>
                    <a:pt x="1268" y="1050"/>
                  </a:lnTo>
                  <a:lnTo>
                    <a:pt x="1257" y="1041"/>
                  </a:lnTo>
                  <a:lnTo>
                    <a:pt x="1245" y="1032"/>
                  </a:lnTo>
                  <a:lnTo>
                    <a:pt x="1232" y="1026"/>
                  </a:lnTo>
                  <a:lnTo>
                    <a:pt x="1219" y="1025"/>
                  </a:lnTo>
                  <a:lnTo>
                    <a:pt x="1204" y="1030"/>
                  </a:lnTo>
                  <a:lnTo>
                    <a:pt x="1211" y="1039"/>
                  </a:lnTo>
                  <a:lnTo>
                    <a:pt x="1211" y="1050"/>
                  </a:lnTo>
                  <a:lnTo>
                    <a:pt x="1209" y="1063"/>
                  </a:lnTo>
                  <a:lnTo>
                    <a:pt x="1212" y="1073"/>
                  </a:lnTo>
                  <a:lnTo>
                    <a:pt x="1244" y="1100"/>
                  </a:lnTo>
                  <a:lnTo>
                    <a:pt x="1239" y="1104"/>
                  </a:lnTo>
                  <a:lnTo>
                    <a:pt x="1234" y="1109"/>
                  </a:lnTo>
                  <a:lnTo>
                    <a:pt x="1228" y="1112"/>
                  </a:lnTo>
                  <a:lnTo>
                    <a:pt x="1222" y="1117"/>
                  </a:lnTo>
                  <a:lnTo>
                    <a:pt x="1216" y="1121"/>
                  </a:lnTo>
                  <a:lnTo>
                    <a:pt x="1212" y="1125"/>
                  </a:lnTo>
                  <a:lnTo>
                    <a:pt x="1208" y="1132"/>
                  </a:lnTo>
                  <a:lnTo>
                    <a:pt x="1207" y="1139"/>
                  </a:lnTo>
                  <a:lnTo>
                    <a:pt x="1213" y="1142"/>
                  </a:lnTo>
                  <a:lnTo>
                    <a:pt x="1219" y="1145"/>
                  </a:lnTo>
                  <a:lnTo>
                    <a:pt x="1223" y="1149"/>
                  </a:lnTo>
                  <a:lnTo>
                    <a:pt x="1226" y="1155"/>
                  </a:lnTo>
                  <a:lnTo>
                    <a:pt x="1222" y="1165"/>
                  </a:lnTo>
                  <a:lnTo>
                    <a:pt x="1217" y="1174"/>
                  </a:lnTo>
                  <a:lnTo>
                    <a:pt x="1209" y="1178"/>
                  </a:lnTo>
                  <a:lnTo>
                    <a:pt x="1201" y="1182"/>
                  </a:lnTo>
                  <a:lnTo>
                    <a:pt x="1192" y="1184"/>
                  </a:lnTo>
                  <a:lnTo>
                    <a:pt x="1182" y="1186"/>
                  </a:lnTo>
                  <a:lnTo>
                    <a:pt x="1173" y="1189"/>
                  </a:lnTo>
                  <a:lnTo>
                    <a:pt x="1164" y="1192"/>
                  </a:lnTo>
                  <a:lnTo>
                    <a:pt x="1173" y="1197"/>
                  </a:lnTo>
                  <a:lnTo>
                    <a:pt x="1182" y="1200"/>
                  </a:lnTo>
                  <a:lnTo>
                    <a:pt x="1192" y="1205"/>
                  </a:lnTo>
                  <a:lnTo>
                    <a:pt x="1201" y="1208"/>
                  </a:lnTo>
                  <a:lnTo>
                    <a:pt x="1211" y="1213"/>
                  </a:lnTo>
                  <a:lnTo>
                    <a:pt x="1217" y="1220"/>
                  </a:lnTo>
                  <a:lnTo>
                    <a:pt x="1223" y="1228"/>
                  </a:lnTo>
                  <a:lnTo>
                    <a:pt x="1226" y="1238"/>
                  </a:lnTo>
                  <a:lnTo>
                    <a:pt x="1221" y="1248"/>
                  </a:lnTo>
                  <a:lnTo>
                    <a:pt x="1215" y="1259"/>
                  </a:lnTo>
                  <a:lnTo>
                    <a:pt x="1212" y="1269"/>
                  </a:lnTo>
                  <a:lnTo>
                    <a:pt x="1216" y="1280"/>
                  </a:lnTo>
                  <a:lnTo>
                    <a:pt x="1221" y="1289"/>
                  </a:lnTo>
                  <a:lnTo>
                    <a:pt x="1223" y="1299"/>
                  </a:lnTo>
                  <a:lnTo>
                    <a:pt x="1223" y="1309"/>
                  </a:lnTo>
                  <a:lnTo>
                    <a:pt x="1219" y="1319"/>
                  </a:lnTo>
                  <a:lnTo>
                    <a:pt x="1209" y="1324"/>
                  </a:lnTo>
                  <a:lnTo>
                    <a:pt x="1200" y="1332"/>
                  </a:lnTo>
                  <a:lnTo>
                    <a:pt x="1194" y="1342"/>
                  </a:lnTo>
                  <a:lnTo>
                    <a:pt x="1192" y="1353"/>
                  </a:lnTo>
                  <a:lnTo>
                    <a:pt x="1190" y="1368"/>
                  </a:lnTo>
                  <a:lnTo>
                    <a:pt x="1183" y="1369"/>
                  </a:lnTo>
                  <a:lnTo>
                    <a:pt x="1175" y="1370"/>
                  </a:lnTo>
                  <a:lnTo>
                    <a:pt x="1166" y="1370"/>
                  </a:lnTo>
                  <a:lnTo>
                    <a:pt x="1159" y="1368"/>
                  </a:lnTo>
                  <a:lnTo>
                    <a:pt x="1155" y="1364"/>
                  </a:lnTo>
                  <a:lnTo>
                    <a:pt x="1151" y="1359"/>
                  </a:lnTo>
                  <a:lnTo>
                    <a:pt x="1145" y="1357"/>
                  </a:lnTo>
                  <a:lnTo>
                    <a:pt x="1138" y="1358"/>
                  </a:lnTo>
                  <a:lnTo>
                    <a:pt x="1135" y="1360"/>
                  </a:lnTo>
                  <a:lnTo>
                    <a:pt x="1130" y="1362"/>
                  </a:lnTo>
                  <a:lnTo>
                    <a:pt x="1126" y="1365"/>
                  </a:lnTo>
                  <a:lnTo>
                    <a:pt x="1122" y="1367"/>
                  </a:lnTo>
                  <a:lnTo>
                    <a:pt x="1117" y="1368"/>
                  </a:lnTo>
                  <a:lnTo>
                    <a:pt x="1113" y="1369"/>
                  </a:lnTo>
                  <a:lnTo>
                    <a:pt x="1108" y="1368"/>
                  </a:lnTo>
                  <a:lnTo>
                    <a:pt x="1102" y="1367"/>
                  </a:lnTo>
                  <a:lnTo>
                    <a:pt x="1091" y="1357"/>
                  </a:lnTo>
                  <a:lnTo>
                    <a:pt x="1078" y="1351"/>
                  </a:lnTo>
                  <a:lnTo>
                    <a:pt x="1064" y="1347"/>
                  </a:lnTo>
                  <a:lnTo>
                    <a:pt x="1049" y="1345"/>
                  </a:lnTo>
                  <a:lnTo>
                    <a:pt x="1034" y="1346"/>
                  </a:lnTo>
                  <a:lnTo>
                    <a:pt x="1018" y="1347"/>
                  </a:lnTo>
                  <a:lnTo>
                    <a:pt x="1003" y="1349"/>
                  </a:lnTo>
                  <a:lnTo>
                    <a:pt x="989" y="1351"/>
                  </a:lnTo>
                  <a:lnTo>
                    <a:pt x="985" y="1353"/>
                  </a:lnTo>
                  <a:lnTo>
                    <a:pt x="982" y="1358"/>
                  </a:lnTo>
                  <a:lnTo>
                    <a:pt x="982" y="1364"/>
                  </a:lnTo>
                  <a:lnTo>
                    <a:pt x="984" y="1368"/>
                  </a:lnTo>
                  <a:lnTo>
                    <a:pt x="988" y="1372"/>
                  </a:lnTo>
                  <a:lnTo>
                    <a:pt x="995" y="1375"/>
                  </a:lnTo>
                  <a:lnTo>
                    <a:pt x="1002" y="1377"/>
                  </a:lnTo>
                  <a:lnTo>
                    <a:pt x="1009" y="1380"/>
                  </a:lnTo>
                  <a:lnTo>
                    <a:pt x="1015" y="1383"/>
                  </a:lnTo>
                  <a:lnTo>
                    <a:pt x="1018" y="1387"/>
                  </a:lnTo>
                  <a:lnTo>
                    <a:pt x="1020" y="1394"/>
                  </a:lnTo>
                  <a:lnTo>
                    <a:pt x="1018" y="1402"/>
                  </a:lnTo>
                  <a:lnTo>
                    <a:pt x="1011" y="1409"/>
                  </a:lnTo>
                  <a:lnTo>
                    <a:pt x="1007" y="1417"/>
                  </a:lnTo>
                  <a:lnTo>
                    <a:pt x="1005" y="1425"/>
                  </a:lnTo>
                  <a:lnTo>
                    <a:pt x="1009" y="1434"/>
                  </a:lnTo>
                  <a:lnTo>
                    <a:pt x="1013" y="1444"/>
                  </a:lnTo>
                  <a:lnTo>
                    <a:pt x="1019" y="1455"/>
                  </a:lnTo>
                  <a:lnTo>
                    <a:pt x="1019" y="1465"/>
                  </a:lnTo>
                  <a:lnTo>
                    <a:pt x="1011" y="1474"/>
                  </a:lnTo>
                  <a:lnTo>
                    <a:pt x="1003" y="1483"/>
                  </a:lnTo>
                  <a:lnTo>
                    <a:pt x="997" y="1494"/>
                  </a:lnTo>
                  <a:lnTo>
                    <a:pt x="995" y="1504"/>
                  </a:lnTo>
                  <a:lnTo>
                    <a:pt x="995" y="1517"/>
                  </a:lnTo>
                  <a:lnTo>
                    <a:pt x="989" y="1521"/>
                  </a:lnTo>
                  <a:lnTo>
                    <a:pt x="982" y="1526"/>
                  </a:lnTo>
                  <a:lnTo>
                    <a:pt x="975" y="1529"/>
                  </a:lnTo>
                  <a:lnTo>
                    <a:pt x="969" y="1533"/>
                  </a:lnTo>
                  <a:lnTo>
                    <a:pt x="958" y="1529"/>
                  </a:lnTo>
                  <a:lnTo>
                    <a:pt x="947" y="1528"/>
                  </a:lnTo>
                  <a:lnTo>
                    <a:pt x="934" y="1529"/>
                  </a:lnTo>
                  <a:lnTo>
                    <a:pt x="922" y="1529"/>
                  </a:lnTo>
                  <a:lnTo>
                    <a:pt x="911" y="1529"/>
                  </a:lnTo>
                  <a:lnTo>
                    <a:pt x="899" y="1527"/>
                  </a:lnTo>
                  <a:lnTo>
                    <a:pt x="890" y="1523"/>
                  </a:lnTo>
                  <a:lnTo>
                    <a:pt x="882" y="1513"/>
                  </a:lnTo>
                  <a:lnTo>
                    <a:pt x="880" y="1504"/>
                  </a:lnTo>
                  <a:lnTo>
                    <a:pt x="879" y="1494"/>
                  </a:lnTo>
                  <a:lnTo>
                    <a:pt x="876" y="1485"/>
                  </a:lnTo>
                  <a:lnTo>
                    <a:pt x="868" y="1479"/>
                  </a:lnTo>
                  <a:lnTo>
                    <a:pt x="864" y="1476"/>
                  </a:lnTo>
                  <a:lnTo>
                    <a:pt x="861" y="1474"/>
                  </a:lnTo>
                  <a:lnTo>
                    <a:pt x="859" y="1470"/>
                  </a:lnTo>
                  <a:lnTo>
                    <a:pt x="857" y="1466"/>
                  </a:lnTo>
                  <a:lnTo>
                    <a:pt x="857" y="1449"/>
                  </a:lnTo>
                  <a:lnTo>
                    <a:pt x="860" y="1430"/>
                  </a:lnTo>
                  <a:lnTo>
                    <a:pt x="859" y="1415"/>
                  </a:lnTo>
                  <a:lnTo>
                    <a:pt x="845" y="1404"/>
                  </a:lnTo>
                  <a:lnTo>
                    <a:pt x="797" y="1358"/>
                  </a:lnTo>
                  <a:lnTo>
                    <a:pt x="797" y="1351"/>
                  </a:lnTo>
                  <a:lnTo>
                    <a:pt x="797" y="1344"/>
                  </a:lnTo>
                  <a:lnTo>
                    <a:pt x="795" y="1337"/>
                  </a:lnTo>
                  <a:lnTo>
                    <a:pt x="792" y="1331"/>
                  </a:lnTo>
                  <a:lnTo>
                    <a:pt x="789" y="1337"/>
                  </a:lnTo>
                  <a:lnTo>
                    <a:pt x="785" y="1344"/>
                  </a:lnTo>
                  <a:lnTo>
                    <a:pt x="782" y="1351"/>
                  </a:lnTo>
                  <a:lnTo>
                    <a:pt x="778" y="1358"/>
                  </a:lnTo>
                  <a:lnTo>
                    <a:pt x="774" y="1365"/>
                  </a:lnTo>
                  <a:lnTo>
                    <a:pt x="769" y="1368"/>
                  </a:lnTo>
                  <a:lnTo>
                    <a:pt x="762" y="1370"/>
                  </a:lnTo>
                  <a:lnTo>
                    <a:pt x="753" y="1369"/>
                  </a:lnTo>
                  <a:lnTo>
                    <a:pt x="747" y="1366"/>
                  </a:lnTo>
                  <a:lnTo>
                    <a:pt x="743" y="1362"/>
                  </a:lnTo>
                  <a:lnTo>
                    <a:pt x="737" y="1359"/>
                  </a:lnTo>
                  <a:lnTo>
                    <a:pt x="731" y="1356"/>
                  </a:lnTo>
                  <a:lnTo>
                    <a:pt x="725" y="1353"/>
                  </a:lnTo>
                  <a:lnTo>
                    <a:pt x="720" y="1351"/>
                  </a:lnTo>
                  <a:lnTo>
                    <a:pt x="713" y="1351"/>
                  </a:lnTo>
                  <a:lnTo>
                    <a:pt x="706" y="1353"/>
                  </a:lnTo>
                  <a:lnTo>
                    <a:pt x="700" y="1350"/>
                  </a:lnTo>
                  <a:lnTo>
                    <a:pt x="695" y="1344"/>
                  </a:lnTo>
                  <a:lnTo>
                    <a:pt x="691" y="1339"/>
                  </a:lnTo>
                  <a:lnTo>
                    <a:pt x="686" y="1335"/>
                  </a:lnTo>
                  <a:lnTo>
                    <a:pt x="678" y="1341"/>
                  </a:lnTo>
                  <a:lnTo>
                    <a:pt x="668" y="1344"/>
                  </a:lnTo>
                  <a:lnTo>
                    <a:pt x="660" y="1350"/>
                  </a:lnTo>
                  <a:lnTo>
                    <a:pt x="660" y="1360"/>
                  </a:lnTo>
                  <a:lnTo>
                    <a:pt x="676" y="1387"/>
                  </a:lnTo>
                  <a:lnTo>
                    <a:pt x="669" y="1395"/>
                  </a:lnTo>
                  <a:lnTo>
                    <a:pt x="663" y="1403"/>
                  </a:lnTo>
                  <a:lnTo>
                    <a:pt x="656" y="1411"/>
                  </a:lnTo>
                  <a:lnTo>
                    <a:pt x="649" y="1418"/>
                  </a:lnTo>
                  <a:lnTo>
                    <a:pt x="644" y="1425"/>
                  </a:lnTo>
                  <a:lnTo>
                    <a:pt x="635" y="1432"/>
                  </a:lnTo>
                  <a:lnTo>
                    <a:pt x="627" y="1437"/>
                  </a:lnTo>
                  <a:lnTo>
                    <a:pt x="619" y="1443"/>
                  </a:lnTo>
                  <a:lnTo>
                    <a:pt x="611" y="1445"/>
                  </a:lnTo>
                  <a:lnTo>
                    <a:pt x="604" y="1444"/>
                  </a:lnTo>
                  <a:lnTo>
                    <a:pt x="599" y="1442"/>
                  </a:lnTo>
                  <a:lnTo>
                    <a:pt x="592" y="1438"/>
                  </a:lnTo>
                  <a:lnTo>
                    <a:pt x="586" y="1435"/>
                  </a:lnTo>
                  <a:lnTo>
                    <a:pt x="579" y="1432"/>
                  </a:lnTo>
                  <a:lnTo>
                    <a:pt x="572" y="1430"/>
                  </a:lnTo>
                  <a:lnTo>
                    <a:pt x="565" y="1432"/>
                  </a:lnTo>
                  <a:lnTo>
                    <a:pt x="561" y="1435"/>
                  </a:lnTo>
                  <a:lnTo>
                    <a:pt x="556" y="1437"/>
                  </a:lnTo>
                  <a:lnTo>
                    <a:pt x="551" y="1440"/>
                  </a:lnTo>
                  <a:lnTo>
                    <a:pt x="546" y="1442"/>
                  </a:lnTo>
                  <a:lnTo>
                    <a:pt x="541" y="1443"/>
                  </a:lnTo>
                  <a:lnTo>
                    <a:pt x="535" y="1443"/>
                  </a:lnTo>
                  <a:lnTo>
                    <a:pt x="531" y="1442"/>
                  </a:lnTo>
                  <a:lnTo>
                    <a:pt x="525" y="1441"/>
                  </a:lnTo>
                  <a:lnTo>
                    <a:pt x="508" y="1427"/>
                  </a:lnTo>
                  <a:lnTo>
                    <a:pt x="501" y="1406"/>
                  </a:lnTo>
                  <a:lnTo>
                    <a:pt x="497" y="1383"/>
                  </a:lnTo>
                  <a:lnTo>
                    <a:pt x="494" y="1361"/>
                  </a:lnTo>
                  <a:lnTo>
                    <a:pt x="487" y="1360"/>
                  </a:lnTo>
                  <a:lnTo>
                    <a:pt x="480" y="1359"/>
                  </a:lnTo>
                  <a:lnTo>
                    <a:pt x="473" y="1358"/>
                  </a:lnTo>
                  <a:lnTo>
                    <a:pt x="466" y="1354"/>
                  </a:lnTo>
                  <a:lnTo>
                    <a:pt x="459" y="1352"/>
                  </a:lnTo>
                  <a:lnTo>
                    <a:pt x="455" y="1347"/>
                  </a:lnTo>
                  <a:lnTo>
                    <a:pt x="450" y="1342"/>
                  </a:lnTo>
                  <a:lnTo>
                    <a:pt x="446" y="1335"/>
                  </a:lnTo>
                  <a:lnTo>
                    <a:pt x="441" y="1334"/>
                  </a:lnTo>
                  <a:lnTo>
                    <a:pt x="434" y="1332"/>
                  </a:lnTo>
                  <a:lnTo>
                    <a:pt x="427" y="1332"/>
                  </a:lnTo>
                  <a:lnTo>
                    <a:pt x="421" y="1330"/>
                  </a:lnTo>
                  <a:lnTo>
                    <a:pt x="412" y="1327"/>
                  </a:lnTo>
                  <a:lnTo>
                    <a:pt x="403" y="1321"/>
                  </a:lnTo>
                  <a:lnTo>
                    <a:pt x="395" y="1314"/>
                  </a:lnTo>
                  <a:lnTo>
                    <a:pt x="388" y="1306"/>
                  </a:lnTo>
                  <a:lnTo>
                    <a:pt x="384" y="1293"/>
                  </a:lnTo>
                  <a:lnTo>
                    <a:pt x="384" y="1280"/>
                  </a:lnTo>
                  <a:lnTo>
                    <a:pt x="388" y="1267"/>
                  </a:lnTo>
                  <a:lnTo>
                    <a:pt x="392" y="1253"/>
                  </a:lnTo>
                  <a:lnTo>
                    <a:pt x="396" y="1241"/>
                  </a:lnTo>
                  <a:lnTo>
                    <a:pt x="396" y="1230"/>
                  </a:lnTo>
                  <a:lnTo>
                    <a:pt x="391" y="1220"/>
                  </a:lnTo>
                  <a:lnTo>
                    <a:pt x="378" y="1210"/>
                  </a:lnTo>
                  <a:lnTo>
                    <a:pt x="373" y="1206"/>
                  </a:lnTo>
                  <a:lnTo>
                    <a:pt x="369" y="1199"/>
                  </a:lnTo>
                  <a:lnTo>
                    <a:pt x="363" y="1194"/>
                  </a:lnTo>
                  <a:lnTo>
                    <a:pt x="357" y="1192"/>
                  </a:lnTo>
                  <a:lnTo>
                    <a:pt x="344" y="1194"/>
                  </a:lnTo>
                  <a:lnTo>
                    <a:pt x="335" y="1199"/>
                  </a:lnTo>
                  <a:lnTo>
                    <a:pt x="328" y="1207"/>
                  </a:lnTo>
                  <a:lnTo>
                    <a:pt x="323" y="1216"/>
                  </a:lnTo>
                  <a:lnTo>
                    <a:pt x="317" y="1227"/>
                  </a:lnTo>
                  <a:lnTo>
                    <a:pt x="312" y="1237"/>
                  </a:lnTo>
                  <a:lnTo>
                    <a:pt x="305" y="1245"/>
                  </a:lnTo>
                  <a:lnTo>
                    <a:pt x="295" y="1252"/>
                  </a:lnTo>
                  <a:lnTo>
                    <a:pt x="287" y="1255"/>
                  </a:lnTo>
                  <a:lnTo>
                    <a:pt x="278" y="1256"/>
                  </a:lnTo>
                  <a:lnTo>
                    <a:pt x="269" y="1258"/>
                  </a:lnTo>
                  <a:lnTo>
                    <a:pt x="260" y="1256"/>
                  </a:lnTo>
                  <a:lnTo>
                    <a:pt x="252" y="1255"/>
                  </a:lnTo>
                  <a:lnTo>
                    <a:pt x="242" y="1253"/>
                  </a:lnTo>
                  <a:lnTo>
                    <a:pt x="234" y="1250"/>
                  </a:lnTo>
                  <a:lnTo>
                    <a:pt x="227" y="1245"/>
                  </a:lnTo>
                  <a:lnTo>
                    <a:pt x="223" y="1239"/>
                  </a:lnTo>
                  <a:lnTo>
                    <a:pt x="218" y="1232"/>
                  </a:lnTo>
                  <a:lnTo>
                    <a:pt x="214" y="1228"/>
                  </a:lnTo>
                  <a:lnTo>
                    <a:pt x="206" y="1225"/>
                  </a:lnTo>
                  <a:lnTo>
                    <a:pt x="193" y="1225"/>
                  </a:lnTo>
                  <a:lnTo>
                    <a:pt x="180" y="1232"/>
                  </a:lnTo>
                  <a:lnTo>
                    <a:pt x="169" y="1241"/>
                  </a:lnTo>
                  <a:lnTo>
                    <a:pt x="157" y="1251"/>
                  </a:lnTo>
                  <a:lnTo>
                    <a:pt x="146" y="1259"/>
                  </a:lnTo>
                  <a:lnTo>
                    <a:pt x="135" y="1261"/>
                  </a:lnTo>
                  <a:lnTo>
                    <a:pt x="125" y="1255"/>
                  </a:lnTo>
                  <a:lnTo>
                    <a:pt x="114" y="1239"/>
                  </a:lnTo>
                  <a:lnTo>
                    <a:pt x="108" y="1209"/>
                  </a:lnTo>
                  <a:lnTo>
                    <a:pt x="104" y="1177"/>
                  </a:lnTo>
                  <a:lnTo>
                    <a:pt x="106" y="1145"/>
                  </a:lnTo>
                  <a:lnTo>
                    <a:pt x="114" y="1115"/>
                  </a:lnTo>
                  <a:lnTo>
                    <a:pt x="119" y="1110"/>
                  </a:lnTo>
                  <a:lnTo>
                    <a:pt x="125" y="1108"/>
                  </a:lnTo>
                  <a:lnTo>
                    <a:pt x="132" y="1106"/>
                  </a:lnTo>
                  <a:lnTo>
                    <a:pt x="138" y="1104"/>
                  </a:lnTo>
                  <a:lnTo>
                    <a:pt x="143" y="1100"/>
                  </a:lnTo>
                  <a:lnTo>
                    <a:pt x="148" y="1095"/>
                  </a:lnTo>
                  <a:lnTo>
                    <a:pt x="153" y="1089"/>
                  </a:lnTo>
                  <a:lnTo>
                    <a:pt x="157" y="1084"/>
                  </a:lnTo>
                  <a:lnTo>
                    <a:pt x="162" y="1079"/>
                  </a:lnTo>
                  <a:lnTo>
                    <a:pt x="166" y="1074"/>
                  </a:lnTo>
                  <a:lnTo>
                    <a:pt x="171" y="1070"/>
                  </a:lnTo>
                  <a:lnTo>
                    <a:pt x="178" y="1068"/>
                  </a:lnTo>
                  <a:lnTo>
                    <a:pt x="181" y="1058"/>
                  </a:lnTo>
                  <a:lnTo>
                    <a:pt x="181" y="1048"/>
                  </a:lnTo>
                  <a:lnTo>
                    <a:pt x="180" y="1039"/>
                  </a:lnTo>
                  <a:lnTo>
                    <a:pt x="182" y="1028"/>
                  </a:lnTo>
                  <a:lnTo>
                    <a:pt x="185" y="1018"/>
                  </a:lnTo>
                  <a:lnTo>
                    <a:pt x="189" y="1007"/>
                  </a:lnTo>
                  <a:lnTo>
                    <a:pt x="195" y="997"/>
                  </a:lnTo>
                  <a:lnTo>
                    <a:pt x="203" y="989"/>
                  </a:lnTo>
                  <a:lnTo>
                    <a:pt x="209" y="987"/>
                  </a:lnTo>
                  <a:lnTo>
                    <a:pt x="216" y="985"/>
                  </a:lnTo>
                  <a:lnTo>
                    <a:pt x="222" y="982"/>
                  </a:lnTo>
                  <a:lnTo>
                    <a:pt x="229" y="981"/>
                  </a:lnTo>
                  <a:lnTo>
                    <a:pt x="236" y="979"/>
                  </a:lnTo>
                  <a:lnTo>
                    <a:pt x="241" y="975"/>
                  </a:lnTo>
                  <a:lnTo>
                    <a:pt x="246" y="972"/>
                  </a:lnTo>
                  <a:lnTo>
                    <a:pt x="250" y="966"/>
                  </a:lnTo>
                  <a:lnTo>
                    <a:pt x="255" y="950"/>
                  </a:lnTo>
                  <a:lnTo>
                    <a:pt x="256" y="933"/>
                  </a:lnTo>
                  <a:lnTo>
                    <a:pt x="260" y="918"/>
                  </a:lnTo>
                  <a:lnTo>
                    <a:pt x="271" y="906"/>
                  </a:lnTo>
                  <a:lnTo>
                    <a:pt x="280" y="905"/>
                  </a:lnTo>
                  <a:lnTo>
                    <a:pt x="289" y="903"/>
                  </a:lnTo>
                  <a:lnTo>
                    <a:pt x="297" y="898"/>
                  </a:lnTo>
                  <a:lnTo>
                    <a:pt x="305" y="895"/>
                  </a:lnTo>
                  <a:lnTo>
                    <a:pt x="313" y="891"/>
                  </a:lnTo>
                  <a:lnTo>
                    <a:pt x="321" y="888"/>
                  </a:lnTo>
                  <a:lnTo>
                    <a:pt x="329" y="888"/>
                  </a:lnTo>
                  <a:lnTo>
                    <a:pt x="338" y="889"/>
                  </a:lnTo>
                  <a:lnTo>
                    <a:pt x="343" y="887"/>
                  </a:lnTo>
                  <a:lnTo>
                    <a:pt x="345" y="883"/>
                  </a:lnTo>
                  <a:lnTo>
                    <a:pt x="347" y="879"/>
                  </a:lnTo>
                  <a:lnTo>
                    <a:pt x="350" y="875"/>
                  </a:lnTo>
                  <a:lnTo>
                    <a:pt x="340" y="866"/>
                  </a:lnTo>
                  <a:lnTo>
                    <a:pt x="333" y="857"/>
                  </a:lnTo>
                  <a:lnTo>
                    <a:pt x="328" y="846"/>
                  </a:lnTo>
                  <a:lnTo>
                    <a:pt x="325" y="835"/>
                  </a:lnTo>
                  <a:lnTo>
                    <a:pt x="320" y="836"/>
                  </a:lnTo>
                  <a:lnTo>
                    <a:pt x="313" y="838"/>
                  </a:lnTo>
                  <a:lnTo>
                    <a:pt x="307" y="839"/>
                  </a:lnTo>
                  <a:lnTo>
                    <a:pt x="300" y="841"/>
                  </a:lnTo>
                  <a:lnTo>
                    <a:pt x="294" y="841"/>
                  </a:lnTo>
                  <a:lnTo>
                    <a:pt x="287" y="841"/>
                  </a:lnTo>
                  <a:lnTo>
                    <a:pt x="282" y="838"/>
                  </a:lnTo>
                  <a:lnTo>
                    <a:pt x="276" y="836"/>
                  </a:lnTo>
                  <a:lnTo>
                    <a:pt x="272" y="831"/>
                  </a:lnTo>
                  <a:lnTo>
                    <a:pt x="270" y="826"/>
                  </a:lnTo>
                  <a:lnTo>
                    <a:pt x="269" y="820"/>
                  </a:lnTo>
                  <a:lnTo>
                    <a:pt x="267" y="814"/>
                  </a:lnTo>
                  <a:lnTo>
                    <a:pt x="256" y="806"/>
                  </a:lnTo>
                  <a:lnTo>
                    <a:pt x="250" y="796"/>
                  </a:lnTo>
                  <a:lnTo>
                    <a:pt x="247" y="784"/>
                  </a:lnTo>
                  <a:lnTo>
                    <a:pt x="244" y="773"/>
                  </a:lnTo>
                  <a:lnTo>
                    <a:pt x="240" y="785"/>
                  </a:lnTo>
                  <a:lnTo>
                    <a:pt x="238" y="799"/>
                  </a:lnTo>
                  <a:lnTo>
                    <a:pt x="233" y="812"/>
                  </a:lnTo>
                  <a:lnTo>
                    <a:pt x="224" y="822"/>
                  </a:lnTo>
                  <a:lnTo>
                    <a:pt x="215" y="825"/>
                  </a:lnTo>
                  <a:lnTo>
                    <a:pt x="208" y="823"/>
                  </a:lnTo>
                  <a:lnTo>
                    <a:pt x="201" y="820"/>
                  </a:lnTo>
                  <a:lnTo>
                    <a:pt x="194" y="815"/>
                  </a:lnTo>
                  <a:lnTo>
                    <a:pt x="188" y="810"/>
                  </a:lnTo>
                  <a:lnTo>
                    <a:pt x="181" y="806"/>
                  </a:lnTo>
                  <a:lnTo>
                    <a:pt x="173" y="804"/>
                  </a:lnTo>
                  <a:lnTo>
                    <a:pt x="165" y="806"/>
                  </a:lnTo>
                  <a:lnTo>
                    <a:pt x="156" y="808"/>
                  </a:lnTo>
                  <a:lnTo>
                    <a:pt x="150" y="815"/>
                  </a:lnTo>
                  <a:lnTo>
                    <a:pt x="147" y="823"/>
                  </a:lnTo>
                  <a:lnTo>
                    <a:pt x="146" y="833"/>
                  </a:lnTo>
                  <a:lnTo>
                    <a:pt x="143" y="841"/>
                  </a:lnTo>
                  <a:lnTo>
                    <a:pt x="140" y="849"/>
                  </a:lnTo>
                  <a:lnTo>
                    <a:pt x="133" y="852"/>
                  </a:lnTo>
                  <a:lnTo>
                    <a:pt x="121" y="853"/>
                  </a:lnTo>
                  <a:lnTo>
                    <a:pt x="114" y="851"/>
                  </a:lnTo>
                  <a:lnTo>
                    <a:pt x="106" y="849"/>
                  </a:lnTo>
                  <a:lnTo>
                    <a:pt x="100" y="844"/>
                  </a:lnTo>
                  <a:lnTo>
                    <a:pt x="94" y="839"/>
                  </a:lnTo>
                  <a:lnTo>
                    <a:pt x="87" y="834"/>
                  </a:lnTo>
                  <a:lnTo>
                    <a:pt x="82" y="828"/>
                  </a:lnTo>
                  <a:lnTo>
                    <a:pt x="78" y="821"/>
                  </a:lnTo>
                  <a:lnTo>
                    <a:pt x="75" y="814"/>
                  </a:lnTo>
                  <a:lnTo>
                    <a:pt x="76" y="793"/>
                  </a:lnTo>
                  <a:lnTo>
                    <a:pt x="79" y="772"/>
                  </a:lnTo>
                  <a:lnTo>
                    <a:pt x="74" y="752"/>
                  </a:lnTo>
                  <a:lnTo>
                    <a:pt x="59" y="738"/>
                  </a:lnTo>
                  <a:lnTo>
                    <a:pt x="50" y="735"/>
                  </a:lnTo>
                  <a:lnTo>
                    <a:pt x="41" y="731"/>
                  </a:lnTo>
                  <a:lnTo>
                    <a:pt x="32" y="727"/>
                  </a:lnTo>
                  <a:lnTo>
                    <a:pt x="22" y="722"/>
                  </a:lnTo>
                  <a:lnTo>
                    <a:pt x="14" y="715"/>
                  </a:lnTo>
                  <a:lnTo>
                    <a:pt x="8" y="708"/>
                  </a:lnTo>
                  <a:lnTo>
                    <a:pt x="5" y="699"/>
                  </a:lnTo>
                  <a:lnTo>
                    <a:pt x="4" y="689"/>
                  </a:lnTo>
                  <a:lnTo>
                    <a:pt x="5" y="675"/>
                  </a:lnTo>
                  <a:lnTo>
                    <a:pt x="7" y="661"/>
                  </a:lnTo>
                  <a:lnTo>
                    <a:pt x="12" y="649"/>
                  </a:lnTo>
                  <a:lnTo>
                    <a:pt x="18" y="638"/>
                  </a:lnTo>
                  <a:lnTo>
                    <a:pt x="15" y="629"/>
                  </a:lnTo>
                  <a:lnTo>
                    <a:pt x="15" y="619"/>
                  </a:lnTo>
                  <a:lnTo>
                    <a:pt x="15" y="610"/>
                  </a:lnTo>
                  <a:lnTo>
                    <a:pt x="19" y="602"/>
                  </a:lnTo>
                  <a:lnTo>
                    <a:pt x="33" y="586"/>
                  </a:lnTo>
                  <a:lnTo>
                    <a:pt x="33" y="579"/>
                  </a:lnTo>
                  <a:lnTo>
                    <a:pt x="34" y="572"/>
                  </a:lnTo>
                  <a:lnTo>
                    <a:pt x="37" y="565"/>
                  </a:lnTo>
                  <a:lnTo>
                    <a:pt x="41" y="560"/>
                  </a:lnTo>
                  <a:lnTo>
                    <a:pt x="46" y="555"/>
                  </a:lnTo>
                  <a:lnTo>
                    <a:pt x="51" y="552"/>
                  </a:lnTo>
                  <a:lnTo>
                    <a:pt x="57" y="549"/>
                  </a:lnTo>
                  <a:lnTo>
                    <a:pt x="64" y="548"/>
                  </a:lnTo>
                  <a:lnTo>
                    <a:pt x="58" y="538"/>
                  </a:lnTo>
                  <a:lnTo>
                    <a:pt x="52" y="526"/>
                  </a:lnTo>
                  <a:lnTo>
                    <a:pt x="49" y="514"/>
                  </a:lnTo>
                  <a:lnTo>
                    <a:pt x="50" y="501"/>
                  </a:lnTo>
                  <a:lnTo>
                    <a:pt x="55" y="497"/>
                  </a:lnTo>
                  <a:lnTo>
                    <a:pt x="60" y="496"/>
                  </a:lnTo>
                  <a:lnTo>
                    <a:pt x="66" y="496"/>
                  </a:lnTo>
                  <a:lnTo>
                    <a:pt x="73" y="495"/>
                  </a:lnTo>
                  <a:lnTo>
                    <a:pt x="78" y="494"/>
                  </a:lnTo>
                  <a:lnTo>
                    <a:pt x="82" y="492"/>
                  </a:lnTo>
                  <a:lnTo>
                    <a:pt x="83" y="486"/>
                  </a:lnTo>
                  <a:lnTo>
                    <a:pt x="82" y="479"/>
                  </a:lnTo>
                  <a:lnTo>
                    <a:pt x="72" y="469"/>
                  </a:lnTo>
                  <a:lnTo>
                    <a:pt x="59" y="458"/>
                  </a:lnTo>
                  <a:lnTo>
                    <a:pt x="44" y="449"/>
                  </a:lnTo>
                  <a:lnTo>
                    <a:pt x="30" y="440"/>
                  </a:lnTo>
                  <a:lnTo>
                    <a:pt x="19" y="429"/>
                  </a:lnTo>
                  <a:lnTo>
                    <a:pt x="12" y="417"/>
                  </a:lnTo>
                  <a:lnTo>
                    <a:pt x="11" y="403"/>
                  </a:lnTo>
                  <a:lnTo>
                    <a:pt x="18" y="386"/>
                  </a:lnTo>
                  <a:lnTo>
                    <a:pt x="26" y="380"/>
                  </a:lnTo>
                  <a:lnTo>
                    <a:pt x="33" y="373"/>
                  </a:lnTo>
                  <a:lnTo>
                    <a:pt x="37" y="366"/>
                  </a:lnTo>
                  <a:lnTo>
                    <a:pt x="38" y="357"/>
                  </a:lnTo>
                  <a:lnTo>
                    <a:pt x="33" y="351"/>
                  </a:lnTo>
                  <a:lnTo>
                    <a:pt x="26" y="345"/>
                  </a:lnTo>
                  <a:lnTo>
                    <a:pt x="19" y="340"/>
                  </a:lnTo>
                  <a:lnTo>
                    <a:pt x="12" y="333"/>
                  </a:lnTo>
                  <a:lnTo>
                    <a:pt x="6" y="326"/>
                  </a:lnTo>
                  <a:lnTo>
                    <a:pt x="2" y="318"/>
                  </a:lnTo>
                  <a:lnTo>
                    <a:pt x="0" y="310"/>
                  </a:lnTo>
                  <a:lnTo>
                    <a:pt x="2" y="299"/>
                  </a:lnTo>
                  <a:lnTo>
                    <a:pt x="4" y="291"/>
                  </a:lnTo>
                  <a:lnTo>
                    <a:pt x="7" y="282"/>
                  </a:lnTo>
                  <a:lnTo>
                    <a:pt x="12" y="274"/>
                  </a:lnTo>
                  <a:lnTo>
                    <a:pt x="18" y="267"/>
                  </a:lnTo>
                  <a:lnTo>
                    <a:pt x="25" y="260"/>
                  </a:lnTo>
                  <a:lnTo>
                    <a:pt x="33" y="254"/>
                  </a:lnTo>
                  <a:lnTo>
                    <a:pt x="41" y="251"/>
                  </a:lnTo>
                  <a:lnTo>
                    <a:pt x="49" y="247"/>
                  </a:lnTo>
                  <a:lnTo>
                    <a:pt x="76" y="245"/>
                  </a:lnTo>
                  <a:lnTo>
                    <a:pt x="85" y="236"/>
                  </a:lnTo>
                  <a:lnTo>
                    <a:pt x="93" y="230"/>
                  </a:lnTo>
                  <a:lnTo>
                    <a:pt x="103" y="226"/>
                  </a:lnTo>
                  <a:lnTo>
                    <a:pt x="113" y="222"/>
                  </a:lnTo>
                  <a:lnTo>
                    <a:pt x="124" y="219"/>
                  </a:lnTo>
                  <a:lnTo>
                    <a:pt x="134" y="215"/>
                  </a:lnTo>
                  <a:lnTo>
                    <a:pt x="144" y="211"/>
                  </a:lnTo>
                  <a:lnTo>
                    <a:pt x="154" y="204"/>
                  </a:lnTo>
                  <a:lnTo>
                    <a:pt x="161" y="204"/>
                  </a:lnTo>
                  <a:lnTo>
                    <a:pt x="168" y="206"/>
                  </a:lnTo>
                  <a:lnTo>
                    <a:pt x="174" y="207"/>
                  </a:lnTo>
                  <a:lnTo>
                    <a:pt x="181" y="206"/>
                  </a:lnTo>
                  <a:lnTo>
                    <a:pt x="187" y="199"/>
                  </a:lnTo>
                  <a:lnTo>
                    <a:pt x="189" y="191"/>
                  </a:lnTo>
                  <a:lnTo>
                    <a:pt x="191" y="182"/>
                  </a:lnTo>
                  <a:lnTo>
                    <a:pt x="193" y="174"/>
                  </a:lnTo>
                  <a:lnTo>
                    <a:pt x="202" y="163"/>
                  </a:lnTo>
                  <a:lnTo>
                    <a:pt x="212" y="154"/>
                  </a:lnTo>
                  <a:lnTo>
                    <a:pt x="224" y="146"/>
                  </a:lnTo>
                  <a:lnTo>
                    <a:pt x="236" y="139"/>
                  </a:lnTo>
                  <a:lnTo>
                    <a:pt x="248" y="135"/>
                  </a:lnTo>
                  <a:lnTo>
                    <a:pt x="261" y="131"/>
                  </a:lnTo>
                  <a:lnTo>
                    <a:pt x="274" y="130"/>
                  </a:lnTo>
                  <a:lnTo>
                    <a:pt x="287" y="131"/>
                  </a:lnTo>
                  <a:lnTo>
                    <a:pt x="294" y="133"/>
                  </a:lnTo>
                  <a:lnTo>
                    <a:pt x="301" y="137"/>
                  </a:lnTo>
                  <a:lnTo>
                    <a:pt x="307" y="141"/>
                  </a:lnTo>
                  <a:lnTo>
                    <a:pt x="314" y="146"/>
                  </a:lnTo>
                  <a:lnTo>
                    <a:pt x="320" y="151"/>
                  </a:lnTo>
                  <a:lnTo>
                    <a:pt x="325" y="155"/>
                  </a:lnTo>
                  <a:lnTo>
                    <a:pt x="332" y="160"/>
                  </a:lnTo>
                  <a:lnTo>
                    <a:pt x="338" y="164"/>
                  </a:lnTo>
                  <a:lnTo>
                    <a:pt x="348" y="152"/>
                  </a:lnTo>
                  <a:lnTo>
                    <a:pt x="353" y="137"/>
                  </a:lnTo>
                  <a:lnTo>
                    <a:pt x="357" y="122"/>
                  </a:lnTo>
                  <a:lnTo>
                    <a:pt x="367" y="109"/>
                  </a:lnTo>
                  <a:lnTo>
                    <a:pt x="384" y="97"/>
                  </a:lnTo>
                  <a:lnTo>
                    <a:pt x="403" y="87"/>
                  </a:lnTo>
                  <a:lnTo>
                    <a:pt x="423" y="79"/>
                  </a:lnTo>
                  <a:lnTo>
                    <a:pt x="444" y="75"/>
                  </a:lnTo>
                  <a:lnTo>
                    <a:pt x="466" y="74"/>
                  </a:lnTo>
                  <a:lnTo>
                    <a:pt x="488" y="75"/>
                  </a:lnTo>
                  <a:lnTo>
                    <a:pt x="509" y="80"/>
                  </a:lnTo>
                  <a:lnTo>
                    <a:pt x="528" y="90"/>
                  </a:lnTo>
                  <a:lnTo>
                    <a:pt x="535" y="94"/>
                  </a:lnTo>
                  <a:lnTo>
                    <a:pt x="542" y="98"/>
                  </a:lnTo>
                  <a:lnTo>
                    <a:pt x="549" y="98"/>
                  </a:lnTo>
                  <a:lnTo>
                    <a:pt x="557" y="94"/>
                  </a:lnTo>
                  <a:lnTo>
                    <a:pt x="570" y="88"/>
                  </a:lnTo>
                  <a:lnTo>
                    <a:pt x="578" y="79"/>
                  </a:lnTo>
                  <a:lnTo>
                    <a:pt x="585" y="70"/>
                  </a:lnTo>
                  <a:lnTo>
                    <a:pt x="591" y="59"/>
                  </a:lnTo>
                  <a:lnTo>
                    <a:pt x="596" y="48"/>
                  </a:lnTo>
                  <a:lnTo>
                    <a:pt x="603" y="38"/>
                  </a:lnTo>
                  <a:lnTo>
                    <a:pt x="612" y="30"/>
                  </a:lnTo>
                  <a:lnTo>
                    <a:pt x="624" y="23"/>
                  </a:lnTo>
                  <a:lnTo>
                    <a:pt x="640" y="16"/>
                  </a:lnTo>
                  <a:lnTo>
                    <a:pt x="657" y="10"/>
                  </a:lnTo>
                  <a:lnTo>
                    <a:pt x="676" y="4"/>
                  </a:lnTo>
                  <a:lnTo>
                    <a:pt x="694" y="1"/>
                  </a:lnTo>
                  <a:lnTo>
                    <a:pt x="713" y="0"/>
                  </a:lnTo>
                  <a:lnTo>
                    <a:pt x="731" y="1"/>
                  </a:lnTo>
                  <a:lnTo>
                    <a:pt x="750" y="4"/>
                  </a:lnTo>
                  <a:lnTo>
                    <a:pt x="767" y="10"/>
                  </a:lnTo>
                  <a:lnTo>
                    <a:pt x="774" y="14"/>
                  </a:lnTo>
                  <a:lnTo>
                    <a:pt x="781" y="17"/>
                  </a:lnTo>
                  <a:lnTo>
                    <a:pt x="788" y="22"/>
                  </a:lnTo>
                  <a:lnTo>
                    <a:pt x="795" y="26"/>
                  </a:lnTo>
                  <a:lnTo>
                    <a:pt x="800" y="31"/>
                  </a:lnTo>
                  <a:lnTo>
                    <a:pt x="807" y="35"/>
                  </a:lnTo>
                  <a:lnTo>
                    <a:pt x="813" y="41"/>
                  </a:lnTo>
                  <a:lnTo>
                    <a:pt x="819" y="47"/>
                  </a:ln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176" name="Freeform 470"/>
            <p:cNvSpPr>
              <a:spLocks/>
            </p:cNvSpPr>
            <p:nvPr/>
          </p:nvSpPr>
          <p:spPr bwMode="auto">
            <a:xfrm>
              <a:off x="1703" y="1169"/>
              <a:ext cx="16" cy="11"/>
            </a:xfrm>
            <a:custGeom>
              <a:avLst/>
              <a:gdLst>
                <a:gd name="T0" fmla="*/ 0 w 63"/>
                <a:gd name="T1" fmla="*/ 0 h 31"/>
                <a:gd name="T2" fmla="*/ 0 w 63"/>
                <a:gd name="T3" fmla="*/ 0 h 31"/>
                <a:gd name="T4" fmla="*/ 0 w 63"/>
                <a:gd name="T5" fmla="*/ 0 h 31"/>
                <a:gd name="T6" fmla="*/ 0 w 63"/>
                <a:gd name="T7" fmla="*/ 0 h 31"/>
                <a:gd name="T8" fmla="*/ 0 w 63"/>
                <a:gd name="T9" fmla="*/ 0 h 31"/>
                <a:gd name="T10" fmla="*/ 0 w 63"/>
                <a:gd name="T11" fmla="*/ 0 h 31"/>
                <a:gd name="T12" fmla="*/ 0 w 63"/>
                <a:gd name="T13" fmla="*/ 0 h 31"/>
                <a:gd name="T14" fmla="*/ 0 w 63"/>
                <a:gd name="T15" fmla="*/ 0 h 31"/>
                <a:gd name="T16" fmla="*/ 0 w 63"/>
                <a:gd name="T17" fmla="*/ 0 h 31"/>
                <a:gd name="T18" fmla="*/ 0 w 63"/>
                <a:gd name="T19" fmla="*/ 0 h 31"/>
                <a:gd name="T20" fmla="*/ 0 w 63"/>
                <a:gd name="T21" fmla="*/ 0 h 31"/>
                <a:gd name="T22" fmla="*/ 0 w 63"/>
                <a:gd name="T23" fmla="*/ 0 h 31"/>
                <a:gd name="T24" fmla="*/ 0 w 63"/>
                <a:gd name="T25" fmla="*/ 0 h 31"/>
                <a:gd name="T26" fmla="*/ 0 w 63"/>
                <a:gd name="T27" fmla="*/ 0 h 31"/>
                <a:gd name="T28" fmla="*/ 0 w 63"/>
                <a:gd name="T29" fmla="*/ 0 h 31"/>
                <a:gd name="T30" fmla="*/ 0 w 63"/>
                <a:gd name="T31" fmla="*/ 0 h 31"/>
                <a:gd name="T32" fmla="*/ 0 w 63"/>
                <a:gd name="T33" fmla="*/ 0 h 31"/>
                <a:gd name="T34" fmla="*/ 0 w 63"/>
                <a:gd name="T35" fmla="*/ 0 h 31"/>
                <a:gd name="T36" fmla="*/ 0 w 63"/>
                <a:gd name="T37" fmla="*/ 0 h 31"/>
                <a:gd name="T38" fmla="*/ 0 w 63"/>
                <a:gd name="T39" fmla="*/ 0 h 31"/>
                <a:gd name="T40" fmla="*/ 0 w 63"/>
                <a:gd name="T41" fmla="*/ 0 h 31"/>
                <a:gd name="T42" fmla="*/ 0 w 63"/>
                <a:gd name="T43" fmla="*/ 0 h 3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3" h="31">
                  <a:moveTo>
                    <a:pt x="63" y="6"/>
                  </a:moveTo>
                  <a:lnTo>
                    <a:pt x="61" y="13"/>
                  </a:lnTo>
                  <a:lnTo>
                    <a:pt x="56" y="18"/>
                  </a:lnTo>
                  <a:lnTo>
                    <a:pt x="51" y="23"/>
                  </a:lnTo>
                  <a:lnTo>
                    <a:pt x="46" y="28"/>
                  </a:lnTo>
                  <a:lnTo>
                    <a:pt x="40" y="30"/>
                  </a:lnTo>
                  <a:lnTo>
                    <a:pt x="34" y="31"/>
                  </a:lnTo>
                  <a:lnTo>
                    <a:pt x="28" y="31"/>
                  </a:lnTo>
                  <a:lnTo>
                    <a:pt x="23" y="31"/>
                  </a:lnTo>
                  <a:lnTo>
                    <a:pt x="17" y="31"/>
                  </a:lnTo>
                  <a:lnTo>
                    <a:pt x="10" y="30"/>
                  </a:lnTo>
                  <a:lnTo>
                    <a:pt x="5" y="28"/>
                  </a:lnTo>
                  <a:lnTo>
                    <a:pt x="0" y="25"/>
                  </a:lnTo>
                  <a:lnTo>
                    <a:pt x="5" y="21"/>
                  </a:lnTo>
                  <a:lnTo>
                    <a:pt x="11" y="16"/>
                  </a:lnTo>
                  <a:lnTo>
                    <a:pt x="18" y="11"/>
                  </a:lnTo>
                  <a:lnTo>
                    <a:pt x="26" y="7"/>
                  </a:lnTo>
                  <a:lnTo>
                    <a:pt x="33" y="5"/>
                  </a:lnTo>
                  <a:lnTo>
                    <a:pt x="41" y="1"/>
                  </a:lnTo>
                  <a:lnTo>
                    <a:pt x="50" y="0"/>
                  </a:lnTo>
                  <a:lnTo>
                    <a:pt x="58" y="0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77" name="Freeform 471"/>
            <p:cNvSpPr>
              <a:spLocks/>
            </p:cNvSpPr>
            <p:nvPr/>
          </p:nvSpPr>
          <p:spPr bwMode="auto">
            <a:xfrm>
              <a:off x="1774" y="1177"/>
              <a:ext cx="24" cy="13"/>
            </a:xfrm>
            <a:custGeom>
              <a:avLst/>
              <a:gdLst>
                <a:gd name="T0" fmla="*/ 0 w 95"/>
                <a:gd name="T1" fmla="*/ 0 h 41"/>
                <a:gd name="T2" fmla="*/ 0 w 95"/>
                <a:gd name="T3" fmla="*/ 0 h 41"/>
                <a:gd name="T4" fmla="*/ 0 w 95"/>
                <a:gd name="T5" fmla="*/ 0 h 41"/>
                <a:gd name="T6" fmla="*/ 0 w 95"/>
                <a:gd name="T7" fmla="*/ 0 h 41"/>
                <a:gd name="T8" fmla="*/ 0 w 95"/>
                <a:gd name="T9" fmla="*/ 0 h 41"/>
                <a:gd name="T10" fmla="*/ 0 w 95"/>
                <a:gd name="T11" fmla="*/ 0 h 41"/>
                <a:gd name="T12" fmla="*/ 0 w 95"/>
                <a:gd name="T13" fmla="*/ 0 h 41"/>
                <a:gd name="T14" fmla="*/ 0 w 95"/>
                <a:gd name="T15" fmla="*/ 0 h 41"/>
                <a:gd name="T16" fmla="*/ 0 w 95"/>
                <a:gd name="T17" fmla="*/ 0 h 41"/>
                <a:gd name="T18" fmla="*/ 0 w 95"/>
                <a:gd name="T19" fmla="*/ 0 h 41"/>
                <a:gd name="T20" fmla="*/ 0 w 95"/>
                <a:gd name="T21" fmla="*/ 0 h 41"/>
                <a:gd name="T22" fmla="*/ 0 w 95"/>
                <a:gd name="T23" fmla="*/ 0 h 41"/>
                <a:gd name="T24" fmla="*/ 0 w 95"/>
                <a:gd name="T25" fmla="*/ 0 h 41"/>
                <a:gd name="T26" fmla="*/ 0 w 95"/>
                <a:gd name="T27" fmla="*/ 0 h 41"/>
                <a:gd name="T28" fmla="*/ 0 w 95"/>
                <a:gd name="T29" fmla="*/ 0 h 41"/>
                <a:gd name="T30" fmla="*/ 0 w 95"/>
                <a:gd name="T31" fmla="*/ 0 h 41"/>
                <a:gd name="T32" fmla="*/ 0 w 95"/>
                <a:gd name="T33" fmla="*/ 0 h 41"/>
                <a:gd name="T34" fmla="*/ 0 w 95"/>
                <a:gd name="T35" fmla="*/ 0 h 41"/>
                <a:gd name="T36" fmla="*/ 0 w 95"/>
                <a:gd name="T37" fmla="*/ 0 h 41"/>
                <a:gd name="T38" fmla="*/ 0 w 95"/>
                <a:gd name="T39" fmla="*/ 0 h 41"/>
                <a:gd name="T40" fmla="*/ 0 w 95"/>
                <a:gd name="T41" fmla="*/ 0 h 41"/>
                <a:gd name="T42" fmla="*/ 0 w 95"/>
                <a:gd name="T43" fmla="*/ 0 h 41"/>
                <a:gd name="T44" fmla="*/ 0 w 95"/>
                <a:gd name="T45" fmla="*/ 0 h 41"/>
                <a:gd name="T46" fmla="*/ 0 w 95"/>
                <a:gd name="T47" fmla="*/ 0 h 41"/>
                <a:gd name="T48" fmla="*/ 0 w 95"/>
                <a:gd name="T49" fmla="*/ 0 h 4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5" h="41">
                  <a:moveTo>
                    <a:pt x="95" y="9"/>
                  </a:moveTo>
                  <a:lnTo>
                    <a:pt x="87" y="17"/>
                  </a:lnTo>
                  <a:lnTo>
                    <a:pt x="79" y="25"/>
                  </a:lnTo>
                  <a:lnTo>
                    <a:pt x="69" y="31"/>
                  </a:lnTo>
                  <a:lnTo>
                    <a:pt x="59" y="36"/>
                  </a:lnTo>
                  <a:lnTo>
                    <a:pt x="49" y="39"/>
                  </a:lnTo>
                  <a:lnTo>
                    <a:pt x="37" y="41"/>
                  </a:lnTo>
                  <a:lnTo>
                    <a:pt x="26" y="40"/>
                  </a:lnTo>
                  <a:lnTo>
                    <a:pt x="14" y="38"/>
                  </a:lnTo>
                  <a:lnTo>
                    <a:pt x="10" y="36"/>
                  </a:lnTo>
                  <a:lnTo>
                    <a:pt x="6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7" y="21"/>
                  </a:lnTo>
                  <a:lnTo>
                    <a:pt x="14" y="17"/>
                  </a:lnTo>
                  <a:lnTo>
                    <a:pt x="21" y="14"/>
                  </a:lnTo>
                  <a:lnTo>
                    <a:pt x="29" y="10"/>
                  </a:lnTo>
                  <a:lnTo>
                    <a:pt x="37" y="7"/>
                  </a:lnTo>
                  <a:lnTo>
                    <a:pt x="46" y="4"/>
                  </a:lnTo>
                  <a:lnTo>
                    <a:pt x="54" y="2"/>
                  </a:lnTo>
                  <a:lnTo>
                    <a:pt x="63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5" y="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78" name="Freeform 472"/>
            <p:cNvSpPr>
              <a:spLocks/>
            </p:cNvSpPr>
            <p:nvPr/>
          </p:nvSpPr>
          <p:spPr bwMode="auto">
            <a:xfrm>
              <a:off x="1712" y="1177"/>
              <a:ext cx="26" cy="19"/>
            </a:xfrm>
            <a:custGeom>
              <a:avLst/>
              <a:gdLst>
                <a:gd name="T0" fmla="*/ 0 w 104"/>
                <a:gd name="T1" fmla="*/ 0 h 55"/>
                <a:gd name="T2" fmla="*/ 0 w 104"/>
                <a:gd name="T3" fmla="*/ 0 h 55"/>
                <a:gd name="T4" fmla="*/ 0 w 104"/>
                <a:gd name="T5" fmla="*/ 0 h 55"/>
                <a:gd name="T6" fmla="*/ 0 w 104"/>
                <a:gd name="T7" fmla="*/ 0 h 55"/>
                <a:gd name="T8" fmla="*/ 0 w 104"/>
                <a:gd name="T9" fmla="*/ 0 h 55"/>
                <a:gd name="T10" fmla="*/ 0 w 104"/>
                <a:gd name="T11" fmla="*/ 0 h 55"/>
                <a:gd name="T12" fmla="*/ 0 w 104"/>
                <a:gd name="T13" fmla="*/ 0 h 55"/>
                <a:gd name="T14" fmla="*/ 0 w 104"/>
                <a:gd name="T15" fmla="*/ 0 h 55"/>
                <a:gd name="T16" fmla="*/ 0 w 104"/>
                <a:gd name="T17" fmla="*/ 0 h 55"/>
                <a:gd name="T18" fmla="*/ 0 w 104"/>
                <a:gd name="T19" fmla="*/ 0 h 55"/>
                <a:gd name="T20" fmla="*/ 0 w 104"/>
                <a:gd name="T21" fmla="*/ 0 h 55"/>
                <a:gd name="T22" fmla="*/ 0 w 104"/>
                <a:gd name="T23" fmla="*/ 0 h 55"/>
                <a:gd name="T24" fmla="*/ 0 w 104"/>
                <a:gd name="T25" fmla="*/ 0 h 55"/>
                <a:gd name="T26" fmla="*/ 0 w 104"/>
                <a:gd name="T27" fmla="*/ 0 h 55"/>
                <a:gd name="T28" fmla="*/ 0 w 104"/>
                <a:gd name="T29" fmla="*/ 0 h 55"/>
                <a:gd name="T30" fmla="*/ 0 w 104"/>
                <a:gd name="T31" fmla="*/ 0 h 55"/>
                <a:gd name="T32" fmla="*/ 0 w 104"/>
                <a:gd name="T33" fmla="*/ 0 h 55"/>
                <a:gd name="T34" fmla="*/ 0 w 104"/>
                <a:gd name="T35" fmla="*/ 0 h 55"/>
                <a:gd name="T36" fmla="*/ 0 w 104"/>
                <a:gd name="T37" fmla="*/ 0 h 55"/>
                <a:gd name="T38" fmla="*/ 0 w 104"/>
                <a:gd name="T39" fmla="*/ 0 h 55"/>
                <a:gd name="T40" fmla="*/ 0 w 104"/>
                <a:gd name="T41" fmla="*/ 0 h 55"/>
                <a:gd name="T42" fmla="*/ 0 w 104"/>
                <a:gd name="T43" fmla="*/ 0 h 55"/>
                <a:gd name="T44" fmla="*/ 0 w 104"/>
                <a:gd name="T45" fmla="*/ 0 h 55"/>
                <a:gd name="T46" fmla="*/ 0 w 104"/>
                <a:gd name="T47" fmla="*/ 0 h 55"/>
                <a:gd name="T48" fmla="*/ 0 w 104"/>
                <a:gd name="T49" fmla="*/ 0 h 55"/>
                <a:gd name="T50" fmla="*/ 0 w 104"/>
                <a:gd name="T51" fmla="*/ 0 h 55"/>
                <a:gd name="T52" fmla="*/ 0 w 104"/>
                <a:gd name="T53" fmla="*/ 0 h 55"/>
                <a:gd name="T54" fmla="*/ 0 w 104"/>
                <a:gd name="T55" fmla="*/ 0 h 55"/>
                <a:gd name="T56" fmla="*/ 0 w 104"/>
                <a:gd name="T57" fmla="*/ 0 h 5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04" h="55">
                  <a:moveTo>
                    <a:pt x="104" y="14"/>
                  </a:moveTo>
                  <a:lnTo>
                    <a:pt x="93" y="20"/>
                  </a:lnTo>
                  <a:lnTo>
                    <a:pt x="83" y="24"/>
                  </a:lnTo>
                  <a:lnTo>
                    <a:pt x="73" y="29"/>
                  </a:lnTo>
                  <a:lnTo>
                    <a:pt x="62" y="32"/>
                  </a:lnTo>
                  <a:lnTo>
                    <a:pt x="52" y="37"/>
                  </a:lnTo>
                  <a:lnTo>
                    <a:pt x="42" y="41"/>
                  </a:lnTo>
                  <a:lnTo>
                    <a:pt x="31" y="47"/>
                  </a:lnTo>
                  <a:lnTo>
                    <a:pt x="22" y="53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7" y="55"/>
                  </a:lnTo>
                  <a:lnTo>
                    <a:pt x="2" y="53"/>
                  </a:lnTo>
                  <a:lnTo>
                    <a:pt x="0" y="51"/>
                  </a:lnTo>
                  <a:lnTo>
                    <a:pt x="0" y="47"/>
                  </a:lnTo>
                  <a:lnTo>
                    <a:pt x="1" y="45"/>
                  </a:lnTo>
                  <a:lnTo>
                    <a:pt x="2" y="41"/>
                  </a:lnTo>
                  <a:lnTo>
                    <a:pt x="10" y="32"/>
                  </a:lnTo>
                  <a:lnTo>
                    <a:pt x="20" y="24"/>
                  </a:lnTo>
                  <a:lnTo>
                    <a:pt x="29" y="16"/>
                  </a:lnTo>
                  <a:lnTo>
                    <a:pt x="38" y="9"/>
                  </a:lnTo>
                  <a:lnTo>
                    <a:pt x="48" y="5"/>
                  </a:lnTo>
                  <a:lnTo>
                    <a:pt x="59" y="1"/>
                  </a:lnTo>
                  <a:lnTo>
                    <a:pt x="70" y="0"/>
                  </a:lnTo>
                  <a:lnTo>
                    <a:pt x="83" y="1"/>
                  </a:lnTo>
                  <a:lnTo>
                    <a:pt x="89" y="3"/>
                  </a:lnTo>
                  <a:lnTo>
                    <a:pt x="93" y="7"/>
                  </a:lnTo>
                  <a:lnTo>
                    <a:pt x="99" y="10"/>
                  </a:lnTo>
                  <a:lnTo>
                    <a:pt x="104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79" name="Freeform 473"/>
            <p:cNvSpPr>
              <a:spLocks/>
            </p:cNvSpPr>
            <p:nvPr/>
          </p:nvSpPr>
          <p:spPr bwMode="auto">
            <a:xfrm>
              <a:off x="1802" y="1177"/>
              <a:ext cx="14" cy="21"/>
            </a:xfrm>
            <a:custGeom>
              <a:avLst/>
              <a:gdLst>
                <a:gd name="T0" fmla="*/ 0 w 52"/>
                <a:gd name="T1" fmla="*/ 0 h 63"/>
                <a:gd name="T2" fmla="*/ 0 w 52"/>
                <a:gd name="T3" fmla="*/ 0 h 63"/>
                <a:gd name="T4" fmla="*/ 0 w 52"/>
                <a:gd name="T5" fmla="*/ 0 h 63"/>
                <a:gd name="T6" fmla="*/ 0 w 52"/>
                <a:gd name="T7" fmla="*/ 0 h 63"/>
                <a:gd name="T8" fmla="*/ 0 w 52"/>
                <a:gd name="T9" fmla="*/ 0 h 63"/>
                <a:gd name="T10" fmla="*/ 0 w 52"/>
                <a:gd name="T11" fmla="*/ 0 h 63"/>
                <a:gd name="T12" fmla="*/ 0 w 52"/>
                <a:gd name="T13" fmla="*/ 0 h 63"/>
                <a:gd name="T14" fmla="*/ 0 w 52"/>
                <a:gd name="T15" fmla="*/ 0 h 63"/>
                <a:gd name="T16" fmla="*/ 0 w 52"/>
                <a:gd name="T17" fmla="*/ 0 h 63"/>
                <a:gd name="T18" fmla="*/ 0 w 52"/>
                <a:gd name="T19" fmla="*/ 0 h 63"/>
                <a:gd name="T20" fmla="*/ 0 w 52"/>
                <a:gd name="T21" fmla="*/ 0 h 63"/>
                <a:gd name="T22" fmla="*/ 0 w 52"/>
                <a:gd name="T23" fmla="*/ 0 h 63"/>
                <a:gd name="T24" fmla="*/ 0 w 52"/>
                <a:gd name="T25" fmla="*/ 0 h 63"/>
                <a:gd name="T26" fmla="*/ 0 w 52"/>
                <a:gd name="T27" fmla="*/ 0 h 63"/>
                <a:gd name="T28" fmla="*/ 0 w 52"/>
                <a:gd name="T29" fmla="*/ 0 h 63"/>
                <a:gd name="T30" fmla="*/ 0 w 52"/>
                <a:gd name="T31" fmla="*/ 0 h 63"/>
                <a:gd name="T32" fmla="*/ 0 w 52"/>
                <a:gd name="T33" fmla="*/ 0 h 63"/>
                <a:gd name="T34" fmla="*/ 0 w 52"/>
                <a:gd name="T35" fmla="*/ 0 h 63"/>
                <a:gd name="T36" fmla="*/ 0 w 52"/>
                <a:gd name="T37" fmla="*/ 0 h 63"/>
                <a:gd name="T38" fmla="*/ 0 w 52"/>
                <a:gd name="T39" fmla="*/ 0 h 63"/>
                <a:gd name="T40" fmla="*/ 0 w 52"/>
                <a:gd name="T41" fmla="*/ 0 h 6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2" h="63">
                  <a:moveTo>
                    <a:pt x="52" y="14"/>
                  </a:moveTo>
                  <a:lnTo>
                    <a:pt x="51" y="26"/>
                  </a:lnTo>
                  <a:lnTo>
                    <a:pt x="45" y="38"/>
                  </a:lnTo>
                  <a:lnTo>
                    <a:pt x="37" y="48"/>
                  </a:lnTo>
                  <a:lnTo>
                    <a:pt x="28" y="56"/>
                  </a:lnTo>
                  <a:lnTo>
                    <a:pt x="22" y="60"/>
                  </a:lnTo>
                  <a:lnTo>
                    <a:pt x="17" y="62"/>
                  </a:lnTo>
                  <a:lnTo>
                    <a:pt x="11" y="63"/>
                  </a:lnTo>
                  <a:lnTo>
                    <a:pt x="6" y="62"/>
                  </a:lnTo>
                  <a:lnTo>
                    <a:pt x="1" y="58"/>
                  </a:lnTo>
                  <a:lnTo>
                    <a:pt x="0" y="52"/>
                  </a:lnTo>
                  <a:lnTo>
                    <a:pt x="1" y="45"/>
                  </a:lnTo>
                  <a:lnTo>
                    <a:pt x="1" y="38"/>
                  </a:lnTo>
                  <a:lnTo>
                    <a:pt x="6" y="26"/>
                  </a:lnTo>
                  <a:lnTo>
                    <a:pt x="14" y="17"/>
                  </a:lnTo>
                  <a:lnTo>
                    <a:pt x="23" y="8"/>
                  </a:lnTo>
                  <a:lnTo>
                    <a:pt x="33" y="0"/>
                  </a:lnTo>
                  <a:lnTo>
                    <a:pt x="38" y="3"/>
                  </a:lnTo>
                  <a:lnTo>
                    <a:pt x="43" y="6"/>
                  </a:lnTo>
                  <a:lnTo>
                    <a:pt x="48" y="9"/>
                  </a:lnTo>
                  <a:lnTo>
                    <a:pt x="52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80" name="Freeform 474"/>
            <p:cNvSpPr>
              <a:spLocks/>
            </p:cNvSpPr>
            <p:nvPr/>
          </p:nvSpPr>
          <p:spPr bwMode="auto">
            <a:xfrm>
              <a:off x="1750" y="1178"/>
              <a:ext cx="10" cy="14"/>
            </a:xfrm>
            <a:custGeom>
              <a:avLst/>
              <a:gdLst>
                <a:gd name="T0" fmla="*/ 0 w 36"/>
                <a:gd name="T1" fmla="*/ 0 h 42"/>
                <a:gd name="T2" fmla="*/ 0 w 36"/>
                <a:gd name="T3" fmla="*/ 0 h 42"/>
                <a:gd name="T4" fmla="*/ 0 w 36"/>
                <a:gd name="T5" fmla="*/ 0 h 42"/>
                <a:gd name="T6" fmla="*/ 0 w 36"/>
                <a:gd name="T7" fmla="*/ 0 h 42"/>
                <a:gd name="T8" fmla="*/ 0 w 36"/>
                <a:gd name="T9" fmla="*/ 0 h 42"/>
                <a:gd name="T10" fmla="*/ 0 w 36"/>
                <a:gd name="T11" fmla="*/ 0 h 42"/>
                <a:gd name="T12" fmla="*/ 0 w 36"/>
                <a:gd name="T13" fmla="*/ 0 h 42"/>
                <a:gd name="T14" fmla="*/ 0 w 36"/>
                <a:gd name="T15" fmla="*/ 0 h 42"/>
                <a:gd name="T16" fmla="*/ 0 w 36"/>
                <a:gd name="T17" fmla="*/ 0 h 42"/>
                <a:gd name="T18" fmla="*/ 0 w 36"/>
                <a:gd name="T19" fmla="*/ 0 h 42"/>
                <a:gd name="T20" fmla="*/ 0 w 36"/>
                <a:gd name="T21" fmla="*/ 0 h 42"/>
                <a:gd name="T22" fmla="*/ 0 w 36"/>
                <a:gd name="T23" fmla="*/ 0 h 42"/>
                <a:gd name="T24" fmla="*/ 0 w 36"/>
                <a:gd name="T25" fmla="*/ 0 h 42"/>
                <a:gd name="T26" fmla="*/ 0 w 36"/>
                <a:gd name="T27" fmla="*/ 0 h 42"/>
                <a:gd name="T28" fmla="*/ 0 w 36"/>
                <a:gd name="T29" fmla="*/ 0 h 42"/>
                <a:gd name="T30" fmla="*/ 0 w 36"/>
                <a:gd name="T31" fmla="*/ 0 h 42"/>
                <a:gd name="T32" fmla="*/ 0 w 36"/>
                <a:gd name="T33" fmla="*/ 0 h 42"/>
                <a:gd name="T34" fmla="*/ 0 w 36"/>
                <a:gd name="T35" fmla="*/ 0 h 42"/>
                <a:gd name="T36" fmla="*/ 0 w 36"/>
                <a:gd name="T37" fmla="*/ 0 h 42"/>
                <a:gd name="T38" fmla="*/ 0 w 36"/>
                <a:gd name="T39" fmla="*/ 0 h 42"/>
                <a:gd name="T40" fmla="*/ 0 w 36"/>
                <a:gd name="T41" fmla="*/ 0 h 42"/>
                <a:gd name="T42" fmla="*/ 0 w 36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6" h="42">
                  <a:moveTo>
                    <a:pt x="33" y="20"/>
                  </a:moveTo>
                  <a:lnTo>
                    <a:pt x="36" y="29"/>
                  </a:lnTo>
                  <a:lnTo>
                    <a:pt x="31" y="33"/>
                  </a:lnTo>
                  <a:lnTo>
                    <a:pt x="26" y="35"/>
                  </a:lnTo>
                  <a:lnTo>
                    <a:pt x="20" y="38"/>
                  </a:lnTo>
                  <a:lnTo>
                    <a:pt x="16" y="42"/>
                  </a:lnTo>
                  <a:lnTo>
                    <a:pt x="16" y="41"/>
                  </a:lnTo>
                  <a:lnTo>
                    <a:pt x="16" y="39"/>
                  </a:lnTo>
                  <a:lnTo>
                    <a:pt x="16" y="38"/>
                  </a:lnTo>
                  <a:lnTo>
                    <a:pt x="16" y="37"/>
                  </a:lnTo>
                  <a:lnTo>
                    <a:pt x="11" y="36"/>
                  </a:lnTo>
                  <a:lnTo>
                    <a:pt x="8" y="37"/>
                  </a:lnTo>
                  <a:lnTo>
                    <a:pt x="4" y="38"/>
                  </a:lnTo>
                  <a:lnTo>
                    <a:pt x="1" y="39"/>
                  </a:lnTo>
                  <a:lnTo>
                    <a:pt x="0" y="29"/>
                  </a:lnTo>
                  <a:lnTo>
                    <a:pt x="0" y="20"/>
                  </a:lnTo>
                  <a:lnTo>
                    <a:pt x="1" y="10"/>
                  </a:lnTo>
                  <a:lnTo>
                    <a:pt x="3" y="0"/>
                  </a:lnTo>
                  <a:lnTo>
                    <a:pt x="11" y="3"/>
                  </a:lnTo>
                  <a:lnTo>
                    <a:pt x="20" y="6"/>
                  </a:lnTo>
                  <a:lnTo>
                    <a:pt x="27" y="12"/>
                  </a:lnTo>
                  <a:lnTo>
                    <a:pt x="33" y="20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81" name="Freeform 475"/>
            <p:cNvSpPr>
              <a:spLocks/>
            </p:cNvSpPr>
            <p:nvPr/>
          </p:nvSpPr>
          <p:spPr bwMode="auto">
            <a:xfrm>
              <a:off x="1683" y="1181"/>
              <a:ext cx="12" cy="13"/>
            </a:xfrm>
            <a:custGeom>
              <a:avLst/>
              <a:gdLst>
                <a:gd name="T0" fmla="*/ 0 w 45"/>
                <a:gd name="T1" fmla="*/ 0 h 41"/>
                <a:gd name="T2" fmla="*/ 0 w 45"/>
                <a:gd name="T3" fmla="*/ 0 h 41"/>
                <a:gd name="T4" fmla="*/ 0 w 45"/>
                <a:gd name="T5" fmla="*/ 0 h 41"/>
                <a:gd name="T6" fmla="*/ 0 w 45"/>
                <a:gd name="T7" fmla="*/ 0 h 41"/>
                <a:gd name="T8" fmla="*/ 0 w 45"/>
                <a:gd name="T9" fmla="*/ 0 h 41"/>
                <a:gd name="T10" fmla="*/ 0 w 45"/>
                <a:gd name="T11" fmla="*/ 0 h 41"/>
                <a:gd name="T12" fmla="*/ 0 w 45"/>
                <a:gd name="T13" fmla="*/ 0 h 41"/>
                <a:gd name="T14" fmla="*/ 0 w 45"/>
                <a:gd name="T15" fmla="*/ 0 h 41"/>
                <a:gd name="T16" fmla="*/ 0 w 45"/>
                <a:gd name="T17" fmla="*/ 0 h 41"/>
                <a:gd name="T18" fmla="*/ 0 w 45"/>
                <a:gd name="T19" fmla="*/ 0 h 41"/>
                <a:gd name="T20" fmla="*/ 0 w 45"/>
                <a:gd name="T21" fmla="*/ 0 h 41"/>
                <a:gd name="T22" fmla="*/ 0 w 45"/>
                <a:gd name="T23" fmla="*/ 0 h 41"/>
                <a:gd name="T24" fmla="*/ 0 w 45"/>
                <a:gd name="T25" fmla="*/ 0 h 41"/>
                <a:gd name="T26" fmla="*/ 0 w 45"/>
                <a:gd name="T27" fmla="*/ 0 h 41"/>
                <a:gd name="T28" fmla="*/ 0 w 45"/>
                <a:gd name="T29" fmla="*/ 0 h 41"/>
                <a:gd name="T30" fmla="*/ 0 w 45"/>
                <a:gd name="T31" fmla="*/ 0 h 41"/>
                <a:gd name="T32" fmla="*/ 0 w 45"/>
                <a:gd name="T33" fmla="*/ 0 h 41"/>
                <a:gd name="T34" fmla="*/ 0 w 45"/>
                <a:gd name="T35" fmla="*/ 0 h 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" h="41">
                  <a:moveTo>
                    <a:pt x="45" y="12"/>
                  </a:moveTo>
                  <a:lnTo>
                    <a:pt x="45" y="19"/>
                  </a:lnTo>
                  <a:lnTo>
                    <a:pt x="43" y="25"/>
                  </a:lnTo>
                  <a:lnTo>
                    <a:pt x="38" y="29"/>
                  </a:lnTo>
                  <a:lnTo>
                    <a:pt x="32" y="34"/>
                  </a:lnTo>
                  <a:lnTo>
                    <a:pt x="27" y="37"/>
                  </a:lnTo>
                  <a:lnTo>
                    <a:pt x="20" y="40"/>
                  </a:lnTo>
                  <a:lnTo>
                    <a:pt x="13" y="41"/>
                  </a:lnTo>
                  <a:lnTo>
                    <a:pt x="5" y="40"/>
                  </a:lnTo>
                  <a:lnTo>
                    <a:pt x="0" y="35"/>
                  </a:lnTo>
                  <a:lnTo>
                    <a:pt x="1" y="28"/>
                  </a:lnTo>
                  <a:lnTo>
                    <a:pt x="2" y="22"/>
                  </a:lnTo>
                  <a:lnTo>
                    <a:pt x="5" y="16"/>
                  </a:lnTo>
                  <a:lnTo>
                    <a:pt x="16" y="0"/>
                  </a:lnTo>
                  <a:lnTo>
                    <a:pt x="24" y="3"/>
                  </a:lnTo>
                  <a:lnTo>
                    <a:pt x="31" y="5"/>
                  </a:lnTo>
                  <a:lnTo>
                    <a:pt x="38" y="7"/>
                  </a:lnTo>
                  <a:lnTo>
                    <a:pt x="45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82" name="Freeform 476"/>
            <p:cNvSpPr>
              <a:spLocks/>
            </p:cNvSpPr>
            <p:nvPr/>
          </p:nvSpPr>
          <p:spPr bwMode="auto">
            <a:xfrm>
              <a:off x="1831" y="1188"/>
              <a:ext cx="8" cy="8"/>
            </a:xfrm>
            <a:custGeom>
              <a:avLst/>
              <a:gdLst>
                <a:gd name="T0" fmla="*/ 0 w 31"/>
                <a:gd name="T1" fmla="*/ 0 h 27"/>
                <a:gd name="T2" fmla="*/ 0 w 31"/>
                <a:gd name="T3" fmla="*/ 0 h 27"/>
                <a:gd name="T4" fmla="*/ 0 w 31"/>
                <a:gd name="T5" fmla="*/ 0 h 27"/>
                <a:gd name="T6" fmla="*/ 0 w 31"/>
                <a:gd name="T7" fmla="*/ 0 h 27"/>
                <a:gd name="T8" fmla="*/ 0 w 31"/>
                <a:gd name="T9" fmla="*/ 0 h 27"/>
                <a:gd name="T10" fmla="*/ 0 w 31"/>
                <a:gd name="T11" fmla="*/ 0 h 27"/>
                <a:gd name="T12" fmla="*/ 0 w 31"/>
                <a:gd name="T13" fmla="*/ 0 h 27"/>
                <a:gd name="T14" fmla="*/ 0 w 31"/>
                <a:gd name="T15" fmla="*/ 0 h 27"/>
                <a:gd name="T16" fmla="*/ 0 w 31"/>
                <a:gd name="T17" fmla="*/ 0 h 27"/>
                <a:gd name="T18" fmla="*/ 0 w 31"/>
                <a:gd name="T19" fmla="*/ 0 h 27"/>
                <a:gd name="T20" fmla="*/ 0 w 31"/>
                <a:gd name="T21" fmla="*/ 0 h 27"/>
                <a:gd name="T22" fmla="*/ 0 w 31"/>
                <a:gd name="T23" fmla="*/ 0 h 27"/>
                <a:gd name="T24" fmla="*/ 0 w 31"/>
                <a:gd name="T25" fmla="*/ 0 h 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27">
                  <a:moveTo>
                    <a:pt x="31" y="15"/>
                  </a:moveTo>
                  <a:lnTo>
                    <a:pt x="31" y="21"/>
                  </a:lnTo>
                  <a:lnTo>
                    <a:pt x="29" y="23"/>
                  </a:lnTo>
                  <a:lnTo>
                    <a:pt x="24" y="24"/>
                  </a:lnTo>
                  <a:lnTo>
                    <a:pt x="20" y="27"/>
                  </a:lnTo>
                  <a:lnTo>
                    <a:pt x="11" y="24"/>
                  </a:lnTo>
                  <a:lnTo>
                    <a:pt x="6" y="18"/>
                  </a:lnTo>
                  <a:lnTo>
                    <a:pt x="4" y="8"/>
                  </a:lnTo>
                  <a:lnTo>
                    <a:pt x="0" y="0"/>
                  </a:lnTo>
                  <a:lnTo>
                    <a:pt x="10" y="3"/>
                  </a:lnTo>
                  <a:lnTo>
                    <a:pt x="19" y="4"/>
                  </a:lnTo>
                  <a:lnTo>
                    <a:pt x="27" y="8"/>
                  </a:lnTo>
                  <a:lnTo>
                    <a:pt x="31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83" name="Freeform 477"/>
            <p:cNvSpPr>
              <a:spLocks/>
            </p:cNvSpPr>
            <p:nvPr/>
          </p:nvSpPr>
          <p:spPr bwMode="auto">
            <a:xfrm>
              <a:off x="1645" y="1190"/>
              <a:ext cx="10" cy="14"/>
            </a:xfrm>
            <a:custGeom>
              <a:avLst/>
              <a:gdLst>
                <a:gd name="T0" fmla="*/ 0 w 36"/>
                <a:gd name="T1" fmla="*/ 0 h 44"/>
                <a:gd name="T2" fmla="*/ 0 w 36"/>
                <a:gd name="T3" fmla="*/ 0 h 44"/>
                <a:gd name="T4" fmla="*/ 0 w 36"/>
                <a:gd name="T5" fmla="*/ 0 h 44"/>
                <a:gd name="T6" fmla="*/ 0 w 36"/>
                <a:gd name="T7" fmla="*/ 0 h 44"/>
                <a:gd name="T8" fmla="*/ 0 w 36"/>
                <a:gd name="T9" fmla="*/ 0 h 44"/>
                <a:gd name="T10" fmla="*/ 0 w 36"/>
                <a:gd name="T11" fmla="*/ 0 h 44"/>
                <a:gd name="T12" fmla="*/ 0 w 36"/>
                <a:gd name="T13" fmla="*/ 0 h 44"/>
                <a:gd name="T14" fmla="*/ 0 w 36"/>
                <a:gd name="T15" fmla="*/ 0 h 44"/>
                <a:gd name="T16" fmla="*/ 0 w 36"/>
                <a:gd name="T17" fmla="*/ 0 h 44"/>
                <a:gd name="T18" fmla="*/ 0 w 36"/>
                <a:gd name="T19" fmla="*/ 0 h 44"/>
                <a:gd name="T20" fmla="*/ 0 w 36"/>
                <a:gd name="T21" fmla="*/ 0 h 44"/>
                <a:gd name="T22" fmla="*/ 0 w 36"/>
                <a:gd name="T23" fmla="*/ 0 h 44"/>
                <a:gd name="T24" fmla="*/ 0 w 36"/>
                <a:gd name="T25" fmla="*/ 0 h 44"/>
                <a:gd name="T26" fmla="*/ 0 w 36"/>
                <a:gd name="T27" fmla="*/ 0 h 44"/>
                <a:gd name="T28" fmla="*/ 0 w 36"/>
                <a:gd name="T29" fmla="*/ 0 h 44"/>
                <a:gd name="T30" fmla="*/ 0 w 36"/>
                <a:gd name="T31" fmla="*/ 0 h 44"/>
                <a:gd name="T32" fmla="*/ 0 w 36"/>
                <a:gd name="T33" fmla="*/ 0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" h="44">
                  <a:moveTo>
                    <a:pt x="34" y="25"/>
                  </a:moveTo>
                  <a:lnTo>
                    <a:pt x="29" y="33"/>
                  </a:lnTo>
                  <a:lnTo>
                    <a:pt x="22" y="39"/>
                  </a:lnTo>
                  <a:lnTo>
                    <a:pt x="14" y="43"/>
                  </a:lnTo>
                  <a:lnTo>
                    <a:pt x="4" y="44"/>
                  </a:lnTo>
                  <a:lnTo>
                    <a:pt x="1" y="40"/>
                  </a:lnTo>
                  <a:lnTo>
                    <a:pt x="0" y="36"/>
                  </a:lnTo>
                  <a:lnTo>
                    <a:pt x="1" y="31"/>
                  </a:lnTo>
                  <a:lnTo>
                    <a:pt x="2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6"/>
                  </a:lnTo>
                  <a:lnTo>
                    <a:pt x="24" y="0"/>
                  </a:lnTo>
                  <a:lnTo>
                    <a:pt x="30" y="5"/>
                  </a:lnTo>
                  <a:lnTo>
                    <a:pt x="34" y="10"/>
                  </a:lnTo>
                  <a:lnTo>
                    <a:pt x="36" y="17"/>
                  </a:lnTo>
                  <a:lnTo>
                    <a:pt x="34" y="2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84" name="Freeform 478"/>
            <p:cNvSpPr>
              <a:spLocks/>
            </p:cNvSpPr>
            <p:nvPr/>
          </p:nvSpPr>
          <p:spPr bwMode="auto">
            <a:xfrm>
              <a:off x="1785" y="1193"/>
              <a:ext cx="11" cy="11"/>
            </a:xfrm>
            <a:custGeom>
              <a:avLst/>
              <a:gdLst>
                <a:gd name="T0" fmla="*/ 0 w 43"/>
                <a:gd name="T1" fmla="*/ 0 h 34"/>
                <a:gd name="T2" fmla="*/ 0 w 43"/>
                <a:gd name="T3" fmla="*/ 0 h 34"/>
                <a:gd name="T4" fmla="*/ 0 w 43"/>
                <a:gd name="T5" fmla="*/ 0 h 34"/>
                <a:gd name="T6" fmla="*/ 0 w 43"/>
                <a:gd name="T7" fmla="*/ 0 h 34"/>
                <a:gd name="T8" fmla="*/ 0 w 43"/>
                <a:gd name="T9" fmla="*/ 0 h 34"/>
                <a:gd name="T10" fmla="*/ 0 w 43"/>
                <a:gd name="T11" fmla="*/ 0 h 34"/>
                <a:gd name="T12" fmla="*/ 0 w 43"/>
                <a:gd name="T13" fmla="*/ 0 h 34"/>
                <a:gd name="T14" fmla="*/ 0 w 43"/>
                <a:gd name="T15" fmla="*/ 0 h 34"/>
                <a:gd name="T16" fmla="*/ 0 w 43"/>
                <a:gd name="T17" fmla="*/ 0 h 34"/>
                <a:gd name="T18" fmla="*/ 0 w 43"/>
                <a:gd name="T19" fmla="*/ 0 h 34"/>
                <a:gd name="T20" fmla="*/ 0 w 43"/>
                <a:gd name="T21" fmla="*/ 0 h 34"/>
                <a:gd name="T22" fmla="*/ 0 w 43"/>
                <a:gd name="T23" fmla="*/ 0 h 34"/>
                <a:gd name="T24" fmla="*/ 0 w 43"/>
                <a:gd name="T25" fmla="*/ 0 h 34"/>
                <a:gd name="T26" fmla="*/ 0 w 43"/>
                <a:gd name="T27" fmla="*/ 0 h 34"/>
                <a:gd name="T28" fmla="*/ 0 w 43"/>
                <a:gd name="T29" fmla="*/ 0 h 34"/>
                <a:gd name="T30" fmla="*/ 0 w 43"/>
                <a:gd name="T31" fmla="*/ 0 h 34"/>
                <a:gd name="T32" fmla="*/ 0 w 43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34">
                  <a:moveTo>
                    <a:pt x="43" y="29"/>
                  </a:moveTo>
                  <a:lnTo>
                    <a:pt x="38" y="30"/>
                  </a:lnTo>
                  <a:lnTo>
                    <a:pt x="33" y="31"/>
                  </a:lnTo>
                  <a:lnTo>
                    <a:pt x="28" y="33"/>
                  </a:lnTo>
                  <a:lnTo>
                    <a:pt x="22" y="34"/>
                  </a:lnTo>
                  <a:lnTo>
                    <a:pt x="16" y="34"/>
                  </a:lnTo>
                  <a:lnTo>
                    <a:pt x="11" y="34"/>
                  </a:lnTo>
                  <a:lnTo>
                    <a:pt x="6" y="33"/>
                  </a:lnTo>
                  <a:lnTo>
                    <a:pt x="0" y="31"/>
                  </a:lnTo>
                  <a:lnTo>
                    <a:pt x="3" y="25"/>
                  </a:lnTo>
                  <a:lnTo>
                    <a:pt x="7" y="16"/>
                  </a:lnTo>
                  <a:lnTo>
                    <a:pt x="12" y="8"/>
                  </a:lnTo>
                  <a:lnTo>
                    <a:pt x="16" y="0"/>
                  </a:lnTo>
                  <a:lnTo>
                    <a:pt x="24" y="6"/>
                  </a:lnTo>
                  <a:lnTo>
                    <a:pt x="34" y="12"/>
                  </a:lnTo>
                  <a:lnTo>
                    <a:pt x="41" y="20"/>
                  </a:lnTo>
                  <a:lnTo>
                    <a:pt x="43" y="2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85" name="Freeform 479"/>
            <p:cNvSpPr>
              <a:spLocks/>
            </p:cNvSpPr>
            <p:nvPr/>
          </p:nvSpPr>
          <p:spPr bwMode="auto">
            <a:xfrm>
              <a:off x="1740" y="1194"/>
              <a:ext cx="8" cy="7"/>
            </a:xfrm>
            <a:custGeom>
              <a:avLst/>
              <a:gdLst>
                <a:gd name="T0" fmla="*/ 0 w 28"/>
                <a:gd name="T1" fmla="*/ 0 h 23"/>
                <a:gd name="T2" fmla="*/ 0 w 28"/>
                <a:gd name="T3" fmla="*/ 0 h 23"/>
                <a:gd name="T4" fmla="*/ 0 w 28"/>
                <a:gd name="T5" fmla="*/ 0 h 23"/>
                <a:gd name="T6" fmla="*/ 0 w 28"/>
                <a:gd name="T7" fmla="*/ 0 h 23"/>
                <a:gd name="T8" fmla="*/ 0 w 28"/>
                <a:gd name="T9" fmla="*/ 0 h 23"/>
                <a:gd name="T10" fmla="*/ 0 w 28"/>
                <a:gd name="T11" fmla="*/ 0 h 23"/>
                <a:gd name="T12" fmla="*/ 0 w 28"/>
                <a:gd name="T13" fmla="*/ 0 h 23"/>
                <a:gd name="T14" fmla="*/ 0 w 28"/>
                <a:gd name="T15" fmla="*/ 0 h 23"/>
                <a:gd name="T16" fmla="*/ 0 w 28"/>
                <a:gd name="T17" fmla="*/ 0 h 23"/>
                <a:gd name="T18" fmla="*/ 0 w 28"/>
                <a:gd name="T19" fmla="*/ 0 h 23"/>
                <a:gd name="T20" fmla="*/ 0 w 28"/>
                <a:gd name="T21" fmla="*/ 0 h 23"/>
                <a:gd name="T22" fmla="*/ 0 w 28"/>
                <a:gd name="T23" fmla="*/ 0 h 23"/>
                <a:gd name="T24" fmla="*/ 0 w 28"/>
                <a:gd name="T25" fmla="*/ 0 h 23"/>
                <a:gd name="T26" fmla="*/ 0 w 28"/>
                <a:gd name="T27" fmla="*/ 0 h 23"/>
                <a:gd name="T28" fmla="*/ 0 w 28"/>
                <a:gd name="T29" fmla="*/ 0 h 23"/>
                <a:gd name="T30" fmla="*/ 0 w 28"/>
                <a:gd name="T31" fmla="*/ 0 h 23"/>
                <a:gd name="T32" fmla="*/ 0 w 28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23">
                  <a:moveTo>
                    <a:pt x="27" y="13"/>
                  </a:moveTo>
                  <a:lnTo>
                    <a:pt x="28" y="17"/>
                  </a:lnTo>
                  <a:lnTo>
                    <a:pt x="26" y="19"/>
                  </a:lnTo>
                  <a:lnTo>
                    <a:pt x="23" y="21"/>
                  </a:lnTo>
                  <a:lnTo>
                    <a:pt x="20" y="23"/>
                  </a:lnTo>
                  <a:lnTo>
                    <a:pt x="15" y="23"/>
                  </a:lnTo>
                  <a:lnTo>
                    <a:pt x="9" y="21"/>
                  </a:lnTo>
                  <a:lnTo>
                    <a:pt x="4" y="18"/>
                  </a:lnTo>
                  <a:lnTo>
                    <a:pt x="2" y="13"/>
                  </a:lnTo>
                  <a:lnTo>
                    <a:pt x="2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0"/>
                  </a:lnTo>
                  <a:lnTo>
                    <a:pt x="9" y="0"/>
                  </a:lnTo>
                  <a:lnTo>
                    <a:pt x="16" y="3"/>
                  </a:lnTo>
                  <a:lnTo>
                    <a:pt x="21" y="8"/>
                  </a:lnTo>
                  <a:lnTo>
                    <a:pt x="27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86" name="Freeform 480"/>
            <p:cNvSpPr>
              <a:spLocks/>
            </p:cNvSpPr>
            <p:nvPr/>
          </p:nvSpPr>
          <p:spPr bwMode="auto">
            <a:xfrm>
              <a:off x="1695" y="1195"/>
              <a:ext cx="12" cy="19"/>
            </a:xfrm>
            <a:custGeom>
              <a:avLst/>
              <a:gdLst>
                <a:gd name="T0" fmla="*/ 0 w 48"/>
                <a:gd name="T1" fmla="*/ 0 h 58"/>
                <a:gd name="T2" fmla="*/ 0 w 48"/>
                <a:gd name="T3" fmla="*/ 0 h 58"/>
                <a:gd name="T4" fmla="*/ 0 w 48"/>
                <a:gd name="T5" fmla="*/ 0 h 58"/>
                <a:gd name="T6" fmla="*/ 0 w 48"/>
                <a:gd name="T7" fmla="*/ 0 h 58"/>
                <a:gd name="T8" fmla="*/ 0 w 48"/>
                <a:gd name="T9" fmla="*/ 0 h 58"/>
                <a:gd name="T10" fmla="*/ 0 w 48"/>
                <a:gd name="T11" fmla="*/ 0 h 58"/>
                <a:gd name="T12" fmla="*/ 0 w 48"/>
                <a:gd name="T13" fmla="*/ 0 h 58"/>
                <a:gd name="T14" fmla="*/ 0 w 48"/>
                <a:gd name="T15" fmla="*/ 0 h 58"/>
                <a:gd name="T16" fmla="*/ 0 w 48"/>
                <a:gd name="T17" fmla="*/ 0 h 58"/>
                <a:gd name="T18" fmla="*/ 0 w 48"/>
                <a:gd name="T19" fmla="*/ 0 h 58"/>
                <a:gd name="T20" fmla="*/ 0 w 48"/>
                <a:gd name="T21" fmla="*/ 0 h 58"/>
                <a:gd name="T22" fmla="*/ 0 w 48"/>
                <a:gd name="T23" fmla="*/ 0 h 58"/>
                <a:gd name="T24" fmla="*/ 0 w 48"/>
                <a:gd name="T25" fmla="*/ 0 h 58"/>
                <a:gd name="T26" fmla="*/ 0 w 48"/>
                <a:gd name="T27" fmla="*/ 0 h 58"/>
                <a:gd name="T28" fmla="*/ 0 w 48"/>
                <a:gd name="T29" fmla="*/ 0 h 58"/>
                <a:gd name="T30" fmla="*/ 0 w 48"/>
                <a:gd name="T31" fmla="*/ 0 h 58"/>
                <a:gd name="T32" fmla="*/ 0 w 48"/>
                <a:gd name="T33" fmla="*/ 0 h 58"/>
                <a:gd name="T34" fmla="*/ 0 w 48"/>
                <a:gd name="T35" fmla="*/ 0 h 58"/>
                <a:gd name="T36" fmla="*/ 0 w 48"/>
                <a:gd name="T37" fmla="*/ 0 h 58"/>
                <a:gd name="T38" fmla="*/ 0 w 48"/>
                <a:gd name="T39" fmla="*/ 0 h 58"/>
                <a:gd name="T40" fmla="*/ 0 w 48"/>
                <a:gd name="T41" fmla="*/ 0 h 5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8" h="58">
                  <a:moveTo>
                    <a:pt x="48" y="17"/>
                  </a:moveTo>
                  <a:lnTo>
                    <a:pt x="46" y="29"/>
                  </a:lnTo>
                  <a:lnTo>
                    <a:pt x="41" y="39"/>
                  </a:lnTo>
                  <a:lnTo>
                    <a:pt x="35" y="49"/>
                  </a:lnTo>
                  <a:lnTo>
                    <a:pt x="28" y="58"/>
                  </a:lnTo>
                  <a:lnTo>
                    <a:pt x="20" y="57"/>
                  </a:lnTo>
                  <a:lnTo>
                    <a:pt x="13" y="55"/>
                  </a:lnTo>
                  <a:lnTo>
                    <a:pt x="5" y="53"/>
                  </a:lnTo>
                  <a:lnTo>
                    <a:pt x="1" y="47"/>
                  </a:lnTo>
                  <a:lnTo>
                    <a:pt x="0" y="35"/>
                  </a:lnTo>
                  <a:lnTo>
                    <a:pt x="0" y="21"/>
                  </a:lnTo>
                  <a:lnTo>
                    <a:pt x="4" y="9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3" y="1"/>
                  </a:lnTo>
                  <a:lnTo>
                    <a:pt x="28" y="2"/>
                  </a:lnTo>
                  <a:lnTo>
                    <a:pt x="33" y="4"/>
                  </a:lnTo>
                  <a:lnTo>
                    <a:pt x="38" y="6"/>
                  </a:lnTo>
                  <a:lnTo>
                    <a:pt x="42" y="9"/>
                  </a:lnTo>
                  <a:lnTo>
                    <a:pt x="46" y="13"/>
                  </a:lnTo>
                  <a:lnTo>
                    <a:pt x="48" y="17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87" name="Freeform 481"/>
            <p:cNvSpPr>
              <a:spLocks/>
            </p:cNvSpPr>
            <p:nvPr/>
          </p:nvSpPr>
          <p:spPr bwMode="auto">
            <a:xfrm>
              <a:off x="1757" y="1198"/>
              <a:ext cx="6" cy="6"/>
            </a:xfrm>
            <a:custGeom>
              <a:avLst/>
              <a:gdLst>
                <a:gd name="T0" fmla="*/ 0 w 22"/>
                <a:gd name="T1" fmla="*/ 0 h 20"/>
                <a:gd name="T2" fmla="*/ 0 w 22"/>
                <a:gd name="T3" fmla="*/ 0 h 20"/>
                <a:gd name="T4" fmla="*/ 0 w 22"/>
                <a:gd name="T5" fmla="*/ 0 h 20"/>
                <a:gd name="T6" fmla="*/ 0 w 22"/>
                <a:gd name="T7" fmla="*/ 0 h 20"/>
                <a:gd name="T8" fmla="*/ 0 w 22"/>
                <a:gd name="T9" fmla="*/ 0 h 20"/>
                <a:gd name="T10" fmla="*/ 0 w 22"/>
                <a:gd name="T11" fmla="*/ 0 h 20"/>
                <a:gd name="T12" fmla="*/ 0 w 22"/>
                <a:gd name="T13" fmla="*/ 0 h 20"/>
                <a:gd name="T14" fmla="*/ 0 w 22"/>
                <a:gd name="T15" fmla="*/ 0 h 20"/>
                <a:gd name="T16" fmla="*/ 0 w 22"/>
                <a:gd name="T17" fmla="*/ 0 h 20"/>
                <a:gd name="T18" fmla="*/ 0 w 22"/>
                <a:gd name="T19" fmla="*/ 0 h 20"/>
                <a:gd name="T20" fmla="*/ 0 w 22"/>
                <a:gd name="T21" fmla="*/ 0 h 20"/>
                <a:gd name="T22" fmla="*/ 0 w 22"/>
                <a:gd name="T23" fmla="*/ 0 h 20"/>
                <a:gd name="T24" fmla="*/ 0 w 22"/>
                <a:gd name="T25" fmla="*/ 0 h 20"/>
                <a:gd name="T26" fmla="*/ 0 w 22"/>
                <a:gd name="T27" fmla="*/ 0 h 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20">
                  <a:moveTo>
                    <a:pt x="22" y="13"/>
                  </a:moveTo>
                  <a:lnTo>
                    <a:pt x="21" y="16"/>
                  </a:lnTo>
                  <a:lnTo>
                    <a:pt x="17" y="18"/>
                  </a:lnTo>
                  <a:lnTo>
                    <a:pt x="15" y="19"/>
                  </a:lnTo>
                  <a:lnTo>
                    <a:pt x="12" y="20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2" y="0"/>
                  </a:lnTo>
                  <a:lnTo>
                    <a:pt x="8" y="3"/>
                  </a:lnTo>
                  <a:lnTo>
                    <a:pt x="14" y="5"/>
                  </a:lnTo>
                  <a:lnTo>
                    <a:pt x="19" y="8"/>
                  </a:lnTo>
                  <a:lnTo>
                    <a:pt x="22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88" name="Freeform 482"/>
            <p:cNvSpPr>
              <a:spLocks/>
            </p:cNvSpPr>
            <p:nvPr/>
          </p:nvSpPr>
          <p:spPr bwMode="auto">
            <a:xfrm>
              <a:off x="1811" y="1199"/>
              <a:ext cx="17" cy="10"/>
            </a:xfrm>
            <a:custGeom>
              <a:avLst/>
              <a:gdLst>
                <a:gd name="T0" fmla="*/ 0 w 64"/>
                <a:gd name="T1" fmla="*/ 0 h 31"/>
                <a:gd name="T2" fmla="*/ 0 w 64"/>
                <a:gd name="T3" fmla="*/ 0 h 31"/>
                <a:gd name="T4" fmla="*/ 0 w 64"/>
                <a:gd name="T5" fmla="*/ 0 h 31"/>
                <a:gd name="T6" fmla="*/ 0 w 64"/>
                <a:gd name="T7" fmla="*/ 0 h 31"/>
                <a:gd name="T8" fmla="*/ 0 w 64"/>
                <a:gd name="T9" fmla="*/ 0 h 31"/>
                <a:gd name="T10" fmla="*/ 0 w 64"/>
                <a:gd name="T11" fmla="*/ 0 h 31"/>
                <a:gd name="T12" fmla="*/ 0 w 64"/>
                <a:gd name="T13" fmla="*/ 0 h 31"/>
                <a:gd name="T14" fmla="*/ 0 w 64"/>
                <a:gd name="T15" fmla="*/ 0 h 31"/>
                <a:gd name="T16" fmla="*/ 0 w 64"/>
                <a:gd name="T17" fmla="*/ 0 h 31"/>
                <a:gd name="T18" fmla="*/ 0 w 64"/>
                <a:gd name="T19" fmla="*/ 0 h 31"/>
                <a:gd name="T20" fmla="*/ 0 w 64"/>
                <a:gd name="T21" fmla="*/ 0 h 31"/>
                <a:gd name="T22" fmla="*/ 0 w 64"/>
                <a:gd name="T23" fmla="*/ 0 h 31"/>
                <a:gd name="T24" fmla="*/ 0 w 64"/>
                <a:gd name="T25" fmla="*/ 0 h 31"/>
                <a:gd name="T26" fmla="*/ 0 w 64"/>
                <a:gd name="T27" fmla="*/ 0 h 31"/>
                <a:gd name="T28" fmla="*/ 0 w 64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4" h="31">
                  <a:moveTo>
                    <a:pt x="64" y="12"/>
                  </a:moveTo>
                  <a:lnTo>
                    <a:pt x="61" y="16"/>
                  </a:lnTo>
                  <a:lnTo>
                    <a:pt x="59" y="19"/>
                  </a:lnTo>
                  <a:lnTo>
                    <a:pt x="55" y="20"/>
                  </a:lnTo>
                  <a:lnTo>
                    <a:pt x="51" y="23"/>
                  </a:lnTo>
                  <a:lnTo>
                    <a:pt x="12" y="31"/>
                  </a:lnTo>
                  <a:lnTo>
                    <a:pt x="0" y="11"/>
                  </a:lnTo>
                  <a:lnTo>
                    <a:pt x="8" y="9"/>
                  </a:lnTo>
                  <a:lnTo>
                    <a:pt x="17" y="5"/>
                  </a:lnTo>
                  <a:lnTo>
                    <a:pt x="25" y="2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8" y="4"/>
                  </a:lnTo>
                  <a:lnTo>
                    <a:pt x="64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89" name="Freeform 483"/>
            <p:cNvSpPr>
              <a:spLocks/>
            </p:cNvSpPr>
            <p:nvPr/>
          </p:nvSpPr>
          <p:spPr bwMode="auto">
            <a:xfrm>
              <a:off x="1722" y="1200"/>
              <a:ext cx="9" cy="14"/>
            </a:xfrm>
            <a:custGeom>
              <a:avLst/>
              <a:gdLst>
                <a:gd name="T0" fmla="*/ 0 w 36"/>
                <a:gd name="T1" fmla="*/ 0 h 39"/>
                <a:gd name="T2" fmla="*/ 0 w 36"/>
                <a:gd name="T3" fmla="*/ 0 h 39"/>
                <a:gd name="T4" fmla="*/ 0 w 36"/>
                <a:gd name="T5" fmla="*/ 0 h 39"/>
                <a:gd name="T6" fmla="*/ 0 w 36"/>
                <a:gd name="T7" fmla="*/ 0 h 39"/>
                <a:gd name="T8" fmla="*/ 0 w 36"/>
                <a:gd name="T9" fmla="*/ 0 h 39"/>
                <a:gd name="T10" fmla="*/ 0 w 36"/>
                <a:gd name="T11" fmla="*/ 0 h 39"/>
                <a:gd name="T12" fmla="*/ 0 w 36"/>
                <a:gd name="T13" fmla="*/ 0 h 39"/>
                <a:gd name="T14" fmla="*/ 0 w 36"/>
                <a:gd name="T15" fmla="*/ 0 h 39"/>
                <a:gd name="T16" fmla="*/ 0 w 36"/>
                <a:gd name="T17" fmla="*/ 0 h 39"/>
                <a:gd name="T18" fmla="*/ 0 w 36"/>
                <a:gd name="T19" fmla="*/ 0 h 39"/>
                <a:gd name="T20" fmla="*/ 0 w 36"/>
                <a:gd name="T21" fmla="*/ 0 h 39"/>
                <a:gd name="T22" fmla="*/ 0 w 36"/>
                <a:gd name="T23" fmla="*/ 0 h 39"/>
                <a:gd name="T24" fmla="*/ 0 w 36"/>
                <a:gd name="T25" fmla="*/ 0 h 39"/>
                <a:gd name="T26" fmla="*/ 0 w 36"/>
                <a:gd name="T27" fmla="*/ 0 h 39"/>
                <a:gd name="T28" fmla="*/ 0 w 36"/>
                <a:gd name="T29" fmla="*/ 0 h 39"/>
                <a:gd name="T30" fmla="*/ 0 w 36"/>
                <a:gd name="T31" fmla="*/ 0 h 39"/>
                <a:gd name="T32" fmla="*/ 0 w 36"/>
                <a:gd name="T33" fmla="*/ 0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" h="39">
                  <a:moveTo>
                    <a:pt x="36" y="19"/>
                  </a:moveTo>
                  <a:lnTo>
                    <a:pt x="36" y="24"/>
                  </a:lnTo>
                  <a:lnTo>
                    <a:pt x="34" y="29"/>
                  </a:lnTo>
                  <a:lnTo>
                    <a:pt x="29" y="34"/>
                  </a:lnTo>
                  <a:lnTo>
                    <a:pt x="24" y="36"/>
                  </a:lnTo>
                  <a:lnTo>
                    <a:pt x="19" y="37"/>
                  </a:lnTo>
                  <a:lnTo>
                    <a:pt x="13" y="38"/>
                  </a:lnTo>
                  <a:lnTo>
                    <a:pt x="6" y="39"/>
                  </a:lnTo>
                  <a:lnTo>
                    <a:pt x="0" y="38"/>
                  </a:lnTo>
                  <a:lnTo>
                    <a:pt x="1" y="28"/>
                  </a:lnTo>
                  <a:lnTo>
                    <a:pt x="4" y="19"/>
                  </a:lnTo>
                  <a:lnTo>
                    <a:pt x="6" y="9"/>
                  </a:lnTo>
                  <a:lnTo>
                    <a:pt x="9" y="0"/>
                  </a:lnTo>
                  <a:lnTo>
                    <a:pt x="18" y="3"/>
                  </a:lnTo>
                  <a:lnTo>
                    <a:pt x="24" y="6"/>
                  </a:lnTo>
                  <a:lnTo>
                    <a:pt x="31" y="12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90" name="Freeform 484"/>
            <p:cNvSpPr>
              <a:spLocks/>
            </p:cNvSpPr>
            <p:nvPr/>
          </p:nvSpPr>
          <p:spPr bwMode="auto">
            <a:xfrm>
              <a:off x="1850" y="1201"/>
              <a:ext cx="17" cy="7"/>
            </a:xfrm>
            <a:custGeom>
              <a:avLst/>
              <a:gdLst>
                <a:gd name="T0" fmla="*/ 0 w 65"/>
                <a:gd name="T1" fmla="*/ 0 h 21"/>
                <a:gd name="T2" fmla="*/ 0 w 65"/>
                <a:gd name="T3" fmla="*/ 0 h 21"/>
                <a:gd name="T4" fmla="*/ 0 w 65"/>
                <a:gd name="T5" fmla="*/ 0 h 21"/>
                <a:gd name="T6" fmla="*/ 0 w 65"/>
                <a:gd name="T7" fmla="*/ 0 h 21"/>
                <a:gd name="T8" fmla="*/ 0 w 65"/>
                <a:gd name="T9" fmla="*/ 0 h 21"/>
                <a:gd name="T10" fmla="*/ 0 w 65"/>
                <a:gd name="T11" fmla="*/ 0 h 21"/>
                <a:gd name="T12" fmla="*/ 0 w 65"/>
                <a:gd name="T13" fmla="*/ 0 h 21"/>
                <a:gd name="T14" fmla="*/ 0 w 65"/>
                <a:gd name="T15" fmla="*/ 0 h 21"/>
                <a:gd name="T16" fmla="*/ 0 w 65"/>
                <a:gd name="T17" fmla="*/ 0 h 21"/>
                <a:gd name="T18" fmla="*/ 0 w 65"/>
                <a:gd name="T19" fmla="*/ 0 h 21"/>
                <a:gd name="T20" fmla="*/ 0 w 65"/>
                <a:gd name="T21" fmla="*/ 0 h 21"/>
                <a:gd name="T22" fmla="*/ 0 w 65"/>
                <a:gd name="T23" fmla="*/ 0 h 21"/>
                <a:gd name="T24" fmla="*/ 0 w 65"/>
                <a:gd name="T25" fmla="*/ 0 h 21"/>
                <a:gd name="T26" fmla="*/ 0 w 65"/>
                <a:gd name="T27" fmla="*/ 0 h 21"/>
                <a:gd name="T28" fmla="*/ 0 w 65"/>
                <a:gd name="T29" fmla="*/ 0 h 21"/>
                <a:gd name="T30" fmla="*/ 0 w 65"/>
                <a:gd name="T31" fmla="*/ 0 h 21"/>
                <a:gd name="T32" fmla="*/ 0 w 65"/>
                <a:gd name="T33" fmla="*/ 0 h 21"/>
                <a:gd name="T34" fmla="*/ 0 w 65"/>
                <a:gd name="T35" fmla="*/ 0 h 21"/>
                <a:gd name="T36" fmla="*/ 0 w 65"/>
                <a:gd name="T37" fmla="*/ 0 h 21"/>
                <a:gd name="T38" fmla="*/ 0 w 65"/>
                <a:gd name="T39" fmla="*/ 0 h 21"/>
                <a:gd name="T40" fmla="*/ 0 w 65"/>
                <a:gd name="T41" fmla="*/ 0 h 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5" h="21">
                  <a:moveTo>
                    <a:pt x="65" y="2"/>
                  </a:moveTo>
                  <a:lnTo>
                    <a:pt x="60" y="10"/>
                  </a:lnTo>
                  <a:lnTo>
                    <a:pt x="52" y="16"/>
                  </a:lnTo>
                  <a:lnTo>
                    <a:pt x="42" y="19"/>
                  </a:lnTo>
                  <a:lnTo>
                    <a:pt x="33" y="21"/>
                  </a:lnTo>
                  <a:lnTo>
                    <a:pt x="24" y="21"/>
                  </a:lnTo>
                  <a:lnTo>
                    <a:pt x="15" y="19"/>
                  </a:lnTo>
                  <a:lnTo>
                    <a:pt x="7" y="17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11" y="9"/>
                  </a:lnTo>
                  <a:lnTo>
                    <a:pt x="18" y="8"/>
                  </a:lnTo>
                  <a:lnTo>
                    <a:pt x="24" y="5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5" y="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91" name="Freeform 485"/>
            <p:cNvSpPr>
              <a:spLocks/>
            </p:cNvSpPr>
            <p:nvPr/>
          </p:nvSpPr>
          <p:spPr bwMode="auto">
            <a:xfrm>
              <a:off x="1827" y="1203"/>
              <a:ext cx="14" cy="20"/>
            </a:xfrm>
            <a:custGeom>
              <a:avLst/>
              <a:gdLst>
                <a:gd name="T0" fmla="*/ 0 w 55"/>
                <a:gd name="T1" fmla="*/ 0 h 60"/>
                <a:gd name="T2" fmla="*/ 0 w 55"/>
                <a:gd name="T3" fmla="*/ 0 h 60"/>
                <a:gd name="T4" fmla="*/ 0 w 55"/>
                <a:gd name="T5" fmla="*/ 0 h 60"/>
                <a:gd name="T6" fmla="*/ 0 w 55"/>
                <a:gd name="T7" fmla="*/ 0 h 60"/>
                <a:gd name="T8" fmla="*/ 0 w 55"/>
                <a:gd name="T9" fmla="*/ 0 h 60"/>
                <a:gd name="T10" fmla="*/ 0 w 55"/>
                <a:gd name="T11" fmla="*/ 0 h 60"/>
                <a:gd name="T12" fmla="*/ 0 w 55"/>
                <a:gd name="T13" fmla="*/ 0 h 60"/>
                <a:gd name="T14" fmla="*/ 0 w 55"/>
                <a:gd name="T15" fmla="*/ 0 h 60"/>
                <a:gd name="T16" fmla="*/ 0 w 55"/>
                <a:gd name="T17" fmla="*/ 0 h 60"/>
                <a:gd name="T18" fmla="*/ 0 w 55"/>
                <a:gd name="T19" fmla="*/ 0 h 60"/>
                <a:gd name="T20" fmla="*/ 0 w 55"/>
                <a:gd name="T21" fmla="*/ 0 h 60"/>
                <a:gd name="T22" fmla="*/ 0 w 55"/>
                <a:gd name="T23" fmla="*/ 0 h 60"/>
                <a:gd name="T24" fmla="*/ 0 w 55"/>
                <a:gd name="T25" fmla="*/ 0 h 60"/>
                <a:gd name="T26" fmla="*/ 0 w 55"/>
                <a:gd name="T27" fmla="*/ 0 h 60"/>
                <a:gd name="T28" fmla="*/ 0 w 55"/>
                <a:gd name="T29" fmla="*/ 0 h 60"/>
                <a:gd name="T30" fmla="*/ 0 w 55"/>
                <a:gd name="T31" fmla="*/ 0 h 60"/>
                <a:gd name="T32" fmla="*/ 0 w 55"/>
                <a:gd name="T33" fmla="*/ 0 h 60"/>
                <a:gd name="T34" fmla="*/ 0 w 55"/>
                <a:gd name="T35" fmla="*/ 0 h 60"/>
                <a:gd name="T36" fmla="*/ 0 w 55"/>
                <a:gd name="T37" fmla="*/ 0 h 60"/>
                <a:gd name="T38" fmla="*/ 0 w 55"/>
                <a:gd name="T39" fmla="*/ 0 h 60"/>
                <a:gd name="T40" fmla="*/ 0 w 55"/>
                <a:gd name="T41" fmla="*/ 0 h 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5" h="60">
                  <a:moveTo>
                    <a:pt x="55" y="23"/>
                  </a:moveTo>
                  <a:lnTo>
                    <a:pt x="53" y="31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8" y="49"/>
                  </a:lnTo>
                  <a:lnTo>
                    <a:pt x="32" y="52"/>
                  </a:lnTo>
                  <a:lnTo>
                    <a:pt x="25" y="54"/>
                  </a:lnTo>
                  <a:lnTo>
                    <a:pt x="18" y="58"/>
                  </a:lnTo>
                  <a:lnTo>
                    <a:pt x="11" y="60"/>
                  </a:lnTo>
                  <a:lnTo>
                    <a:pt x="6" y="53"/>
                  </a:lnTo>
                  <a:lnTo>
                    <a:pt x="3" y="45"/>
                  </a:lnTo>
                  <a:lnTo>
                    <a:pt x="0" y="37"/>
                  </a:lnTo>
                  <a:lnTo>
                    <a:pt x="2" y="28"/>
                  </a:lnTo>
                  <a:lnTo>
                    <a:pt x="6" y="19"/>
                  </a:lnTo>
                  <a:lnTo>
                    <a:pt x="14" y="12"/>
                  </a:lnTo>
                  <a:lnTo>
                    <a:pt x="24" y="7"/>
                  </a:lnTo>
                  <a:lnTo>
                    <a:pt x="32" y="0"/>
                  </a:lnTo>
                  <a:lnTo>
                    <a:pt x="38" y="5"/>
                  </a:lnTo>
                  <a:lnTo>
                    <a:pt x="47" y="10"/>
                  </a:lnTo>
                  <a:lnTo>
                    <a:pt x="52" y="15"/>
                  </a:lnTo>
                  <a:lnTo>
                    <a:pt x="55" y="2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92" name="Freeform 486"/>
            <p:cNvSpPr>
              <a:spLocks/>
            </p:cNvSpPr>
            <p:nvPr/>
          </p:nvSpPr>
          <p:spPr bwMode="auto">
            <a:xfrm>
              <a:off x="1793" y="1204"/>
              <a:ext cx="12" cy="22"/>
            </a:xfrm>
            <a:custGeom>
              <a:avLst/>
              <a:gdLst>
                <a:gd name="T0" fmla="*/ 0 w 47"/>
                <a:gd name="T1" fmla="*/ 0 h 65"/>
                <a:gd name="T2" fmla="*/ 0 w 47"/>
                <a:gd name="T3" fmla="*/ 0 h 65"/>
                <a:gd name="T4" fmla="*/ 0 w 47"/>
                <a:gd name="T5" fmla="*/ 0 h 65"/>
                <a:gd name="T6" fmla="*/ 0 w 47"/>
                <a:gd name="T7" fmla="*/ 0 h 65"/>
                <a:gd name="T8" fmla="*/ 0 w 47"/>
                <a:gd name="T9" fmla="*/ 0 h 65"/>
                <a:gd name="T10" fmla="*/ 0 w 47"/>
                <a:gd name="T11" fmla="*/ 0 h 65"/>
                <a:gd name="T12" fmla="*/ 0 w 47"/>
                <a:gd name="T13" fmla="*/ 0 h 65"/>
                <a:gd name="T14" fmla="*/ 0 w 47"/>
                <a:gd name="T15" fmla="*/ 0 h 65"/>
                <a:gd name="T16" fmla="*/ 0 w 47"/>
                <a:gd name="T17" fmla="*/ 0 h 65"/>
                <a:gd name="T18" fmla="*/ 0 w 47"/>
                <a:gd name="T19" fmla="*/ 0 h 65"/>
                <a:gd name="T20" fmla="*/ 0 w 47"/>
                <a:gd name="T21" fmla="*/ 0 h 65"/>
                <a:gd name="T22" fmla="*/ 0 w 47"/>
                <a:gd name="T23" fmla="*/ 0 h 65"/>
                <a:gd name="T24" fmla="*/ 0 w 47"/>
                <a:gd name="T25" fmla="*/ 0 h 65"/>
                <a:gd name="T26" fmla="*/ 0 w 47"/>
                <a:gd name="T27" fmla="*/ 0 h 65"/>
                <a:gd name="T28" fmla="*/ 0 w 47"/>
                <a:gd name="T29" fmla="*/ 0 h 65"/>
                <a:gd name="T30" fmla="*/ 0 w 47"/>
                <a:gd name="T31" fmla="*/ 0 h 65"/>
                <a:gd name="T32" fmla="*/ 0 w 47"/>
                <a:gd name="T33" fmla="*/ 0 h 65"/>
                <a:gd name="T34" fmla="*/ 0 w 47"/>
                <a:gd name="T35" fmla="*/ 0 h 65"/>
                <a:gd name="T36" fmla="*/ 0 w 47"/>
                <a:gd name="T37" fmla="*/ 0 h 65"/>
                <a:gd name="T38" fmla="*/ 0 w 47"/>
                <a:gd name="T39" fmla="*/ 0 h 65"/>
                <a:gd name="T40" fmla="*/ 0 w 47"/>
                <a:gd name="T41" fmla="*/ 0 h 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7" h="65">
                  <a:moveTo>
                    <a:pt x="45" y="11"/>
                  </a:moveTo>
                  <a:lnTo>
                    <a:pt x="46" y="19"/>
                  </a:lnTo>
                  <a:lnTo>
                    <a:pt x="47" y="27"/>
                  </a:lnTo>
                  <a:lnTo>
                    <a:pt x="47" y="35"/>
                  </a:lnTo>
                  <a:lnTo>
                    <a:pt x="47" y="44"/>
                  </a:lnTo>
                  <a:lnTo>
                    <a:pt x="38" y="48"/>
                  </a:lnTo>
                  <a:lnTo>
                    <a:pt x="30" y="53"/>
                  </a:lnTo>
                  <a:lnTo>
                    <a:pt x="23" y="60"/>
                  </a:lnTo>
                  <a:lnTo>
                    <a:pt x="15" y="65"/>
                  </a:lnTo>
                  <a:lnTo>
                    <a:pt x="8" y="60"/>
                  </a:lnTo>
                  <a:lnTo>
                    <a:pt x="2" y="52"/>
                  </a:lnTo>
                  <a:lnTo>
                    <a:pt x="0" y="45"/>
                  </a:lnTo>
                  <a:lnTo>
                    <a:pt x="1" y="35"/>
                  </a:lnTo>
                  <a:lnTo>
                    <a:pt x="5" y="25"/>
                  </a:lnTo>
                  <a:lnTo>
                    <a:pt x="10" y="15"/>
                  </a:lnTo>
                  <a:lnTo>
                    <a:pt x="16" y="7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3" y="6"/>
                  </a:lnTo>
                  <a:lnTo>
                    <a:pt x="45" y="1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93" name="Freeform 487"/>
            <p:cNvSpPr>
              <a:spLocks/>
            </p:cNvSpPr>
            <p:nvPr/>
          </p:nvSpPr>
          <p:spPr bwMode="auto">
            <a:xfrm>
              <a:off x="1669" y="1205"/>
              <a:ext cx="18" cy="26"/>
            </a:xfrm>
            <a:custGeom>
              <a:avLst/>
              <a:gdLst>
                <a:gd name="T0" fmla="*/ 0 w 72"/>
                <a:gd name="T1" fmla="*/ 0 h 78"/>
                <a:gd name="T2" fmla="*/ 0 w 72"/>
                <a:gd name="T3" fmla="*/ 0 h 78"/>
                <a:gd name="T4" fmla="*/ 0 w 72"/>
                <a:gd name="T5" fmla="*/ 0 h 78"/>
                <a:gd name="T6" fmla="*/ 0 w 72"/>
                <a:gd name="T7" fmla="*/ 0 h 78"/>
                <a:gd name="T8" fmla="*/ 0 w 72"/>
                <a:gd name="T9" fmla="*/ 0 h 78"/>
                <a:gd name="T10" fmla="*/ 0 w 72"/>
                <a:gd name="T11" fmla="*/ 0 h 78"/>
                <a:gd name="T12" fmla="*/ 0 w 72"/>
                <a:gd name="T13" fmla="*/ 0 h 78"/>
                <a:gd name="T14" fmla="*/ 0 w 72"/>
                <a:gd name="T15" fmla="*/ 0 h 78"/>
                <a:gd name="T16" fmla="*/ 0 w 72"/>
                <a:gd name="T17" fmla="*/ 0 h 78"/>
                <a:gd name="T18" fmla="*/ 0 w 72"/>
                <a:gd name="T19" fmla="*/ 0 h 78"/>
                <a:gd name="T20" fmla="*/ 0 w 72"/>
                <a:gd name="T21" fmla="*/ 0 h 78"/>
                <a:gd name="T22" fmla="*/ 0 w 72"/>
                <a:gd name="T23" fmla="*/ 0 h 78"/>
                <a:gd name="T24" fmla="*/ 0 w 72"/>
                <a:gd name="T25" fmla="*/ 0 h 78"/>
                <a:gd name="T26" fmla="*/ 0 w 72"/>
                <a:gd name="T27" fmla="*/ 0 h 78"/>
                <a:gd name="T28" fmla="*/ 0 w 72"/>
                <a:gd name="T29" fmla="*/ 0 h 78"/>
                <a:gd name="T30" fmla="*/ 0 w 72"/>
                <a:gd name="T31" fmla="*/ 0 h 78"/>
                <a:gd name="T32" fmla="*/ 0 w 72"/>
                <a:gd name="T33" fmla="*/ 0 h 78"/>
                <a:gd name="T34" fmla="*/ 0 w 72"/>
                <a:gd name="T35" fmla="*/ 0 h 78"/>
                <a:gd name="T36" fmla="*/ 0 w 72"/>
                <a:gd name="T37" fmla="*/ 0 h 78"/>
                <a:gd name="T38" fmla="*/ 0 w 72"/>
                <a:gd name="T39" fmla="*/ 0 h 78"/>
                <a:gd name="T40" fmla="*/ 0 w 72"/>
                <a:gd name="T41" fmla="*/ 0 h 78"/>
                <a:gd name="T42" fmla="*/ 0 w 72"/>
                <a:gd name="T43" fmla="*/ 0 h 78"/>
                <a:gd name="T44" fmla="*/ 0 w 72"/>
                <a:gd name="T45" fmla="*/ 0 h 78"/>
                <a:gd name="T46" fmla="*/ 0 w 72"/>
                <a:gd name="T47" fmla="*/ 0 h 78"/>
                <a:gd name="T48" fmla="*/ 0 w 72"/>
                <a:gd name="T49" fmla="*/ 0 h 78"/>
                <a:gd name="T50" fmla="*/ 0 w 72"/>
                <a:gd name="T51" fmla="*/ 0 h 7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72" h="78">
                  <a:moveTo>
                    <a:pt x="72" y="15"/>
                  </a:moveTo>
                  <a:lnTo>
                    <a:pt x="70" y="25"/>
                  </a:lnTo>
                  <a:lnTo>
                    <a:pt x="65" y="33"/>
                  </a:lnTo>
                  <a:lnTo>
                    <a:pt x="59" y="40"/>
                  </a:lnTo>
                  <a:lnTo>
                    <a:pt x="52" y="46"/>
                  </a:lnTo>
                  <a:lnTo>
                    <a:pt x="44" y="51"/>
                  </a:lnTo>
                  <a:lnTo>
                    <a:pt x="36" y="57"/>
                  </a:lnTo>
                  <a:lnTo>
                    <a:pt x="28" y="62"/>
                  </a:lnTo>
                  <a:lnTo>
                    <a:pt x="21" y="68"/>
                  </a:lnTo>
                  <a:lnTo>
                    <a:pt x="17" y="78"/>
                  </a:lnTo>
                  <a:lnTo>
                    <a:pt x="12" y="76"/>
                  </a:lnTo>
                  <a:lnTo>
                    <a:pt x="7" y="73"/>
                  </a:lnTo>
                  <a:lnTo>
                    <a:pt x="3" y="68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3" y="44"/>
                  </a:lnTo>
                  <a:lnTo>
                    <a:pt x="6" y="35"/>
                  </a:lnTo>
                  <a:lnTo>
                    <a:pt x="11" y="25"/>
                  </a:lnTo>
                  <a:lnTo>
                    <a:pt x="18" y="17"/>
                  </a:lnTo>
                  <a:lnTo>
                    <a:pt x="26" y="10"/>
                  </a:lnTo>
                  <a:lnTo>
                    <a:pt x="34" y="5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2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94" name="Freeform 488"/>
            <p:cNvSpPr>
              <a:spLocks/>
            </p:cNvSpPr>
            <p:nvPr/>
          </p:nvSpPr>
          <p:spPr bwMode="auto">
            <a:xfrm>
              <a:off x="1872" y="1207"/>
              <a:ext cx="11" cy="15"/>
            </a:xfrm>
            <a:custGeom>
              <a:avLst/>
              <a:gdLst>
                <a:gd name="T0" fmla="*/ 0 w 45"/>
                <a:gd name="T1" fmla="*/ 0 h 45"/>
                <a:gd name="T2" fmla="*/ 0 w 45"/>
                <a:gd name="T3" fmla="*/ 0 h 45"/>
                <a:gd name="T4" fmla="*/ 0 w 45"/>
                <a:gd name="T5" fmla="*/ 0 h 45"/>
                <a:gd name="T6" fmla="*/ 0 w 45"/>
                <a:gd name="T7" fmla="*/ 0 h 45"/>
                <a:gd name="T8" fmla="*/ 0 w 45"/>
                <a:gd name="T9" fmla="*/ 0 h 45"/>
                <a:gd name="T10" fmla="*/ 0 w 45"/>
                <a:gd name="T11" fmla="*/ 0 h 45"/>
                <a:gd name="T12" fmla="*/ 0 w 45"/>
                <a:gd name="T13" fmla="*/ 0 h 45"/>
                <a:gd name="T14" fmla="*/ 0 w 45"/>
                <a:gd name="T15" fmla="*/ 0 h 45"/>
                <a:gd name="T16" fmla="*/ 0 w 45"/>
                <a:gd name="T17" fmla="*/ 0 h 45"/>
                <a:gd name="T18" fmla="*/ 0 w 45"/>
                <a:gd name="T19" fmla="*/ 0 h 45"/>
                <a:gd name="T20" fmla="*/ 0 w 45"/>
                <a:gd name="T21" fmla="*/ 0 h 45"/>
                <a:gd name="T22" fmla="*/ 0 w 45"/>
                <a:gd name="T23" fmla="*/ 0 h 45"/>
                <a:gd name="T24" fmla="*/ 0 w 45"/>
                <a:gd name="T25" fmla="*/ 0 h 45"/>
                <a:gd name="T26" fmla="*/ 0 w 45"/>
                <a:gd name="T27" fmla="*/ 0 h 45"/>
                <a:gd name="T28" fmla="*/ 0 w 45"/>
                <a:gd name="T29" fmla="*/ 0 h 45"/>
                <a:gd name="T30" fmla="*/ 0 w 45"/>
                <a:gd name="T31" fmla="*/ 0 h 45"/>
                <a:gd name="T32" fmla="*/ 0 w 45"/>
                <a:gd name="T33" fmla="*/ 0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5">
                  <a:moveTo>
                    <a:pt x="44" y="7"/>
                  </a:moveTo>
                  <a:lnTo>
                    <a:pt x="45" y="17"/>
                  </a:lnTo>
                  <a:lnTo>
                    <a:pt x="38" y="25"/>
                  </a:lnTo>
                  <a:lnTo>
                    <a:pt x="29" y="33"/>
                  </a:lnTo>
                  <a:lnTo>
                    <a:pt x="19" y="40"/>
                  </a:lnTo>
                  <a:lnTo>
                    <a:pt x="15" y="42"/>
                  </a:lnTo>
                  <a:lnTo>
                    <a:pt x="10" y="44"/>
                  </a:lnTo>
                  <a:lnTo>
                    <a:pt x="5" y="45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6" y="23"/>
                  </a:lnTo>
                  <a:lnTo>
                    <a:pt x="14" y="13"/>
                  </a:lnTo>
                  <a:lnTo>
                    <a:pt x="22" y="3"/>
                  </a:lnTo>
                  <a:lnTo>
                    <a:pt x="28" y="0"/>
                  </a:lnTo>
                  <a:lnTo>
                    <a:pt x="33" y="1"/>
                  </a:lnTo>
                  <a:lnTo>
                    <a:pt x="38" y="4"/>
                  </a:lnTo>
                  <a:lnTo>
                    <a:pt x="44" y="7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95" name="Freeform 489"/>
            <p:cNvSpPr>
              <a:spLocks/>
            </p:cNvSpPr>
            <p:nvPr/>
          </p:nvSpPr>
          <p:spPr bwMode="auto">
            <a:xfrm>
              <a:off x="1612" y="1208"/>
              <a:ext cx="8" cy="13"/>
            </a:xfrm>
            <a:custGeom>
              <a:avLst/>
              <a:gdLst>
                <a:gd name="T0" fmla="*/ 0 w 30"/>
                <a:gd name="T1" fmla="*/ 0 h 37"/>
                <a:gd name="T2" fmla="*/ 0 w 30"/>
                <a:gd name="T3" fmla="*/ 0 h 37"/>
                <a:gd name="T4" fmla="*/ 0 w 30"/>
                <a:gd name="T5" fmla="*/ 0 h 37"/>
                <a:gd name="T6" fmla="*/ 0 w 30"/>
                <a:gd name="T7" fmla="*/ 0 h 37"/>
                <a:gd name="T8" fmla="*/ 0 w 30"/>
                <a:gd name="T9" fmla="*/ 0 h 37"/>
                <a:gd name="T10" fmla="*/ 0 w 30"/>
                <a:gd name="T11" fmla="*/ 0 h 37"/>
                <a:gd name="T12" fmla="*/ 0 w 30"/>
                <a:gd name="T13" fmla="*/ 0 h 37"/>
                <a:gd name="T14" fmla="*/ 0 w 30"/>
                <a:gd name="T15" fmla="*/ 0 h 37"/>
                <a:gd name="T16" fmla="*/ 0 w 30"/>
                <a:gd name="T17" fmla="*/ 0 h 37"/>
                <a:gd name="T18" fmla="*/ 0 w 30"/>
                <a:gd name="T19" fmla="*/ 0 h 37"/>
                <a:gd name="T20" fmla="*/ 0 w 30"/>
                <a:gd name="T21" fmla="*/ 0 h 37"/>
                <a:gd name="T22" fmla="*/ 0 w 30"/>
                <a:gd name="T23" fmla="*/ 0 h 37"/>
                <a:gd name="T24" fmla="*/ 0 w 30"/>
                <a:gd name="T25" fmla="*/ 0 h 37"/>
                <a:gd name="T26" fmla="*/ 0 w 30"/>
                <a:gd name="T27" fmla="*/ 0 h 37"/>
                <a:gd name="T28" fmla="*/ 0 w 30"/>
                <a:gd name="T29" fmla="*/ 0 h 37"/>
                <a:gd name="T30" fmla="*/ 0 w 30"/>
                <a:gd name="T31" fmla="*/ 0 h 37"/>
                <a:gd name="T32" fmla="*/ 0 w 30"/>
                <a:gd name="T33" fmla="*/ 0 h 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7">
                  <a:moveTo>
                    <a:pt x="29" y="21"/>
                  </a:moveTo>
                  <a:lnTo>
                    <a:pt x="30" y="27"/>
                  </a:lnTo>
                  <a:lnTo>
                    <a:pt x="29" y="32"/>
                  </a:lnTo>
                  <a:lnTo>
                    <a:pt x="25" y="35"/>
                  </a:lnTo>
                  <a:lnTo>
                    <a:pt x="21" y="37"/>
                  </a:lnTo>
                  <a:lnTo>
                    <a:pt x="14" y="37"/>
                  </a:lnTo>
                  <a:lnTo>
                    <a:pt x="9" y="36"/>
                  </a:lnTo>
                  <a:lnTo>
                    <a:pt x="3" y="33"/>
                  </a:lnTo>
                  <a:lnTo>
                    <a:pt x="0" y="29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4" y="7"/>
                  </a:lnTo>
                  <a:lnTo>
                    <a:pt x="9" y="0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5" y="14"/>
                  </a:lnTo>
                  <a:lnTo>
                    <a:pt x="29" y="2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96" name="Freeform 490"/>
            <p:cNvSpPr>
              <a:spLocks/>
            </p:cNvSpPr>
            <p:nvPr/>
          </p:nvSpPr>
          <p:spPr bwMode="auto">
            <a:xfrm>
              <a:off x="1655" y="1208"/>
              <a:ext cx="8" cy="8"/>
            </a:xfrm>
            <a:custGeom>
              <a:avLst/>
              <a:gdLst>
                <a:gd name="T0" fmla="*/ 0 w 32"/>
                <a:gd name="T1" fmla="*/ 0 h 23"/>
                <a:gd name="T2" fmla="*/ 0 w 32"/>
                <a:gd name="T3" fmla="*/ 0 h 23"/>
                <a:gd name="T4" fmla="*/ 0 w 32"/>
                <a:gd name="T5" fmla="*/ 0 h 23"/>
                <a:gd name="T6" fmla="*/ 0 w 32"/>
                <a:gd name="T7" fmla="*/ 0 h 23"/>
                <a:gd name="T8" fmla="*/ 0 w 32"/>
                <a:gd name="T9" fmla="*/ 0 h 23"/>
                <a:gd name="T10" fmla="*/ 0 w 32"/>
                <a:gd name="T11" fmla="*/ 0 h 23"/>
                <a:gd name="T12" fmla="*/ 0 w 32"/>
                <a:gd name="T13" fmla="*/ 0 h 23"/>
                <a:gd name="T14" fmla="*/ 0 w 32"/>
                <a:gd name="T15" fmla="*/ 0 h 23"/>
                <a:gd name="T16" fmla="*/ 0 w 32"/>
                <a:gd name="T17" fmla="*/ 0 h 23"/>
                <a:gd name="T18" fmla="*/ 0 w 32"/>
                <a:gd name="T19" fmla="*/ 0 h 23"/>
                <a:gd name="T20" fmla="*/ 0 w 32"/>
                <a:gd name="T21" fmla="*/ 0 h 23"/>
                <a:gd name="T22" fmla="*/ 0 w 32"/>
                <a:gd name="T23" fmla="*/ 0 h 23"/>
                <a:gd name="T24" fmla="*/ 0 w 32"/>
                <a:gd name="T25" fmla="*/ 0 h 23"/>
                <a:gd name="T26" fmla="*/ 0 w 32"/>
                <a:gd name="T27" fmla="*/ 0 h 23"/>
                <a:gd name="T28" fmla="*/ 0 w 32"/>
                <a:gd name="T29" fmla="*/ 0 h 23"/>
                <a:gd name="T30" fmla="*/ 0 w 32"/>
                <a:gd name="T31" fmla="*/ 0 h 23"/>
                <a:gd name="T32" fmla="*/ 0 w 32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2" h="23">
                  <a:moveTo>
                    <a:pt x="32" y="6"/>
                  </a:moveTo>
                  <a:lnTo>
                    <a:pt x="31" y="12"/>
                  </a:lnTo>
                  <a:lnTo>
                    <a:pt x="27" y="17"/>
                  </a:lnTo>
                  <a:lnTo>
                    <a:pt x="23" y="21"/>
                  </a:lnTo>
                  <a:lnTo>
                    <a:pt x="17" y="23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3" y="22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9" y="7"/>
                  </a:lnTo>
                  <a:lnTo>
                    <a:pt x="16" y="4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2" y="6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97" name="Freeform 491"/>
            <p:cNvSpPr>
              <a:spLocks/>
            </p:cNvSpPr>
            <p:nvPr/>
          </p:nvSpPr>
          <p:spPr bwMode="auto">
            <a:xfrm>
              <a:off x="1632" y="1212"/>
              <a:ext cx="14" cy="25"/>
            </a:xfrm>
            <a:custGeom>
              <a:avLst/>
              <a:gdLst>
                <a:gd name="T0" fmla="*/ 0 w 53"/>
                <a:gd name="T1" fmla="*/ 0 h 74"/>
                <a:gd name="T2" fmla="*/ 0 w 53"/>
                <a:gd name="T3" fmla="*/ 0 h 74"/>
                <a:gd name="T4" fmla="*/ 0 w 53"/>
                <a:gd name="T5" fmla="*/ 0 h 74"/>
                <a:gd name="T6" fmla="*/ 0 w 53"/>
                <a:gd name="T7" fmla="*/ 0 h 74"/>
                <a:gd name="T8" fmla="*/ 0 w 53"/>
                <a:gd name="T9" fmla="*/ 0 h 74"/>
                <a:gd name="T10" fmla="*/ 0 w 53"/>
                <a:gd name="T11" fmla="*/ 0 h 74"/>
                <a:gd name="T12" fmla="*/ 0 w 53"/>
                <a:gd name="T13" fmla="*/ 0 h 74"/>
                <a:gd name="T14" fmla="*/ 0 w 53"/>
                <a:gd name="T15" fmla="*/ 0 h 74"/>
                <a:gd name="T16" fmla="*/ 0 w 53"/>
                <a:gd name="T17" fmla="*/ 0 h 74"/>
                <a:gd name="T18" fmla="*/ 0 w 53"/>
                <a:gd name="T19" fmla="*/ 0 h 74"/>
                <a:gd name="T20" fmla="*/ 0 w 53"/>
                <a:gd name="T21" fmla="*/ 0 h 74"/>
                <a:gd name="T22" fmla="*/ 0 w 53"/>
                <a:gd name="T23" fmla="*/ 0 h 74"/>
                <a:gd name="T24" fmla="*/ 0 w 53"/>
                <a:gd name="T25" fmla="*/ 0 h 74"/>
                <a:gd name="T26" fmla="*/ 0 w 53"/>
                <a:gd name="T27" fmla="*/ 0 h 74"/>
                <a:gd name="T28" fmla="*/ 0 w 53"/>
                <a:gd name="T29" fmla="*/ 0 h 74"/>
                <a:gd name="T30" fmla="*/ 0 w 53"/>
                <a:gd name="T31" fmla="*/ 0 h 74"/>
                <a:gd name="T32" fmla="*/ 0 w 53"/>
                <a:gd name="T33" fmla="*/ 0 h 7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74">
                  <a:moveTo>
                    <a:pt x="53" y="14"/>
                  </a:moveTo>
                  <a:lnTo>
                    <a:pt x="47" y="30"/>
                  </a:lnTo>
                  <a:lnTo>
                    <a:pt x="40" y="45"/>
                  </a:lnTo>
                  <a:lnTo>
                    <a:pt x="33" y="60"/>
                  </a:lnTo>
                  <a:lnTo>
                    <a:pt x="23" y="74"/>
                  </a:lnTo>
                  <a:lnTo>
                    <a:pt x="16" y="69"/>
                  </a:lnTo>
                  <a:lnTo>
                    <a:pt x="9" y="64"/>
                  </a:lnTo>
                  <a:lnTo>
                    <a:pt x="4" y="59"/>
                  </a:lnTo>
                  <a:lnTo>
                    <a:pt x="0" y="51"/>
                  </a:lnTo>
                  <a:lnTo>
                    <a:pt x="1" y="37"/>
                  </a:lnTo>
                  <a:lnTo>
                    <a:pt x="6" y="23"/>
                  </a:lnTo>
                  <a:lnTo>
                    <a:pt x="13" y="11"/>
                  </a:lnTo>
                  <a:lnTo>
                    <a:pt x="22" y="0"/>
                  </a:lnTo>
                  <a:lnTo>
                    <a:pt x="30" y="2"/>
                  </a:lnTo>
                  <a:lnTo>
                    <a:pt x="38" y="6"/>
                  </a:lnTo>
                  <a:lnTo>
                    <a:pt x="45" y="10"/>
                  </a:lnTo>
                  <a:lnTo>
                    <a:pt x="53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98" name="Freeform 492"/>
            <p:cNvSpPr>
              <a:spLocks/>
            </p:cNvSpPr>
            <p:nvPr/>
          </p:nvSpPr>
          <p:spPr bwMode="auto">
            <a:xfrm>
              <a:off x="1738" y="1213"/>
              <a:ext cx="6" cy="5"/>
            </a:xfrm>
            <a:custGeom>
              <a:avLst/>
              <a:gdLst>
                <a:gd name="T0" fmla="*/ 0 w 23"/>
                <a:gd name="T1" fmla="*/ 0 h 16"/>
                <a:gd name="T2" fmla="*/ 0 w 23"/>
                <a:gd name="T3" fmla="*/ 0 h 16"/>
                <a:gd name="T4" fmla="*/ 0 w 23"/>
                <a:gd name="T5" fmla="*/ 0 h 16"/>
                <a:gd name="T6" fmla="*/ 0 w 23"/>
                <a:gd name="T7" fmla="*/ 0 h 16"/>
                <a:gd name="T8" fmla="*/ 0 w 23"/>
                <a:gd name="T9" fmla="*/ 0 h 16"/>
                <a:gd name="T10" fmla="*/ 0 w 23"/>
                <a:gd name="T11" fmla="*/ 0 h 16"/>
                <a:gd name="T12" fmla="*/ 0 w 23"/>
                <a:gd name="T13" fmla="*/ 0 h 16"/>
                <a:gd name="T14" fmla="*/ 0 w 23"/>
                <a:gd name="T15" fmla="*/ 0 h 16"/>
                <a:gd name="T16" fmla="*/ 0 w 23"/>
                <a:gd name="T17" fmla="*/ 0 h 16"/>
                <a:gd name="T18" fmla="*/ 0 w 23"/>
                <a:gd name="T19" fmla="*/ 0 h 16"/>
                <a:gd name="T20" fmla="*/ 0 w 23"/>
                <a:gd name="T21" fmla="*/ 0 h 16"/>
                <a:gd name="T22" fmla="*/ 0 w 23"/>
                <a:gd name="T23" fmla="*/ 0 h 16"/>
                <a:gd name="T24" fmla="*/ 0 w 23"/>
                <a:gd name="T25" fmla="*/ 0 h 16"/>
                <a:gd name="T26" fmla="*/ 0 w 23"/>
                <a:gd name="T27" fmla="*/ 0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" h="16">
                  <a:moveTo>
                    <a:pt x="23" y="3"/>
                  </a:moveTo>
                  <a:lnTo>
                    <a:pt x="23" y="7"/>
                  </a:lnTo>
                  <a:lnTo>
                    <a:pt x="22" y="12"/>
                  </a:lnTo>
                  <a:lnTo>
                    <a:pt x="18" y="15"/>
                  </a:lnTo>
                  <a:lnTo>
                    <a:pt x="15" y="16"/>
                  </a:lnTo>
                  <a:lnTo>
                    <a:pt x="10" y="15"/>
                  </a:lnTo>
                  <a:lnTo>
                    <a:pt x="5" y="13"/>
                  </a:lnTo>
                  <a:lnTo>
                    <a:pt x="2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5" y="3"/>
                  </a:lnTo>
                  <a:lnTo>
                    <a:pt x="11" y="1"/>
                  </a:lnTo>
                  <a:lnTo>
                    <a:pt x="17" y="0"/>
                  </a:lnTo>
                  <a:lnTo>
                    <a:pt x="23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99" name="Freeform 493"/>
            <p:cNvSpPr>
              <a:spLocks/>
            </p:cNvSpPr>
            <p:nvPr/>
          </p:nvSpPr>
          <p:spPr bwMode="auto">
            <a:xfrm>
              <a:off x="1757" y="1214"/>
              <a:ext cx="11" cy="8"/>
            </a:xfrm>
            <a:custGeom>
              <a:avLst/>
              <a:gdLst>
                <a:gd name="T0" fmla="*/ 0 w 39"/>
                <a:gd name="T1" fmla="*/ 0 h 26"/>
                <a:gd name="T2" fmla="*/ 0 w 39"/>
                <a:gd name="T3" fmla="*/ 0 h 26"/>
                <a:gd name="T4" fmla="*/ 0 w 39"/>
                <a:gd name="T5" fmla="*/ 0 h 26"/>
                <a:gd name="T6" fmla="*/ 0 w 39"/>
                <a:gd name="T7" fmla="*/ 0 h 26"/>
                <a:gd name="T8" fmla="*/ 0 w 39"/>
                <a:gd name="T9" fmla="*/ 0 h 26"/>
                <a:gd name="T10" fmla="*/ 0 w 39"/>
                <a:gd name="T11" fmla="*/ 0 h 26"/>
                <a:gd name="T12" fmla="*/ 0 w 39"/>
                <a:gd name="T13" fmla="*/ 0 h 26"/>
                <a:gd name="T14" fmla="*/ 0 w 39"/>
                <a:gd name="T15" fmla="*/ 0 h 26"/>
                <a:gd name="T16" fmla="*/ 0 w 39"/>
                <a:gd name="T17" fmla="*/ 0 h 26"/>
                <a:gd name="T18" fmla="*/ 0 w 39"/>
                <a:gd name="T19" fmla="*/ 0 h 26"/>
                <a:gd name="T20" fmla="*/ 0 w 39"/>
                <a:gd name="T21" fmla="*/ 0 h 26"/>
                <a:gd name="T22" fmla="*/ 0 w 39"/>
                <a:gd name="T23" fmla="*/ 0 h 26"/>
                <a:gd name="T24" fmla="*/ 0 w 39"/>
                <a:gd name="T25" fmla="*/ 0 h 26"/>
                <a:gd name="T26" fmla="*/ 0 w 39"/>
                <a:gd name="T27" fmla="*/ 0 h 26"/>
                <a:gd name="T28" fmla="*/ 0 w 39"/>
                <a:gd name="T29" fmla="*/ 0 h 26"/>
                <a:gd name="T30" fmla="*/ 0 w 39"/>
                <a:gd name="T31" fmla="*/ 0 h 26"/>
                <a:gd name="T32" fmla="*/ 0 w 39"/>
                <a:gd name="T33" fmla="*/ 0 h 26"/>
                <a:gd name="T34" fmla="*/ 0 w 39"/>
                <a:gd name="T35" fmla="*/ 0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" h="26">
                  <a:moveTo>
                    <a:pt x="39" y="19"/>
                  </a:moveTo>
                  <a:lnTo>
                    <a:pt x="35" y="20"/>
                  </a:lnTo>
                  <a:lnTo>
                    <a:pt x="30" y="21"/>
                  </a:lnTo>
                  <a:lnTo>
                    <a:pt x="26" y="23"/>
                  </a:lnTo>
                  <a:lnTo>
                    <a:pt x="20" y="25"/>
                  </a:lnTo>
                  <a:lnTo>
                    <a:pt x="15" y="26"/>
                  </a:lnTo>
                  <a:lnTo>
                    <a:pt x="11" y="25"/>
                  </a:lnTo>
                  <a:lnTo>
                    <a:pt x="7" y="22"/>
                  </a:lnTo>
                  <a:lnTo>
                    <a:pt x="4" y="19"/>
                  </a:lnTo>
                  <a:lnTo>
                    <a:pt x="0" y="2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4" y="2"/>
                  </a:lnTo>
                  <a:lnTo>
                    <a:pt x="30" y="4"/>
                  </a:lnTo>
                  <a:lnTo>
                    <a:pt x="35" y="7"/>
                  </a:lnTo>
                  <a:lnTo>
                    <a:pt x="37" y="12"/>
                  </a:lnTo>
                  <a:lnTo>
                    <a:pt x="39" y="1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00" name="Freeform 494"/>
            <p:cNvSpPr>
              <a:spLocks/>
            </p:cNvSpPr>
            <p:nvPr/>
          </p:nvSpPr>
          <p:spPr bwMode="auto">
            <a:xfrm>
              <a:off x="1812" y="1216"/>
              <a:ext cx="9" cy="12"/>
            </a:xfrm>
            <a:custGeom>
              <a:avLst/>
              <a:gdLst>
                <a:gd name="T0" fmla="*/ 0 w 32"/>
                <a:gd name="T1" fmla="*/ 0 h 35"/>
                <a:gd name="T2" fmla="*/ 0 w 32"/>
                <a:gd name="T3" fmla="*/ 0 h 35"/>
                <a:gd name="T4" fmla="*/ 0 w 32"/>
                <a:gd name="T5" fmla="*/ 0 h 35"/>
                <a:gd name="T6" fmla="*/ 0 w 32"/>
                <a:gd name="T7" fmla="*/ 0 h 35"/>
                <a:gd name="T8" fmla="*/ 0 w 32"/>
                <a:gd name="T9" fmla="*/ 0 h 35"/>
                <a:gd name="T10" fmla="*/ 0 w 32"/>
                <a:gd name="T11" fmla="*/ 0 h 35"/>
                <a:gd name="T12" fmla="*/ 0 w 32"/>
                <a:gd name="T13" fmla="*/ 0 h 35"/>
                <a:gd name="T14" fmla="*/ 0 w 32"/>
                <a:gd name="T15" fmla="*/ 0 h 35"/>
                <a:gd name="T16" fmla="*/ 0 w 32"/>
                <a:gd name="T17" fmla="*/ 0 h 35"/>
                <a:gd name="T18" fmla="*/ 0 w 32"/>
                <a:gd name="T19" fmla="*/ 0 h 35"/>
                <a:gd name="T20" fmla="*/ 0 w 32"/>
                <a:gd name="T21" fmla="*/ 0 h 35"/>
                <a:gd name="T22" fmla="*/ 0 w 32"/>
                <a:gd name="T23" fmla="*/ 0 h 35"/>
                <a:gd name="T24" fmla="*/ 0 w 32"/>
                <a:gd name="T25" fmla="*/ 0 h 35"/>
                <a:gd name="T26" fmla="*/ 0 w 32"/>
                <a:gd name="T27" fmla="*/ 0 h 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2" h="35">
                  <a:moveTo>
                    <a:pt x="32" y="10"/>
                  </a:moveTo>
                  <a:lnTo>
                    <a:pt x="32" y="17"/>
                  </a:lnTo>
                  <a:lnTo>
                    <a:pt x="30" y="24"/>
                  </a:lnTo>
                  <a:lnTo>
                    <a:pt x="26" y="31"/>
                  </a:lnTo>
                  <a:lnTo>
                    <a:pt x="20" y="34"/>
                  </a:lnTo>
                  <a:lnTo>
                    <a:pt x="0" y="35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7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1"/>
                  </a:lnTo>
                  <a:lnTo>
                    <a:pt x="30" y="5"/>
                  </a:lnTo>
                  <a:lnTo>
                    <a:pt x="32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01" name="Freeform 495"/>
            <p:cNvSpPr>
              <a:spLocks/>
            </p:cNvSpPr>
            <p:nvPr/>
          </p:nvSpPr>
          <p:spPr bwMode="auto">
            <a:xfrm>
              <a:off x="1845" y="1217"/>
              <a:ext cx="8" cy="7"/>
            </a:xfrm>
            <a:custGeom>
              <a:avLst/>
              <a:gdLst>
                <a:gd name="T0" fmla="*/ 0 w 27"/>
                <a:gd name="T1" fmla="*/ 0 h 23"/>
                <a:gd name="T2" fmla="*/ 0 w 27"/>
                <a:gd name="T3" fmla="*/ 0 h 23"/>
                <a:gd name="T4" fmla="*/ 0 w 27"/>
                <a:gd name="T5" fmla="*/ 0 h 23"/>
                <a:gd name="T6" fmla="*/ 0 w 27"/>
                <a:gd name="T7" fmla="*/ 0 h 23"/>
                <a:gd name="T8" fmla="*/ 0 w 27"/>
                <a:gd name="T9" fmla="*/ 0 h 23"/>
                <a:gd name="T10" fmla="*/ 0 w 27"/>
                <a:gd name="T11" fmla="*/ 0 h 23"/>
                <a:gd name="T12" fmla="*/ 0 w 27"/>
                <a:gd name="T13" fmla="*/ 0 h 23"/>
                <a:gd name="T14" fmla="*/ 0 w 27"/>
                <a:gd name="T15" fmla="*/ 0 h 23"/>
                <a:gd name="T16" fmla="*/ 0 w 27"/>
                <a:gd name="T17" fmla="*/ 0 h 23"/>
                <a:gd name="T18" fmla="*/ 0 w 27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23">
                  <a:moveTo>
                    <a:pt x="27" y="23"/>
                  </a:moveTo>
                  <a:lnTo>
                    <a:pt x="21" y="22"/>
                  </a:lnTo>
                  <a:lnTo>
                    <a:pt x="11" y="22"/>
                  </a:lnTo>
                  <a:lnTo>
                    <a:pt x="4" y="18"/>
                  </a:lnTo>
                  <a:lnTo>
                    <a:pt x="0" y="10"/>
                  </a:lnTo>
                  <a:lnTo>
                    <a:pt x="2" y="0"/>
                  </a:lnTo>
                  <a:lnTo>
                    <a:pt x="10" y="3"/>
                  </a:lnTo>
                  <a:lnTo>
                    <a:pt x="18" y="8"/>
                  </a:lnTo>
                  <a:lnTo>
                    <a:pt x="25" y="14"/>
                  </a:lnTo>
                  <a:lnTo>
                    <a:pt x="27" y="2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02" name="Freeform 496"/>
            <p:cNvSpPr>
              <a:spLocks/>
            </p:cNvSpPr>
            <p:nvPr/>
          </p:nvSpPr>
          <p:spPr bwMode="auto">
            <a:xfrm>
              <a:off x="1576" y="1221"/>
              <a:ext cx="29" cy="19"/>
            </a:xfrm>
            <a:custGeom>
              <a:avLst/>
              <a:gdLst>
                <a:gd name="T0" fmla="*/ 0 w 109"/>
                <a:gd name="T1" fmla="*/ 0 h 58"/>
                <a:gd name="T2" fmla="*/ 0 w 109"/>
                <a:gd name="T3" fmla="*/ 0 h 58"/>
                <a:gd name="T4" fmla="*/ 0 w 109"/>
                <a:gd name="T5" fmla="*/ 0 h 58"/>
                <a:gd name="T6" fmla="*/ 0 w 109"/>
                <a:gd name="T7" fmla="*/ 0 h 58"/>
                <a:gd name="T8" fmla="*/ 0 w 109"/>
                <a:gd name="T9" fmla="*/ 0 h 58"/>
                <a:gd name="T10" fmla="*/ 0 w 109"/>
                <a:gd name="T11" fmla="*/ 0 h 58"/>
                <a:gd name="T12" fmla="*/ 0 w 109"/>
                <a:gd name="T13" fmla="*/ 0 h 58"/>
                <a:gd name="T14" fmla="*/ 0 w 109"/>
                <a:gd name="T15" fmla="*/ 0 h 58"/>
                <a:gd name="T16" fmla="*/ 0 w 109"/>
                <a:gd name="T17" fmla="*/ 0 h 58"/>
                <a:gd name="T18" fmla="*/ 0 w 109"/>
                <a:gd name="T19" fmla="*/ 0 h 58"/>
                <a:gd name="T20" fmla="*/ 0 w 109"/>
                <a:gd name="T21" fmla="*/ 0 h 58"/>
                <a:gd name="T22" fmla="*/ 0 w 109"/>
                <a:gd name="T23" fmla="*/ 0 h 58"/>
                <a:gd name="T24" fmla="*/ 0 w 109"/>
                <a:gd name="T25" fmla="*/ 0 h 58"/>
                <a:gd name="T26" fmla="*/ 0 w 109"/>
                <a:gd name="T27" fmla="*/ 0 h 58"/>
                <a:gd name="T28" fmla="*/ 0 w 109"/>
                <a:gd name="T29" fmla="*/ 0 h 58"/>
                <a:gd name="T30" fmla="*/ 0 w 109"/>
                <a:gd name="T31" fmla="*/ 0 h 58"/>
                <a:gd name="T32" fmla="*/ 0 w 109"/>
                <a:gd name="T33" fmla="*/ 0 h 58"/>
                <a:gd name="T34" fmla="*/ 0 w 109"/>
                <a:gd name="T35" fmla="*/ 0 h 58"/>
                <a:gd name="T36" fmla="*/ 0 w 109"/>
                <a:gd name="T37" fmla="*/ 0 h 58"/>
                <a:gd name="T38" fmla="*/ 0 w 109"/>
                <a:gd name="T39" fmla="*/ 0 h 58"/>
                <a:gd name="T40" fmla="*/ 0 w 109"/>
                <a:gd name="T41" fmla="*/ 0 h 58"/>
                <a:gd name="T42" fmla="*/ 0 w 109"/>
                <a:gd name="T43" fmla="*/ 0 h 58"/>
                <a:gd name="T44" fmla="*/ 0 w 109"/>
                <a:gd name="T45" fmla="*/ 0 h 58"/>
                <a:gd name="T46" fmla="*/ 0 w 109"/>
                <a:gd name="T47" fmla="*/ 0 h 58"/>
                <a:gd name="T48" fmla="*/ 0 w 109"/>
                <a:gd name="T49" fmla="*/ 0 h 5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58">
                  <a:moveTo>
                    <a:pt x="109" y="13"/>
                  </a:moveTo>
                  <a:lnTo>
                    <a:pt x="107" y="20"/>
                  </a:lnTo>
                  <a:lnTo>
                    <a:pt x="100" y="22"/>
                  </a:lnTo>
                  <a:lnTo>
                    <a:pt x="92" y="23"/>
                  </a:lnTo>
                  <a:lnTo>
                    <a:pt x="84" y="25"/>
                  </a:lnTo>
                  <a:lnTo>
                    <a:pt x="74" y="30"/>
                  </a:lnTo>
                  <a:lnTo>
                    <a:pt x="64" y="37"/>
                  </a:lnTo>
                  <a:lnTo>
                    <a:pt x="55" y="43"/>
                  </a:lnTo>
                  <a:lnTo>
                    <a:pt x="45" y="49"/>
                  </a:lnTo>
                  <a:lnTo>
                    <a:pt x="34" y="55"/>
                  </a:lnTo>
                  <a:lnTo>
                    <a:pt x="24" y="57"/>
                  </a:lnTo>
                  <a:lnTo>
                    <a:pt x="13" y="58"/>
                  </a:lnTo>
                  <a:lnTo>
                    <a:pt x="0" y="57"/>
                  </a:lnTo>
                  <a:lnTo>
                    <a:pt x="10" y="48"/>
                  </a:lnTo>
                  <a:lnTo>
                    <a:pt x="21" y="37"/>
                  </a:lnTo>
                  <a:lnTo>
                    <a:pt x="31" y="27"/>
                  </a:lnTo>
                  <a:lnTo>
                    <a:pt x="41" y="17"/>
                  </a:lnTo>
                  <a:lnTo>
                    <a:pt x="52" y="7"/>
                  </a:lnTo>
                  <a:lnTo>
                    <a:pt x="64" y="2"/>
                  </a:lnTo>
                  <a:lnTo>
                    <a:pt x="77" y="0"/>
                  </a:lnTo>
                  <a:lnTo>
                    <a:pt x="92" y="3"/>
                  </a:lnTo>
                  <a:lnTo>
                    <a:pt x="97" y="5"/>
                  </a:lnTo>
                  <a:lnTo>
                    <a:pt x="101" y="7"/>
                  </a:lnTo>
                  <a:lnTo>
                    <a:pt x="106" y="10"/>
                  </a:lnTo>
                  <a:lnTo>
                    <a:pt x="109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03" name="Freeform 497"/>
            <p:cNvSpPr>
              <a:spLocks/>
            </p:cNvSpPr>
            <p:nvPr/>
          </p:nvSpPr>
          <p:spPr bwMode="auto">
            <a:xfrm>
              <a:off x="1724" y="1223"/>
              <a:ext cx="11" cy="10"/>
            </a:xfrm>
            <a:custGeom>
              <a:avLst/>
              <a:gdLst>
                <a:gd name="T0" fmla="*/ 0 w 44"/>
                <a:gd name="T1" fmla="*/ 0 h 31"/>
                <a:gd name="T2" fmla="*/ 0 w 44"/>
                <a:gd name="T3" fmla="*/ 0 h 31"/>
                <a:gd name="T4" fmla="*/ 0 w 44"/>
                <a:gd name="T5" fmla="*/ 0 h 31"/>
                <a:gd name="T6" fmla="*/ 0 w 44"/>
                <a:gd name="T7" fmla="*/ 0 h 31"/>
                <a:gd name="T8" fmla="*/ 0 w 44"/>
                <a:gd name="T9" fmla="*/ 0 h 31"/>
                <a:gd name="T10" fmla="*/ 0 w 44"/>
                <a:gd name="T11" fmla="*/ 0 h 31"/>
                <a:gd name="T12" fmla="*/ 0 w 44"/>
                <a:gd name="T13" fmla="*/ 0 h 31"/>
                <a:gd name="T14" fmla="*/ 0 w 44"/>
                <a:gd name="T15" fmla="*/ 0 h 31"/>
                <a:gd name="T16" fmla="*/ 0 w 44"/>
                <a:gd name="T17" fmla="*/ 0 h 31"/>
                <a:gd name="T18" fmla="*/ 0 w 44"/>
                <a:gd name="T19" fmla="*/ 0 h 31"/>
                <a:gd name="T20" fmla="*/ 0 w 44"/>
                <a:gd name="T21" fmla="*/ 0 h 31"/>
                <a:gd name="T22" fmla="*/ 0 w 44"/>
                <a:gd name="T23" fmla="*/ 0 h 31"/>
                <a:gd name="T24" fmla="*/ 0 w 44"/>
                <a:gd name="T25" fmla="*/ 0 h 31"/>
                <a:gd name="T26" fmla="*/ 0 w 44"/>
                <a:gd name="T27" fmla="*/ 0 h 31"/>
                <a:gd name="T28" fmla="*/ 0 w 44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4" h="31">
                  <a:moveTo>
                    <a:pt x="35" y="8"/>
                  </a:moveTo>
                  <a:lnTo>
                    <a:pt x="44" y="21"/>
                  </a:lnTo>
                  <a:lnTo>
                    <a:pt x="20" y="31"/>
                  </a:lnTo>
                  <a:lnTo>
                    <a:pt x="14" y="28"/>
                  </a:lnTo>
                  <a:lnTo>
                    <a:pt x="8" y="25"/>
                  </a:lnTo>
                  <a:lnTo>
                    <a:pt x="4" y="23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1" y="7"/>
                  </a:lnTo>
                  <a:lnTo>
                    <a:pt x="4" y="2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3" y="1"/>
                  </a:lnTo>
                  <a:lnTo>
                    <a:pt x="29" y="5"/>
                  </a:lnTo>
                  <a:lnTo>
                    <a:pt x="35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04" name="Freeform 498"/>
            <p:cNvSpPr>
              <a:spLocks/>
            </p:cNvSpPr>
            <p:nvPr/>
          </p:nvSpPr>
          <p:spPr bwMode="auto">
            <a:xfrm>
              <a:off x="1711" y="1223"/>
              <a:ext cx="8" cy="5"/>
            </a:xfrm>
            <a:custGeom>
              <a:avLst/>
              <a:gdLst>
                <a:gd name="T0" fmla="*/ 0 w 31"/>
                <a:gd name="T1" fmla="*/ 0 h 16"/>
                <a:gd name="T2" fmla="*/ 0 w 31"/>
                <a:gd name="T3" fmla="*/ 0 h 16"/>
                <a:gd name="T4" fmla="*/ 0 w 31"/>
                <a:gd name="T5" fmla="*/ 0 h 16"/>
                <a:gd name="T6" fmla="*/ 0 w 31"/>
                <a:gd name="T7" fmla="*/ 0 h 16"/>
                <a:gd name="T8" fmla="*/ 0 w 31"/>
                <a:gd name="T9" fmla="*/ 0 h 16"/>
                <a:gd name="T10" fmla="*/ 0 w 31"/>
                <a:gd name="T11" fmla="*/ 0 h 16"/>
                <a:gd name="T12" fmla="*/ 0 w 31"/>
                <a:gd name="T13" fmla="*/ 0 h 16"/>
                <a:gd name="T14" fmla="*/ 0 w 31"/>
                <a:gd name="T15" fmla="*/ 0 h 16"/>
                <a:gd name="T16" fmla="*/ 0 w 31"/>
                <a:gd name="T17" fmla="*/ 0 h 16"/>
                <a:gd name="T18" fmla="*/ 0 w 31"/>
                <a:gd name="T19" fmla="*/ 0 h 16"/>
                <a:gd name="T20" fmla="*/ 0 w 31"/>
                <a:gd name="T21" fmla="*/ 0 h 16"/>
                <a:gd name="T22" fmla="*/ 0 w 31"/>
                <a:gd name="T23" fmla="*/ 0 h 16"/>
                <a:gd name="T24" fmla="*/ 0 w 31"/>
                <a:gd name="T25" fmla="*/ 0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16">
                  <a:moveTo>
                    <a:pt x="31" y="14"/>
                  </a:moveTo>
                  <a:lnTo>
                    <a:pt x="23" y="16"/>
                  </a:lnTo>
                  <a:lnTo>
                    <a:pt x="15" y="15"/>
                  </a:lnTo>
                  <a:lnTo>
                    <a:pt x="7" y="13"/>
                  </a:lnTo>
                  <a:lnTo>
                    <a:pt x="0" y="8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1"/>
                  </a:lnTo>
                  <a:lnTo>
                    <a:pt x="4" y="0"/>
                  </a:lnTo>
                  <a:lnTo>
                    <a:pt x="11" y="1"/>
                  </a:lnTo>
                  <a:lnTo>
                    <a:pt x="19" y="4"/>
                  </a:lnTo>
                  <a:lnTo>
                    <a:pt x="26" y="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05" name="Freeform 499"/>
            <p:cNvSpPr>
              <a:spLocks/>
            </p:cNvSpPr>
            <p:nvPr/>
          </p:nvSpPr>
          <p:spPr bwMode="auto">
            <a:xfrm>
              <a:off x="1686" y="1224"/>
              <a:ext cx="15" cy="14"/>
            </a:xfrm>
            <a:custGeom>
              <a:avLst/>
              <a:gdLst>
                <a:gd name="T0" fmla="*/ 0 w 55"/>
                <a:gd name="T1" fmla="*/ 0 h 42"/>
                <a:gd name="T2" fmla="*/ 0 w 55"/>
                <a:gd name="T3" fmla="*/ 0 h 42"/>
                <a:gd name="T4" fmla="*/ 0 w 55"/>
                <a:gd name="T5" fmla="*/ 0 h 42"/>
                <a:gd name="T6" fmla="*/ 0 w 55"/>
                <a:gd name="T7" fmla="*/ 0 h 42"/>
                <a:gd name="T8" fmla="*/ 0 w 55"/>
                <a:gd name="T9" fmla="*/ 0 h 42"/>
                <a:gd name="T10" fmla="*/ 0 w 55"/>
                <a:gd name="T11" fmla="*/ 0 h 42"/>
                <a:gd name="T12" fmla="*/ 0 w 55"/>
                <a:gd name="T13" fmla="*/ 0 h 42"/>
                <a:gd name="T14" fmla="*/ 0 w 55"/>
                <a:gd name="T15" fmla="*/ 0 h 42"/>
                <a:gd name="T16" fmla="*/ 0 w 55"/>
                <a:gd name="T17" fmla="*/ 0 h 42"/>
                <a:gd name="T18" fmla="*/ 0 w 55"/>
                <a:gd name="T19" fmla="*/ 0 h 42"/>
                <a:gd name="T20" fmla="*/ 0 w 55"/>
                <a:gd name="T21" fmla="*/ 0 h 42"/>
                <a:gd name="T22" fmla="*/ 0 w 55"/>
                <a:gd name="T23" fmla="*/ 0 h 42"/>
                <a:gd name="T24" fmla="*/ 0 w 55"/>
                <a:gd name="T25" fmla="*/ 0 h 42"/>
                <a:gd name="T26" fmla="*/ 0 w 55"/>
                <a:gd name="T27" fmla="*/ 0 h 42"/>
                <a:gd name="T28" fmla="*/ 0 w 55"/>
                <a:gd name="T29" fmla="*/ 0 h 42"/>
                <a:gd name="T30" fmla="*/ 0 w 55"/>
                <a:gd name="T31" fmla="*/ 0 h 42"/>
                <a:gd name="T32" fmla="*/ 0 w 55"/>
                <a:gd name="T33" fmla="*/ 0 h 42"/>
                <a:gd name="T34" fmla="*/ 0 w 55"/>
                <a:gd name="T35" fmla="*/ 0 h 42"/>
                <a:gd name="T36" fmla="*/ 0 w 55"/>
                <a:gd name="T37" fmla="*/ 0 h 42"/>
                <a:gd name="T38" fmla="*/ 0 w 55"/>
                <a:gd name="T39" fmla="*/ 0 h 42"/>
                <a:gd name="T40" fmla="*/ 0 w 55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5" h="42">
                  <a:moveTo>
                    <a:pt x="55" y="11"/>
                  </a:moveTo>
                  <a:lnTo>
                    <a:pt x="50" y="21"/>
                  </a:lnTo>
                  <a:lnTo>
                    <a:pt x="43" y="28"/>
                  </a:lnTo>
                  <a:lnTo>
                    <a:pt x="34" y="35"/>
                  </a:lnTo>
                  <a:lnTo>
                    <a:pt x="25" y="42"/>
                  </a:lnTo>
                  <a:lnTo>
                    <a:pt x="18" y="39"/>
                  </a:lnTo>
                  <a:lnTo>
                    <a:pt x="11" y="36"/>
                  </a:lnTo>
                  <a:lnTo>
                    <a:pt x="4" y="34"/>
                  </a:lnTo>
                  <a:lnTo>
                    <a:pt x="0" y="28"/>
                  </a:lnTo>
                  <a:lnTo>
                    <a:pt x="2" y="19"/>
                  </a:lnTo>
                  <a:lnTo>
                    <a:pt x="6" y="11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9" y="1"/>
                  </a:lnTo>
                  <a:lnTo>
                    <a:pt x="43" y="3"/>
                  </a:lnTo>
                  <a:lnTo>
                    <a:pt x="48" y="4"/>
                  </a:lnTo>
                  <a:lnTo>
                    <a:pt x="51" y="8"/>
                  </a:lnTo>
                  <a:lnTo>
                    <a:pt x="55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06" name="Freeform 500"/>
            <p:cNvSpPr>
              <a:spLocks/>
            </p:cNvSpPr>
            <p:nvPr/>
          </p:nvSpPr>
          <p:spPr bwMode="auto">
            <a:xfrm>
              <a:off x="1649" y="1226"/>
              <a:ext cx="9" cy="13"/>
            </a:xfrm>
            <a:custGeom>
              <a:avLst/>
              <a:gdLst>
                <a:gd name="T0" fmla="*/ 0 w 36"/>
                <a:gd name="T1" fmla="*/ 0 h 43"/>
                <a:gd name="T2" fmla="*/ 0 w 36"/>
                <a:gd name="T3" fmla="*/ 0 h 43"/>
                <a:gd name="T4" fmla="*/ 0 w 36"/>
                <a:gd name="T5" fmla="*/ 0 h 43"/>
                <a:gd name="T6" fmla="*/ 0 w 36"/>
                <a:gd name="T7" fmla="*/ 0 h 43"/>
                <a:gd name="T8" fmla="*/ 0 w 36"/>
                <a:gd name="T9" fmla="*/ 0 h 43"/>
                <a:gd name="T10" fmla="*/ 0 w 36"/>
                <a:gd name="T11" fmla="*/ 0 h 43"/>
                <a:gd name="T12" fmla="*/ 0 w 36"/>
                <a:gd name="T13" fmla="*/ 0 h 43"/>
                <a:gd name="T14" fmla="*/ 0 w 36"/>
                <a:gd name="T15" fmla="*/ 0 h 43"/>
                <a:gd name="T16" fmla="*/ 0 w 36"/>
                <a:gd name="T17" fmla="*/ 0 h 43"/>
                <a:gd name="T18" fmla="*/ 0 w 36"/>
                <a:gd name="T19" fmla="*/ 0 h 43"/>
                <a:gd name="T20" fmla="*/ 0 w 36"/>
                <a:gd name="T21" fmla="*/ 0 h 43"/>
                <a:gd name="T22" fmla="*/ 0 w 36"/>
                <a:gd name="T23" fmla="*/ 0 h 43"/>
                <a:gd name="T24" fmla="*/ 0 w 36"/>
                <a:gd name="T25" fmla="*/ 0 h 43"/>
                <a:gd name="T26" fmla="*/ 0 w 36"/>
                <a:gd name="T27" fmla="*/ 0 h 4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43">
                  <a:moveTo>
                    <a:pt x="36" y="15"/>
                  </a:moveTo>
                  <a:lnTo>
                    <a:pt x="32" y="21"/>
                  </a:lnTo>
                  <a:lnTo>
                    <a:pt x="29" y="28"/>
                  </a:lnTo>
                  <a:lnTo>
                    <a:pt x="29" y="35"/>
                  </a:lnTo>
                  <a:lnTo>
                    <a:pt x="29" y="43"/>
                  </a:lnTo>
                  <a:lnTo>
                    <a:pt x="21" y="43"/>
                  </a:lnTo>
                  <a:lnTo>
                    <a:pt x="13" y="42"/>
                  </a:lnTo>
                  <a:lnTo>
                    <a:pt x="6" y="38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3" y="7"/>
                  </a:lnTo>
                  <a:lnTo>
                    <a:pt x="5" y="0"/>
                  </a:lnTo>
                  <a:lnTo>
                    <a:pt x="36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07" name="Freeform 501"/>
            <p:cNvSpPr>
              <a:spLocks/>
            </p:cNvSpPr>
            <p:nvPr/>
          </p:nvSpPr>
          <p:spPr bwMode="auto">
            <a:xfrm>
              <a:off x="1829" y="1228"/>
              <a:ext cx="14" cy="9"/>
            </a:xfrm>
            <a:custGeom>
              <a:avLst/>
              <a:gdLst>
                <a:gd name="T0" fmla="*/ 0 w 57"/>
                <a:gd name="T1" fmla="*/ 0 h 26"/>
                <a:gd name="T2" fmla="*/ 0 w 57"/>
                <a:gd name="T3" fmla="*/ 0 h 26"/>
                <a:gd name="T4" fmla="*/ 0 w 57"/>
                <a:gd name="T5" fmla="*/ 0 h 26"/>
                <a:gd name="T6" fmla="*/ 0 w 57"/>
                <a:gd name="T7" fmla="*/ 0 h 26"/>
                <a:gd name="T8" fmla="*/ 0 w 57"/>
                <a:gd name="T9" fmla="*/ 0 h 26"/>
                <a:gd name="T10" fmla="*/ 0 w 57"/>
                <a:gd name="T11" fmla="*/ 0 h 26"/>
                <a:gd name="T12" fmla="*/ 0 w 57"/>
                <a:gd name="T13" fmla="*/ 0 h 26"/>
                <a:gd name="T14" fmla="*/ 0 w 57"/>
                <a:gd name="T15" fmla="*/ 0 h 26"/>
                <a:gd name="T16" fmla="*/ 0 w 57"/>
                <a:gd name="T17" fmla="*/ 0 h 26"/>
                <a:gd name="T18" fmla="*/ 0 w 57"/>
                <a:gd name="T19" fmla="*/ 0 h 26"/>
                <a:gd name="T20" fmla="*/ 0 w 57"/>
                <a:gd name="T21" fmla="*/ 0 h 26"/>
                <a:gd name="T22" fmla="*/ 0 w 57"/>
                <a:gd name="T23" fmla="*/ 0 h 26"/>
                <a:gd name="T24" fmla="*/ 0 w 57"/>
                <a:gd name="T25" fmla="*/ 0 h 26"/>
                <a:gd name="T26" fmla="*/ 0 w 57"/>
                <a:gd name="T27" fmla="*/ 0 h 26"/>
                <a:gd name="T28" fmla="*/ 0 w 57"/>
                <a:gd name="T29" fmla="*/ 0 h 26"/>
                <a:gd name="T30" fmla="*/ 0 w 57"/>
                <a:gd name="T31" fmla="*/ 0 h 26"/>
                <a:gd name="T32" fmla="*/ 0 w 57"/>
                <a:gd name="T33" fmla="*/ 0 h 26"/>
                <a:gd name="T34" fmla="*/ 0 w 57"/>
                <a:gd name="T35" fmla="*/ 0 h 26"/>
                <a:gd name="T36" fmla="*/ 0 w 57"/>
                <a:gd name="T37" fmla="*/ 0 h 26"/>
                <a:gd name="T38" fmla="*/ 0 w 57"/>
                <a:gd name="T39" fmla="*/ 0 h 26"/>
                <a:gd name="T40" fmla="*/ 0 w 57"/>
                <a:gd name="T41" fmla="*/ 0 h 26"/>
                <a:gd name="T42" fmla="*/ 0 w 57"/>
                <a:gd name="T43" fmla="*/ 0 h 26"/>
                <a:gd name="T44" fmla="*/ 0 w 57"/>
                <a:gd name="T45" fmla="*/ 0 h 26"/>
                <a:gd name="T46" fmla="*/ 0 w 57"/>
                <a:gd name="T47" fmla="*/ 0 h 26"/>
                <a:gd name="T48" fmla="*/ 0 w 57"/>
                <a:gd name="T49" fmla="*/ 0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7" h="26">
                  <a:moveTo>
                    <a:pt x="57" y="5"/>
                  </a:moveTo>
                  <a:lnTo>
                    <a:pt x="57" y="11"/>
                  </a:lnTo>
                  <a:lnTo>
                    <a:pt x="54" y="16"/>
                  </a:lnTo>
                  <a:lnTo>
                    <a:pt x="50" y="21"/>
                  </a:lnTo>
                  <a:lnTo>
                    <a:pt x="44" y="25"/>
                  </a:lnTo>
                  <a:lnTo>
                    <a:pt x="38" y="26"/>
                  </a:lnTo>
                  <a:lnTo>
                    <a:pt x="31" y="26"/>
                  </a:lnTo>
                  <a:lnTo>
                    <a:pt x="26" y="26"/>
                  </a:lnTo>
                  <a:lnTo>
                    <a:pt x="20" y="25"/>
                  </a:lnTo>
                  <a:lnTo>
                    <a:pt x="14" y="22"/>
                  </a:lnTo>
                  <a:lnTo>
                    <a:pt x="9" y="20"/>
                  </a:lnTo>
                  <a:lnTo>
                    <a:pt x="5" y="16"/>
                  </a:lnTo>
                  <a:lnTo>
                    <a:pt x="0" y="12"/>
                  </a:lnTo>
                  <a:lnTo>
                    <a:pt x="0" y="7"/>
                  </a:lnTo>
                  <a:lnTo>
                    <a:pt x="4" y="5"/>
                  </a:lnTo>
                  <a:lnTo>
                    <a:pt x="7" y="3"/>
                  </a:lnTo>
                  <a:lnTo>
                    <a:pt x="11" y="1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1"/>
                  </a:lnTo>
                  <a:lnTo>
                    <a:pt x="34" y="3"/>
                  </a:lnTo>
                  <a:lnTo>
                    <a:pt x="39" y="4"/>
                  </a:lnTo>
                  <a:lnTo>
                    <a:pt x="45" y="5"/>
                  </a:lnTo>
                  <a:lnTo>
                    <a:pt x="51" y="5"/>
                  </a:lnTo>
                  <a:lnTo>
                    <a:pt x="57" y="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08" name="Freeform 502"/>
            <p:cNvSpPr>
              <a:spLocks/>
            </p:cNvSpPr>
            <p:nvPr/>
          </p:nvSpPr>
          <p:spPr bwMode="auto">
            <a:xfrm>
              <a:off x="1855" y="1228"/>
              <a:ext cx="13" cy="9"/>
            </a:xfrm>
            <a:custGeom>
              <a:avLst/>
              <a:gdLst>
                <a:gd name="T0" fmla="*/ 0 w 48"/>
                <a:gd name="T1" fmla="*/ 0 h 26"/>
                <a:gd name="T2" fmla="*/ 0 w 48"/>
                <a:gd name="T3" fmla="*/ 0 h 26"/>
                <a:gd name="T4" fmla="*/ 0 w 48"/>
                <a:gd name="T5" fmla="*/ 0 h 26"/>
                <a:gd name="T6" fmla="*/ 0 w 48"/>
                <a:gd name="T7" fmla="*/ 0 h 26"/>
                <a:gd name="T8" fmla="*/ 0 w 48"/>
                <a:gd name="T9" fmla="*/ 0 h 26"/>
                <a:gd name="T10" fmla="*/ 0 w 48"/>
                <a:gd name="T11" fmla="*/ 0 h 26"/>
                <a:gd name="T12" fmla="*/ 0 w 48"/>
                <a:gd name="T13" fmla="*/ 0 h 26"/>
                <a:gd name="T14" fmla="*/ 0 w 48"/>
                <a:gd name="T15" fmla="*/ 0 h 26"/>
                <a:gd name="T16" fmla="*/ 0 w 48"/>
                <a:gd name="T17" fmla="*/ 0 h 26"/>
                <a:gd name="T18" fmla="*/ 0 w 48"/>
                <a:gd name="T19" fmla="*/ 0 h 26"/>
                <a:gd name="T20" fmla="*/ 0 w 48"/>
                <a:gd name="T21" fmla="*/ 0 h 26"/>
                <a:gd name="T22" fmla="*/ 0 w 48"/>
                <a:gd name="T23" fmla="*/ 0 h 26"/>
                <a:gd name="T24" fmla="*/ 0 w 48"/>
                <a:gd name="T25" fmla="*/ 0 h 26"/>
                <a:gd name="T26" fmla="*/ 0 w 48"/>
                <a:gd name="T27" fmla="*/ 0 h 26"/>
                <a:gd name="T28" fmla="*/ 0 w 48"/>
                <a:gd name="T29" fmla="*/ 0 h 26"/>
                <a:gd name="T30" fmla="*/ 0 w 48"/>
                <a:gd name="T31" fmla="*/ 0 h 26"/>
                <a:gd name="T32" fmla="*/ 0 w 48"/>
                <a:gd name="T33" fmla="*/ 0 h 26"/>
                <a:gd name="T34" fmla="*/ 0 w 48"/>
                <a:gd name="T35" fmla="*/ 0 h 26"/>
                <a:gd name="T36" fmla="*/ 0 w 48"/>
                <a:gd name="T37" fmla="*/ 0 h 26"/>
                <a:gd name="T38" fmla="*/ 0 w 48"/>
                <a:gd name="T39" fmla="*/ 0 h 26"/>
                <a:gd name="T40" fmla="*/ 0 w 48"/>
                <a:gd name="T41" fmla="*/ 0 h 26"/>
                <a:gd name="T42" fmla="*/ 0 w 48"/>
                <a:gd name="T43" fmla="*/ 0 h 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8" h="26">
                  <a:moveTo>
                    <a:pt x="48" y="12"/>
                  </a:moveTo>
                  <a:lnTo>
                    <a:pt x="48" y="16"/>
                  </a:lnTo>
                  <a:lnTo>
                    <a:pt x="48" y="20"/>
                  </a:lnTo>
                  <a:lnTo>
                    <a:pt x="46" y="23"/>
                  </a:lnTo>
                  <a:lnTo>
                    <a:pt x="41" y="26"/>
                  </a:lnTo>
                  <a:lnTo>
                    <a:pt x="35" y="26"/>
                  </a:lnTo>
                  <a:lnTo>
                    <a:pt x="28" y="25"/>
                  </a:lnTo>
                  <a:lnTo>
                    <a:pt x="23" y="22"/>
                  </a:lnTo>
                  <a:lnTo>
                    <a:pt x="18" y="20"/>
                  </a:lnTo>
                  <a:lnTo>
                    <a:pt x="12" y="16"/>
                  </a:lnTo>
                  <a:lnTo>
                    <a:pt x="8" y="12"/>
                  </a:lnTo>
                  <a:lnTo>
                    <a:pt x="4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6" y="1"/>
                  </a:lnTo>
                  <a:lnTo>
                    <a:pt x="32" y="3"/>
                  </a:lnTo>
                  <a:lnTo>
                    <a:pt x="38" y="5"/>
                  </a:lnTo>
                  <a:lnTo>
                    <a:pt x="43" y="7"/>
                  </a:lnTo>
                  <a:lnTo>
                    <a:pt x="48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09" name="Freeform 503"/>
            <p:cNvSpPr>
              <a:spLocks/>
            </p:cNvSpPr>
            <p:nvPr/>
          </p:nvSpPr>
          <p:spPr bwMode="auto">
            <a:xfrm>
              <a:off x="1887" y="1229"/>
              <a:ext cx="18" cy="12"/>
            </a:xfrm>
            <a:custGeom>
              <a:avLst/>
              <a:gdLst>
                <a:gd name="T0" fmla="*/ 0 w 67"/>
                <a:gd name="T1" fmla="*/ 0 h 39"/>
                <a:gd name="T2" fmla="*/ 0 w 67"/>
                <a:gd name="T3" fmla="*/ 0 h 39"/>
                <a:gd name="T4" fmla="*/ 0 w 67"/>
                <a:gd name="T5" fmla="*/ 0 h 39"/>
                <a:gd name="T6" fmla="*/ 0 w 67"/>
                <a:gd name="T7" fmla="*/ 0 h 39"/>
                <a:gd name="T8" fmla="*/ 0 w 67"/>
                <a:gd name="T9" fmla="*/ 0 h 39"/>
                <a:gd name="T10" fmla="*/ 0 w 67"/>
                <a:gd name="T11" fmla="*/ 0 h 39"/>
                <a:gd name="T12" fmla="*/ 0 w 67"/>
                <a:gd name="T13" fmla="*/ 0 h 39"/>
                <a:gd name="T14" fmla="*/ 0 w 67"/>
                <a:gd name="T15" fmla="*/ 0 h 39"/>
                <a:gd name="T16" fmla="*/ 0 w 67"/>
                <a:gd name="T17" fmla="*/ 0 h 39"/>
                <a:gd name="T18" fmla="*/ 0 w 67"/>
                <a:gd name="T19" fmla="*/ 0 h 39"/>
                <a:gd name="T20" fmla="*/ 0 w 67"/>
                <a:gd name="T21" fmla="*/ 0 h 39"/>
                <a:gd name="T22" fmla="*/ 0 w 67"/>
                <a:gd name="T23" fmla="*/ 0 h 39"/>
                <a:gd name="T24" fmla="*/ 0 w 67"/>
                <a:gd name="T25" fmla="*/ 0 h 39"/>
                <a:gd name="T26" fmla="*/ 0 w 67"/>
                <a:gd name="T27" fmla="*/ 0 h 39"/>
                <a:gd name="T28" fmla="*/ 0 w 67"/>
                <a:gd name="T29" fmla="*/ 0 h 39"/>
                <a:gd name="T30" fmla="*/ 0 w 67"/>
                <a:gd name="T31" fmla="*/ 0 h 39"/>
                <a:gd name="T32" fmla="*/ 0 w 67"/>
                <a:gd name="T33" fmla="*/ 0 h 39"/>
                <a:gd name="T34" fmla="*/ 0 w 67"/>
                <a:gd name="T35" fmla="*/ 0 h 39"/>
                <a:gd name="T36" fmla="*/ 0 w 67"/>
                <a:gd name="T37" fmla="*/ 0 h 39"/>
                <a:gd name="T38" fmla="*/ 0 w 67"/>
                <a:gd name="T39" fmla="*/ 0 h 39"/>
                <a:gd name="T40" fmla="*/ 0 w 67"/>
                <a:gd name="T41" fmla="*/ 0 h 39"/>
                <a:gd name="T42" fmla="*/ 0 w 67"/>
                <a:gd name="T43" fmla="*/ 0 h 39"/>
                <a:gd name="T44" fmla="*/ 0 w 67"/>
                <a:gd name="T45" fmla="*/ 0 h 39"/>
                <a:gd name="T46" fmla="*/ 0 w 67"/>
                <a:gd name="T47" fmla="*/ 0 h 39"/>
                <a:gd name="T48" fmla="*/ 0 w 67"/>
                <a:gd name="T49" fmla="*/ 0 h 39"/>
                <a:gd name="T50" fmla="*/ 0 w 67"/>
                <a:gd name="T51" fmla="*/ 0 h 3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7" h="39">
                  <a:moveTo>
                    <a:pt x="60" y="10"/>
                  </a:moveTo>
                  <a:lnTo>
                    <a:pt x="64" y="13"/>
                  </a:lnTo>
                  <a:lnTo>
                    <a:pt x="67" y="19"/>
                  </a:lnTo>
                  <a:lnTo>
                    <a:pt x="67" y="24"/>
                  </a:lnTo>
                  <a:lnTo>
                    <a:pt x="66" y="29"/>
                  </a:lnTo>
                  <a:lnTo>
                    <a:pt x="60" y="34"/>
                  </a:lnTo>
                  <a:lnTo>
                    <a:pt x="54" y="36"/>
                  </a:lnTo>
                  <a:lnTo>
                    <a:pt x="47" y="37"/>
                  </a:lnTo>
                  <a:lnTo>
                    <a:pt x="41" y="39"/>
                  </a:lnTo>
                  <a:lnTo>
                    <a:pt x="33" y="39"/>
                  </a:lnTo>
                  <a:lnTo>
                    <a:pt x="26" y="39"/>
                  </a:lnTo>
                  <a:lnTo>
                    <a:pt x="19" y="39"/>
                  </a:lnTo>
                  <a:lnTo>
                    <a:pt x="13" y="39"/>
                  </a:lnTo>
                  <a:lnTo>
                    <a:pt x="8" y="34"/>
                  </a:lnTo>
                  <a:lnTo>
                    <a:pt x="4" y="29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6" y="17"/>
                  </a:lnTo>
                  <a:lnTo>
                    <a:pt x="11" y="13"/>
                  </a:lnTo>
                  <a:lnTo>
                    <a:pt x="17" y="10"/>
                  </a:lnTo>
                  <a:lnTo>
                    <a:pt x="24" y="5"/>
                  </a:lnTo>
                  <a:lnTo>
                    <a:pt x="30" y="3"/>
                  </a:lnTo>
                  <a:lnTo>
                    <a:pt x="37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6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10" name="Freeform 504"/>
            <p:cNvSpPr>
              <a:spLocks/>
            </p:cNvSpPr>
            <p:nvPr/>
          </p:nvSpPr>
          <p:spPr bwMode="auto">
            <a:xfrm>
              <a:off x="1621" y="1236"/>
              <a:ext cx="9" cy="9"/>
            </a:xfrm>
            <a:custGeom>
              <a:avLst/>
              <a:gdLst>
                <a:gd name="T0" fmla="*/ 0 w 32"/>
                <a:gd name="T1" fmla="*/ 0 h 29"/>
                <a:gd name="T2" fmla="*/ 0 w 32"/>
                <a:gd name="T3" fmla="*/ 0 h 29"/>
                <a:gd name="T4" fmla="*/ 0 w 32"/>
                <a:gd name="T5" fmla="*/ 0 h 29"/>
                <a:gd name="T6" fmla="*/ 0 w 32"/>
                <a:gd name="T7" fmla="*/ 0 h 29"/>
                <a:gd name="T8" fmla="*/ 0 w 32"/>
                <a:gd name="T9" fmla="*/ 0 h 29"/>
                <a:gd name="T10" fmla="*/ 0 w 32"/>
                <a:gd name="T11" fmla="*/ 0 h 29"/>
                <a:gd name="T12" fmla="*/ 0 w 32"/>
                <a:gd name="T13" fmla="*/ 0 h 29"/>
                <a:gd name="T14" fmla="*/ 0 w 32"/>
                <a:gd name="T15" fmla="*/ 0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" h="29">
                  <a:moveTo>
                    <a:pt x="32" y="23"/>
                  </a:moveTo>
                  <a:lnTo>
                    <a:pt x="24" y="26"/>
                  </a:lnTo>
                  <a:lnTo>
                    <a:pt x="16" y="28"/>
                  </a:lnTo>
                  <a:lnTo>
                    <a:pt x="8" y="29"/>
                  </a:lnTo>
                  <a:lnTo>
                    <a:pt x="0" y="26"/>
                  </a:lnTo>
                  <a:lnTo>
                    <a:pt x="9" y="0"/>
                  </a:lnTo>
                  <a:lnTo>
                    <a:pt x="31" y="11"/>
                  </a:lnTo>
                  <a:lnTo>
                    <a:pt x="32" y="2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11" name="Freeform 505"/>
            <p:cNvSpPr>
              <a:spLocks/>
            </p:cNvSpPr>
            <p:nvPr/>
          </p:nvSpPr>
          <p:spPr bwMode="auto">
            <a:xfrm>
              <a:off x="1557" y="1237"/>
              <a:ext cx="11" cy="16"/>
            </a:xfrm>
            <a:custGeom>
              <a:avLst/>
              <a:gdLst>
                <a:gd name="T0" fmla="*/ 0 w 40"/>
                <a:gd name="T1" fmla="*/ 0 h 49"/>
                <a:gd name="T2" fmla="*/ 0 w 40"/>
                <a:gd name="T3" fmla="*/ 0 h 49"/>
                <a:gd name="T4" fmla="*/ 0 w 40"/>
                <a:gd name="T5" fmla="*/ 0 h 49"/>
                <a:gd name="T6" fmla="*/ 0 w 40"/>
                <a:gd name="T7" fmla="*/ 0 h 49"/>
                <a:gd name="T8" fmla="*/ 0 w 40"/>
                <a:gd name="T9" fmla="*/ 0 h 49"/>
                <a:gd name="T10" fmla="*/ 0 w 40"/>
                <a:gd name="T11" fmla="*/ 0 h 49"/>
                <a:gd name="T12" fmla="*/ 0 w 40"/>
                <a:gd name="T13" fmla="*/ 0 h 49"/>
                <a:gd name="T14" fmla="*/ 0 w 40"/>
                <a:gd name="T15" fmla="*/ 0 h 49"/>
                <a:gd name="T16" fmla="*/ 0 w 40"/>
                <a:gd name="T17" fmla="*/ 0 h 49"/>
                <a:gd name="T18" fmla="*/ 0 w 40"/>
                <a:gd name="T19" fmla="*/ 0 h 49"/>
                <a:gd name="T20" fmla="*/ 0 w 40"/>
                <a:gd name="T21" fmla="*/ 0 h 49"/>
                <a:gd name="T22" fmla="*/ 0 w 40"/>
                <a:gd name="T23" fmla="*/ 0 h 49"/>
                <a:gd name="T24" fmla="*/ 0 w 40"/>
                <a:gd name="T25" fmla="*/ 0 h 49"/>
                <a:gd name="T26" fmla="*/ 0 w 40"/>
                <a:gd name="T27" fmla="*/ 0 h 49"/>
                <a:gd name="T28" fmla="*/ 0 w 40"/>
                <a:gd name="T29" fmla="*/ 0 h 49"/>
                <a:gd name="T30" fmla="*/ 0 w 40"/>
                <a:gd name="T31" fmla="*/ 0 h 49"/>
                <a:gd name="T32" fmla="*/ 0 w 40"/>
                <a:gd name="T33" fmla="*/ 0 h 49"/>
                <a:gd name="T34" fmla="*/ 0 w 40"/>
                <a:gd name="T35" fmla="*/ 0 h 4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0" h="49">
                  <a:moveTo>
                    <a:pt x="40" y="18"/>
                  </a:moveTo>
                  <a:lnTo>
                    <a:pt x="40" y="24"/>
                  </a:lnTo>
                  <a:lnTo>
                    <a:pt x="37" y="30"/>
                  </a:lnTo>
                  <a:lnTo>
                    <a:pt x="35" y="35"/>
                  </a:lnTo>
                  <a:lnTo>
                    <a:pt x="30" y="40"/>
                  </a:lnTo>
                  <a:lnTo>
                    <a:pt x="25" y="45"/>
                  </a:lnTo>
                  <a:lnTo>
                    <a:pt x="19" y="48"/>
                  </a:lnTo>
                  <a:lnTo>
                    <a:pt x="13" y="49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9" y="5"/>
                  </a:lnTo>
                  <a:lnTo>
                    <a:pt x="35" y="10"/>
                  </a:lnTo>
                  <a:lnTo>
                    <a:pt x="40" y="18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12" name="Freeform 506"/>
            <p:cNvSpPr>
              <a:spLocks/>
            </p:cNvSpPr>
            <p:nvPr/>
          </p:nvSpPr>
          <p:spPr bwMode="auto">
            <a:xfrm>
              <a:off x="1702" y="1237"/>
              <a:ext cx="4" cy="6"/>
            </a:xfrm>
            <a:custGeom>
              <a:avLst/>
              <a:gdLst>
                <a:gd name="T0" fmla="*/ 0 w 18"/>
                <a:gd name="T1" fmla="*/ 0 h 18"/>
                <a:gd name="T2" fmla="*/ 0 w 18"/>
                <a:gd name="T3" fmla="*/ 0 h 18"/>
                <a:gd name="T4" fmla="*/ 0 w 18"/>
                <a:gd name="T5" fmla="*/ 0 h 18"/>
                <a:gd name="T6" fmla="*/ 0 w 18"/>
                <a:gd name="T7" fmla="*/ 0 h 18"/>
                <a:gd name="T8" fmla="*/ 0 w 18"/>
                <a:gd name="T9" fmla="*/ 0 h 18"/>
                <a:gd name="T10" fmla="*/ 0 w 18"/>
                <a:gd name="T11" fmla="*/ 0 h 18"/>
                <a:gd name="T12" fmla="*/ 0 w 18"/>
                <a:gd name="T13" fmla="*/ 0 h 18"/>
                <a:gd name="T14" fmla="*/ 0 w 18"/>
                <a:gd name="T15" fmla="*/ 0 h 18"/>
                <a:gd name="T16" fmla="*/ 0 w 18"/>
                <a:gd name="T17" fmla="*/ 0 h 18"/>
                <a:gd name="T18" fmla="*/ 0 w 18"/>
                <a:gd name="T19" fmla="*/ 0 h 18"/>
                <a:gd name="T20" fmla="*/ 0 w 18"/>
                <a:gd name="T21" fmla="*/ 0 h 18"/>
                <a:gd name="T22" fmla="*/ 0 w 18"/>
                <a:gd name="T23" fmla="*/ 0 h 18"/>
                <a:gd name="T24" fmla="*/ 0 w 18"/>
                <a:gd name="T25" fmla="*/ 0 h 18"/>
                <a:gd name="T26" fmla="*/ 0 w 18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18">
                  <a:moveTo>
                    <a:pt x="16" y="12"/>
                  </a:moveTo>
                  <a:lnTo>
                    <a:pt x="18" y="14"/>
                  </a:lnTo>
                  <a:lnTo>
                    <a:pt x="16" y="15"/>
                  </a:lnTo>
                  <a:lnTo>
                    <a:pt x="15" y="17"/>
                  </a:lnTo>
                  <a:lnTo>
                    <a:pt x="13" y="18"/>
                  </a:lnTo>
                  <a:lnTo>
                    <a:pt x="8" y="17"/>
                  </a:lnTo>
                  <a:lnTo>
                    <a:pt x="5" y="14"/>
                  </a:lnTo>
                  <a:lnTo>
                    <a:pt x="1" y="10"/>
                  </a:lnTo>
                  <a:lnTo>
                    <a:pt x="0" y="7"/>
                  </a:lnTo>
                  <a:lnTo>
                    <a:pt x="0" y="0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4" y="7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13" name="Freeform 507"/>
            <p:cNvSpPr>
              <a:spLocks/>
            </p:cNvSpPr>
            <p:nvPr/>
          </p:nvSpPr>
          <p:spPr bwMode="auto">
            <a:xfrm>
              <a:off x="1873" y="1239"/>
              <a:ext cx="10" cy="13"/>
            </a:xfrm>
            <a:custGeom>
              <a:avLst/>
              <a:gdLst>
                <a:gd name="T0" fmla="*/ 0 w 38"/>
                <a:gd name="T1" fmla="*/ 0 h 39"/>
                <a:gd name="T2" fmla="*/ 0 w 38"/>
                <a:gd name="T3" fmla="*/ 0 h 39"/>
                <a:gd name="T4" fmla="*/ 0 w 38"/>
                <a:gd name="T5" fmla="*/ 0 h 39"/>
                <a:gd name="T6" fmla="*/ 0 w 38"/>
                <a:gd name="T7" fmla="*/ 0 h 39"/>
                <a:gd name="T8" fmla="*/ 0 w 38"/>
                <a:gd name="T9" fmla="*/ 0 h 39"/>
                <a:gd name="T10" fmla="*/ 0 w 38"/>
                <a:gd name="T11" fmla="*/ 0 h 39"/>
                <a:gd name="T12" fmla="*/ 0 w 38"/>
                <a:gd name="T13" fmla="*/ 0 h 39"/>
                <a:gd name="T14" fmla="*/ 0 w 38"/>
                <a:gd name="T15" fmla="*/ 0 h 39"/>
                <a:gd name="T16" fmla="*/ 0 w 38"/>
                <a:gd name="T17" fmla="*/ 0 h 39"/>
                <a:gd name="T18" fmla="*/ 0 w 38"/>
                <a:gd name="T19" fmla="*/ 0 h 39"/>
                <a:gd name="T20" fmla="*/ 0 w 38"/>
                <a:gd name="T21" fmla="*/ 0 h 39"/>
                <a:gd name="T22" fmla="*/ 0 w 38"/>
                <a:gd name="T23" fmla="*/ 0 h 39"/>
                <a:gd name="T24" fmla="*/ 0 w 38"/>
                <a:gd name="T25" fmla="*/ 0 h 39"/>
                <a:gd name="T26" fmla="*/ 0 w 38"/>
                <a:gd name="T27" fmla="*/ 0 h 39"/>
                <a:gd name="T28" fmla="*/ 0 w 38"/>
                <a:gd name="T29" fmla="*/ 0 h 39"/>
                <a:gd name="T30" fmla="*/ 0 w 38"/>
                <a:gd name="T31" fmla="*/ 0 h 39"/>
                <a:gd name="T32" fmla="*/ 0 w 38"/>
                <a:gd name="T33" fmla="*/ 0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8" h="39">
                  <a:moveTo>
                    <a:pt x="38" y="22"/>
                  </a:moveTo>
                  <a:lnTo>
                    <a:pt x="37" y="26"/>
                  </a:lnTo>
                  <a:lnTo>
                    <a:pt x="35" y="31"/>
                  </a:lnTo>
                  <a:lnTo>
                    <a:pt x="31" y="34"/>
                  </a:lnTo>
                  <a:lnTo>
                    <a:pt x="27" y="37"/>
                  </a:lnTo>
                  <a:lnTo>
                    <a:pt x="21" y="38"/>
                  </a:lnTo>
                  <a:lnTo>
                    <a:pt x="15" y="39"/>
                  </a:lnTo>
                  <a:lnTo>
                    <a:pt x="8" y="39"/>
                  </a:lnTo>
                  <a:lnTo>
                    <a:pt x="3" y="37"/>
                  </a:lnTo>
                  <a:lnTo>
                    <a:pt x="0" y="26"/>
                  </a:lnTo>
                  <a:lnTo>
                    <a:pt x="5" y="17"/>
                  </a:lnTo>
                  <a:lnTo>
                    <a:pt x="13" y="8"/>
                  </a:lnTo>
                  <a:lnTo>
                    <a:pt x="21" y="0"/>
                  </a:lnTo>
                  <a:lnTo>
                    <a:pt x="27" y="4"/>
                  </a:lnTo>
                  <a:lnTo>
                    <a:pt x="33" y="9"/>
                  </a:lnTo>
                  <a:lnTo>
                    <a:pt x="37" y="15"/>
                  </a:lnTo>
                  <a:lnTo>
                    <a:pt x="38" y="2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14" name="Freeform 508"/>
            <p:cNvSpPr>
              <a:spLocks/>
            </p:cNvSpPr>
            <p:nvPr/>
          </p:nvSpPr>
          <p:spPr bwMode="auto">
            <a:xfrm>
              <a:off x="1601" y="1243"/>
              <a:ext cx="7" cy="10"/>
            </a:xfrm>
            <a:custGeom>
              <a:avLst/>
              <a:gdLst>
                <a:gd name="T0" fmla="*/ 0 w 26"/>
                <a:gd name="T1" fmla="*/ 0 h 28"/>
                <a:gd name="T2" fmla="*/ 0 w 26"/>
                <a:gd name="T3" fmla="*/ 0 h 28"/>
                <a:gd name="T4" fmla="*/ 0 w 26"/>
                <a:gd name="T5" fmla="*/ 0 h 28"/>
                <a:gd name="T6" fmla="*/ 0 w 26"/>
                <a:gd name="T7" fmla="*/ 0 h 28"/>
                <a:gd name="T8" fmla="*/ 0 w 26"/>
                <a:gd name="T9" fmla="*/ 0 h 28"/>
                <a:gd name="T10" fmla="*/ 0 w 26"/>
                <a:gd name="T11" fmla="*/ 0 h 28"/>
                <a:gd name="T12" fmla="*/ 0 w 26"/>
                <a:gd name="T13" fmla="*/ 0 h 28"/>
                <a:gd name="T14" fmla="*/ 0 w 26"/>
                <a:gd name="T15" fmla="*/ 0 h 28"/>
                <a:gd name="T16" fmla="*/ 0 w 26"/>
                <a:gd name="T17" fmla="*/ 0 h 28"/>
                <a:gd name="T18" fmla="*/ 0 w 26"/>
                <a:gd name="T19" fmla="*/ 0 h 28"/>
                <a:gd name="T20" fmla="*/ 0 w 26"/>
                <a:gd name="T21" fmla="*/ 0 h 28"/>
                <a:gd name="T22" fmla="*/ 0 w 26"/>
                <a:gd name="T23" fmla="*/ 0 h 28"/>
                <a:gd name="T24" fmla="*/ 0 w 26"/>
                <a:gd name="T25" fmla="*/ 0 h 28"/>
                <a:gd name="T26" fmla="*/ 0 w 26"/>
                <a:gd name="T27" fmla="*/ 0 h 28"/>
                <a:gd name="T28" fmla="*/ 0 w 26"/>
                <a:gd name="T29" fmla="*/ 0 h 28"/>
                <a:gd name="T30" fmla="*/ 0 w 26"/>
                <a:gd name="T31" fmla="*/ 0 h 28"/>
                <a:gd name="T32" fmla="*/ 0 w 26"/>
                <a:gd name="T33" fmla="*/ 0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28">
                  <a:moveTo>
                    <a:pt x="26" y="11"/>
                  </a:moveTo>
                  <a:lnTo>
                    <a:pt x="25" y="17"/>
                  </a:lnTo>
                  <a:lnTo>
                    <a:pt x="20" y="21"/>
                  </a:lnTo>
                  <a:lnTo>
                    <a:pt x="14" y="25"/>
                  </a:lnTo>
                  <a:lnTo>
                    <a:pt x="9" y="28"/>
                  </a:lnTo>
                  <a:lnTo>
                    <a:pt x="5" y="22"/>
                  </a:lnTo>
                  <a:lnTo>
                    <a:pt x="2" y="17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2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7" y="2"/>
                  </a:lnTo>
                  <a:lnTo>
                    <a:pt x="19" y="4"/>
                  </a:lnTo>
                  <a:lnTo>
                    <a:pt x="22" y="5"/>
                  </a:lnTo>
                  <a:lnTo>
                    <a:pt x="25" y="7"/>
                  </a:lnTo>
                  <a:lnTo>
                    <a:pt x="26" y="1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15" name="Freeform 509"/>
            <p:cNvSpPr>
              <a:spLocks/>
            </p:cNvSpPr>
            <p:nvPr/>
          </p:nvSpPr>
          <p:spPr bwMode="auto">
            <a:xfrm>
              <a:off x="1768" y="1244"/>
              <a:ext cx="9" cy="17"/>
            </a:xfrm>
            <a:custGeom>
              <a:avLst/>
              <a:gdLst>
                <a:gd name="T0" fmla="*/ 0 w 31"/>
                <a:gd name="T1" fmla="*/ 0 h 49"/>
                <a:gd name="T2" fmla="*/ 0 w 31"/>
                <a:gd name="T3" fmla="*/ 0 h 49"/>
                <a:gd name="T4" fmla="*/ 0 w 31"/>
                <a:gd name="T5" fmla="*/ 0 h 49"/>
                <a:gd name="T6" fmla="*/ 0 w 31"/>
                <a:gd name="T7" fmla="*/ 0 h 49"/>
                <a:gd name="T8" fmla="*/ 0 w 31"/>
                <a:gd name="T9" fmla="*/ 0 h 49"/>
                <a:gd name="T10" fmla="*/ 0 w 31"/>
                <a:gd name="T11" fmla="*/ 0 h 49"/>
                <a:gd name="T12" fmla="*/ 0 w 31"/>
                <a:gd name="T13" fmla="*/ 0 h 49"/>
                <a:gd name="T14" fmla="*/ 0 w 31"/>
                <a:gd name="T15" fmla="*/ 0 h 49"/>
                <a:gd name="T16" fmla="*/ 0 w 31"/>
                <a:gd name="T17" fmla="*/ 0 h 49"/>
                <a:gd name="T18" fmla="*/ 0 w 31"/>
                <a:gd name="T19" fmla="*/ 0 h 49"/>
                <a:gd name="T20" fmla="*/ 0 w 31"/>
                <a:gd name="T21" fmla="*/ 0 h 49"/>
                <a:gd name="T22" fmla="*/ 0 w 31"/>
                <a:gd name="T23" fmla="*/ 0 h 49"/>
                <a:gd name="T24" fmla="*/ 0 w 31"/>
                <a:gd name="T25" fmla="*/ 0 h 49"/>
                <a:gd name="T26" fmla="*/ 0 w 31"/>
                <a:gd name="T27" fmla="*/ 0 h 49"/>
                <a:gd name="T28" fmla="*/ 0 w 31"/>
                <a:gd name="T29" fmla="*/ 0 h 49"/>
                <a:gd name="T30" fmla="*/ 0 w 31"/>
                <a:gd name="T31" fmla="*/ 0 h 49"/>
                <a:gd name="T32" fmla="*/ 0 w 31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49">
                  <a:moveTo>
                    <a:pt x="31" y="11"/>
                  </a:moveTo>
                  <a:lnTo>
                    <a:pt x="29" y="19"/>
                  </a:lnTo>
                  <a:lnTo>
                    <a:pt x="25" y="26"/>
                  </a:lnTo>
                  <a:lnTo>
                    <a:pt x="22" y="34"/>
                  </a:lnTo>
                  <a:lnTo>
                    <a:pt x="22" y="43"/>
                  </a:lnTo>
                  <a:lnTo>
                    <a:pt x="19" y="48"/>
                  </a:lnTo>
                  <a:lnTo>
                    <a:pt x="15" y="49"/>
                  </a:lnTo>
                  <a:lnTo>
                    <a:pt x="10" y="49"/>
                  </a:lnTo>
                  <a:lnTo>
                    <a:pt x="6" y="48"/>
                  </a:lnTo>
                  <a:lnTo>
                    <a:pt x="1" y="37"/>
                  </a:lnTo>
                  <a:lnTo>
                    <a:pt x="0" y="25"/>
                  </a:lnTo>
                  <a:lnTo>
                    <a:pt x="0" y="12"/>
                  </a:lnTo>
                  <a:lnTo>
                    <a:pt x="1" y="0"/>
                  </a:lnTo>
                  <a:lnTo>
                    <a:pt x="9" y="1"/>
                  </a:lnTo>
                  <a:lnTo>
                    <a:pt x="17" y="3"/>
                  </a:lnTo>
                  <a:lnTo>
                    <a:pt x="25" y="5"/>
                  </a:lnTo>
                  <a:lnTo>
                    <a:pt x="31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16" name="Freeform 510"/>
            <p:cNvSpPr>
              <a:spLocks/>
            </p:cNvSpPr>
            <p:nvPr/>
          </p:nvSpPr>
          <p:spPr bwMode="auto">
            <a:xfrm>
              <a:off x="1638" y="1245"/>
              <a:ext cx="7" cy="14"/>
            </a:xfrm>
            <a:custGeom>
              <a:avLst/>
              <a:gdLst>
                <a:gd name="T0" fmla="*/ 0 w 28"/>
                <a:gd name="T1" fmla="*/ 0 h 45"/>
                <a:gd name="T2" fmla="*/ 0 w 28"/>
                <a:gd name="T3" fmla="*/ 0 h 45"/>
                <a:gd name="T4" fmla="*/ 0 w 28"/>
                <a:gd name="T5" fmla="*/ 0 h 45"/>
                <a:gd name="T6" fmla="*/ 0 w 28"/>
                <a:gd name="T7" fmla="*/ 0 h 45"/>
                <a:gd name="T8" fmla="*/ 0 w 28"/>
                <a:gd name="T9" fmla="*/ 0 h 45"/>
                <a:gd name="T10" fmla="*/ 0 w 28"/>
                <a:gd name="T11" fmla="*/ 0 h 45"/>
                <a:gd name="T12" fmla="*/ 0 w 28"/>
                <a:gd name="T13" fmla="*/ 0 h 45"/>
                <a:gd name="T14" fmla="*/ 0 w 28"/>
                <a:gd name="T15" fmla="*/ 0 h 45"/>
                <a:gd name="T16" fmla="*/ 0 w 28"/>
                <a:gd name="T17" fmla="*/ 0 h 45"/>
                <a:gd name="T18" fmla="*/ 0 w 28"/>
                <a:gd name="T19" fmla="*/ 0 h 45"/>
                <a:gd name="T20" fmla="*/ 0 w 28"/>
                <a:gd name="T21" fmla="*/ 0 h 45"/>
                <a:gd name="T22" fmla="*/ 0 w 28"/>
                <a:gd name="T23" fmla="*/ 0 h 45"/>
                <a:gd name="T24" fmla="*/ 0 w 28"/>
                <a:gd name="T25" fmla="*/ 0 h 45"/>
                <a:gd name="T26" fmla="*/ 0 w 28"/>
                <a:gd name="T27" fmla="*/ 0 h 45"/>
                <a:gd name="T28" fmla="*/ 0 w 28"/>
                <a:gd name="T29" fmla="*/ 0 h 45"/>
                <a:gd name="T30" fmla="*/ 0 w 28"/>
                <a:gd name="T31" fmla="*/ 0 h 45"/>
                <a:gd name="T32" fmla="*/ 0 w 28"/>
                <a:gd name="T33" fmla="*/ 0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45">
                  <a:moveTo>
                    <a:pt x="28" y="14"/>
                  </a:moveTo>
                  <a:lnTo>
                    <a:pt x="28" y="23"/>
                  </a:lnTo>
                  <a:lnTo>
                    <a:pt x="25" y="31"/>
                  </a:lnTo>
                  <a:lnTo>
                    <a:pt x="22" y="39"/>
                  </a:lnTo>
                  <a:lnTo>
                    <a:pt x="16" y="45"/>
                  </a:lnTo>
                  <a:lnTo>
                    <a:pt x="11" y="45"/>
                  </a:lnTo>
                  <a:lnTo>
                    <a:pt x="8" y="41"/>
                  </a:lnTo>
                  <a:lnTo>
                    <a:pt x="5" y="38"/>
                  </a:lnTo>
                  <a:lnTo>
                    <a:pt x="2" y="33"/>
                  </a:lnTo>
                  <a:lnTo>
                    <a:pt x="0" y="24"/>
                  </a:lnTo>
                  <a:lnTo>
                    <a:pt x="1" y="16"/>
                  </a:lnTo>
                  <a:lnTo>
                    <a:pt x="5" y="7"/>
                  </a:lnTo>
                  <a:lnTo>
                    <a:pt x="10" y="0"/>
                  </a:lnTo>
                  <a:lnTo>
                    <a:pt x="15" y="2"/>
                  </a:lnTo>
                  <a:lnTo>
                    <a:pt x="21" y="4"/>
                  </a:lnTo>
                  <a:lnTo>
                    <a:pt x="25" y="8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17" name="Freeform 511"/>
            <p:cNvSpPr>
              <a:spLocks/>
            </p:cNvSpPr>
            <p:nvPr/>
          </p:nvSpPr>
          <p:spPr bwMode="auto">
            <a:xfrm>
              <a:off x="1570" y="1253"/>
              <a:ext cx="6" cy="12"/>
            </a:xfrm>
            <a:custGeom>
              <a:avLst/>
              <a:gdLst>
                <a:gd name="T0" fmla="*/ 0 w 22"/>
                <a:gd name="T1" fmla="*/ 0 h 34"/>
                <a:gd name="T2" fmla="*/ 0 w 22"/>
                <a:gd name="T3" fmla="*/ 0 h 34"/>
                <a:gd name="T4" fmla="*/ 0 w 22"/>
                <a:gd name="T5" fmla="*/ 0 h 34"/>
                <a:gd name="T6" fmla="*/ 0 w 22"/>
                <a:gd name="T7" fmla="*/ 0 h 34"/>
                <a:gd name="T8" fmla="*/ 0 w 22"/>
                <a:gd name="T9" fmla="*/ 0 h 34"/>
                <a:gd name="T10" fmla="*/ 0 w 22"/>
                <a:gd name="T11" fmla="*/ 0 h 34"/>
                <a:gd name="T12" fmla="*/ 0 w 22"/>
                <a:gd name="T13" fmla="*/ 0 h 34"/>
                <a:gd name="T14" fmla="*/ 0 w 22"/>
                <a:gd name="T15" fmla="*/ 0 h 34"/>
                <a:gd name="T16" fmla="*/ 0 w 22"/>
                <a:gd name="T17" fmla="*/ 0 h 34"/>
                <a:gd name="T18" fmla="*/ 0 w 22"/>
                <a:gd name="T19" fmla="*/ 0 h 34"/>
                <a:gd name="T20" fmla="*/ 0 w 22"/>
                <a:gd name="T21" fmla="*/ 0 h 34"/>
                <a:gd name="T22" fmla="*/ 0 w 22"/>
                <a:gd name="T23" fmla="*/ 0 h 34"/>
                <a:gd name="T24" fmla="*/ 0 w 22"/>
                <a:gd name="T25" fmla="*/ 0 h 34"/>
                <a:gd name="T26" fmla="*/ 0 w 22"/>
                <a:gd name="T27" fmla="*/ 0 h 34"/>
                <a:gd name="T28" fmla="*/ 0 w 22"/>
                <a:gd name="T29" fmla="*/ 0 h 34"/>
                <a:gd name="T30" fmla="*/ 0 w 22"/>
                <a:gd name="T31" fmla="*/ 0 h 34"/>
                <a:gd name="T32" fmla="*/ 0 w 22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" h="34">
                  <a:moveTo>
                    <a:pt x="22" y="15"/>
                  </a:moveTo>
                  <a:lnTo>
                    <a:pt x="21" y="21"/>
                  </a:lnTo>
                  <a:lnTo>
                    <a:pt x="18" y="26"/>
                  </a:lnTo>
                  <a:lnTo>
                    <a:pt x="16" y="30"/>
                  </a:lnTo>
                  <a:lnTo>
                    <a:pt x="11" y="34"/>
                  </a:lnTo>
                  <a:lnTo>
                    <a:pt x="8" y="34"/>
                  </a:lnTo>
                  <a:lnTo>
                    <a:pt x="5" y="33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2" y="7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5" y="6"/>
                  </a:lnTo>
                  <a:lnTo>
                    <a:pt x="20" y="10"/>
                  </a:lnTo>
                  <a:lnTo>
                    <a:pt x="22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18" name="Freeform 512"/>
            <p:cNvSpPr>
              <a:spLocks/>
            </p:cNvSpPr>
            <p:nvPr/>
          </p:nvSpPr>
          <p:spPr bwMode="auto">
            <a:xfrm>
              <a:off x="1612" y="1254"/>
              <a:ext cx="5" cy="8"/>
            </a:xfrm>
            <a:custGeom>
              <a:avLst/>
              <a:gdLst>
                <a:gd name="T0" fmla="*/ 0 w 17"/>
                <a:gd name="T1" fmla="*/ 0 h 25"/>
                <a:gd name="T2" fmla="*/ 0 w 17"/>
                <a:gd name="T3" fmla="*/ 0 h 25"/>
                <a:gd name="T4" fmla="*/ 0 w 17"/>
                <a:gd name="T5" fmla="*/ 0 h 25"/>
                <a:gd name="T6" fmla="*/ 0 w 17"/>
                <a:gd name="T7" fmla="*/ 0 h 25"/>
                <a:gd name="T8" fmla="*/ 0 w 17"/>
                <a:gd name="T9" fmla="*/ 0 h 25"/>
                <a:gd name="T10" fmla="*/ 0 w 17"/>
                <a:gd name="T11" fmla="*/ 0 h 25"/>
                <a:gd name="T12" fmla="*/ 0 w 17"/>
                <a:gd name="T13" fmla="*/ 0 h 25"/>
                <a:gd name="T14" fmla="*/ 0 w 17"/>
                <a:gd name="T15" fmla="*/ 0 h 25"/>
                <a:gd name="T16" fmla="*/ 0 w 17"/>
                <a:gd name="T17" fmla="*/ 0 h 25"/>
                <a:gd name="T18" fmla="*/ 0 w 17"/>
                <a:gd name="T19" fmla="*/ 0 h 25"/>
                <a:gd name="T20" fmla="*/ 0 w 17"/>
                <a:gd name="T21" fmla="*/ 0 h 25"/>
                <a:gd name="T22" fmla="*/ 0 w 17"/>
                <a:gd name="T23" fmla="*/ 0 h 25"/>
                <a:gd name="T24" fmla="*/ 0 w 17"/>
                <a:gd name="T25" fmla="*/ 0 h 25"/>
                <a:gd name="T26" fmla="*/ 0 w 17"/>
                <a:gd name="T27" fmla="*/ 0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7" h="25">
                  <a:moveTo>
                    <a:pt x="17" y="12"/>
                  </a:moveTo>
                  <a:lnTo>
                    <a:pt x="17" y="17"/>
                  </a:lnTo>
                  <a:lnTo>
                    <a:pt x="16" y="20"/>
                  </a:lnTo>
                  <a:lnTo>
                    <a:pt x="15" y="23"/>
                  </a:lnTo>
                  <a:lnTo>
                    <a:pt x="12" y="25"/>
                  </a:lnTo>
                  <a:lnTo>
                    <a:pt x="8" y="25"/>
                  </a:lnTo>
                  <a:lnTo>
                    <a:pt x="5" y="23"/>
                  </a:lnTo>
                  <a:lnTo>
                    <a:pt x="2" y="19"/>
                  </a:lnTo>
                  <a:lnTo>
                    <a:pt x="1" y="16"/>
                  </a:lnTo>
                  <a:lnTo>
                    <a:pt x="0" y="0"/>
                  </a:lnTo>
                  <a:lnTo>
                    <a:pt x="6" y="2"/>
                  </a:lnTo>
                  <a:lnTo>
                    <a:pt x="11" y="4"/>
                  </a:lnTo>
                  <a:lnTo>
                    <a:pt x="15" y="8"/>
                  </a:lnTo>
                  <a:lnTo>
                    <a:pt x="17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19" name="Freeform 513"/>
            <p:cNvSpPr>
              <a:spLocks/>
            </p:cNvSpPr>
            <p:nvPr/>
          </p:nvSpPr>
          <p:spPr bwMode="auto">
            <a:xfrm>
              <a:off x="1887" y="1255"/>
              <a:ext cx="11" cy="15"/>
            </a:xfrm>
            <a:custGeom>
              <a:avLst/>
              <a:gdLst>
                <a:gd name="T0" fmla="*/ 0 w 38"/>
                <a:gd name="T1" fmla="*/ 0 h 44"/>
                <a:gd name="T2" fmla="*/ 0 w 38"/>
                <a:gd name="T3" fmla="*/ 0 h 44"/>
                <a:gd name="T4" fmla="*/ 0 w 38"/>
                <a:gd name="T5" fmla="*/ 0 h 44"/>
                <a:gd name="T6" fmla="*/ 0 w 38"/>
                <a:gd name="T7" fmla="*/ 0 h 44"/>
                <a:gd name="T8" fmla="*/ 0 w 38"/>
                <a:gd name="T9" fmla="*/ 0 h 44"/>
                <a:gd name="T10" fmla="*/ 0 w 38"/>
                <a:gd name="T11" fmla="*/ 0 h 44"/>
                <a:gd name="T12" fmla="*/ 0 w 38"/>
                <a:gd name="T13" fmla="*/ 0 h 44"/>
                <a:gd name="T14" fmla="*/ 0 w 38"/>
                <a:gd name="T15" fmla="*/ 0 h 44"/>
                <a:gd name="T16" fmla="*/ 0 w 38"/>
                <a:gd name="T17" fmla="*/ 0 h 44"/>
                <a:gd name="T18" fmla="*/ 0 w 38"/>
                <a:gd name="T19" fmla="*/ 0 h 44"/>
                <a:gd name="T20" fmla="*/ 0 w 38"/>
                <a:gd name="T21" fmla="*/ 0 h 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8" h="44">
                  <a:moveTo>
                    <a:pt x="38" y="17"/>
                  </a:moveTo>
                  <a:lnTo>
                    <a:pt x="35" y="25"/>
                  </a:lnTo>
                  <a:lnTo>
                    <a:pt x="30" y="34"/>
                  </a:lnTo>
                  <a:lnTo>
                    <a:pt x="23" y="39"/>
                  </a:lnTo>
                  <a:lnTo>
                    <a:pt x="16" y="44"/>
                  </a:lnTo>
                  <a:lnTo>
                    <a:pt x="0" y="39"/>
                  </a:lnTo>
                  <a:lnTo>
                    <a:pt x="8" y="0"/>
                  </a:lnTo>
                  <a:lnTo>
                    <a:pt x="17" y="4"/>
                  </a:lnTo>
                  <a:lnTo>
                    <a:pt x="25" y="7"/>
                  </a:lnTo>
                  <a:lnTo>
                    <a:pt x="32" y="10"/>
                  </a:lnTo>
                  <a:lnTo>
                    <a:pt x="38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20" name="Freeform 514"/>
            <p:cNvSpPr>
              <a:spLocks/>
            </p:cNvSpPr>
            <p:nvPr/>
          </p:nvSpPr>
          <p:spPr bwMode="auto">
            <a:xfrm>
              <a:off x="1845" y="1257"/>
              <a:ext cx="5" cy="11"/>
            </a:xfrm>
            <a:custGeom>
              <a:avLst/>
              <a:gdLst>
                <a:gd name="T0" fmla="*/ 0 w 17"/>
                <a:gd name="T1" fmla="*/ 0 h 34"/>
                <a:gd name="T2" fmla="*/ 0 w 17"/>
                <a:gd name="T3" fmla="*/ 0 h 34"/>
                <a:gd name="T4" fmla="*/ 0 w 17"/>
                <a:gd name="T5" fmla="*/ 0 h 34"/>
                <a:gd name="T6" fmla="*/ 0 w 17"/>
                <a:gd name="T7" fmla="*/ 0 h 34"/>
                <a:gd name="T8" fmla="*/ 0 w 17"/>
                <a:gd name="T9" fmla="*/ 0 h 34"/>
                <a:gd name="T10" fmla="*/ 0 w 17"/>
                <a:gd name="T11" fmla="*/ 0 h 34"/>
                <a:gd name="T12" fmla="*/ 0 w 17"/>
                <a:gd name="T13" fmla="*/ 0 h 34"/>
                <a:gd name="T14" fmla="*/ 0 w 17"/>
                <a:gd name="T15" fmla="*/ 0 h 34"/>
                <a:gd name="T16" fmla="*/ 0 w 17"/>
                <a:gd name="T17" fmla="*/ 0 h 34"/>
                <a:gd name="T18" fmla="*/ 0 w 17"/>
                <a:gd name="T19" fmla="*/ 0 h 34"/>
                <a:gd name="T20" fmla="*/ 0 w 17"/>
                <a:gd name="T21" fmla="*/ 0 h 34"/>
                <a:gd name="T22" fmla="*/ 0 w 17"/>
                <a:gd name="T23" fmla="*/ 0 h 34"/>
                <a:gd name="T24" fmla="*/ 0 w 17"/>
                <a:gd name="T25" fmla="*/ 0 h 34"/>
                <a:gd name="T26" fmla="*/ 0 w 17"/>
                <a:gd name="T27" fmla="*/ 0 h 34"/>
                <a:gd name="T28" fmla="*/ 0 w 17"/>
                <a:gd name="T29" fmla="*/ 0 h 34"/>
                <a:gd name="T30" fmla="*/ 0 w 17"/>
                <a:gd name="T31" fmla="*/ 0 h 34"/>
                <a:gd name="T32" fmla="*/ 0 w 17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7" h="34">
                  <a:moveTo>
                    <a:pt x="16" y="12"/>
                  </a:moveTo>
                  <a:lnTo>
                    <a:pt x="17" y="18"/>
                  </a:lnTo>
                  <a:lnTo>
                    <a:pt x="16" y="24"/>
                  </a:lnTo>
                  <a:lnTo>
                    <a:pt x="13" y="28"/>
                  </a:lnTo>
                  <a:lnTo>
                    <a:pt x="12" y="34"/>
                  </a:lnTo>
                  <a:lnTo>
                    <a:pt x="9" y="33"/>
                  </a:lnTo>
                  <a:lnTo>
                    <a:pt x="4" y="30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2" y="4"/>
                  </a:lnTo>
                  <a:lnTo>
                    <a:pt x="3" y="0"/>
                  </a:lnTo>
                  <a:lnTo>
                    <a:pt x="7" y="2"/>
                  </a:lnTo>
                  <a:lnTo>
                    <a:pt x="11" y="4"/>
                  </a:lnTo>
                  <a:lnTo>
                    <a:pt x="13" y="8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21" name="Freeform 515"/>
            <p:cNvSpPr>
              <a:spLocks/>
            </p:cNvSpPr>
            <p:nvPr/>
          </p:nvSpPr>
          <p:spPr bwMode="auto">
            <a:xfrm>
              <a:off x="1707" y="1261"/>
              <a:ext cx="3" cy="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w 9"/>
                <a:gd name="T15" fmla="*/ 0 h 9"/>
                <a:gd name="T16" fmla="*/ 0 w 9"/>
                <a:gd name="T17" fmla="*/ 0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" h="9">
                  <a:moveTo>
                    <a:pt x="9" y="8"/>
                  </a:moveTo>
                  <a:lnTo>
                    <a:pt x="5" y="9"/>
                  </a:lnTo>
                  <a:lnTo>
                    <a:pt x="1" y="8"/>
                  </a:lnTo>
                  <a:lnTo>
                    <a:pt x="0" y="5"/>
                  </a:lnTo>
                  <a:lnTo>
                    <a:pt x="0" y="0"/>
                  </a:lnTo>
                  <a:lnTo>
                    <a:pt x="2" y="1"/>
                  </a:lnTo>
                  <a:lnTo>
                    <a:pt x="6" y="4"/>
                  </a:lnTo>
                  <a:lnTo>
                    <a:pt x="8" y="5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22" name="Freeform 516"/>
            <p:cNvSpPr>
              <a:spLocks/>
            </p:cNvSpPr>
            <p:nvPr/>
          </p:nvSpPr>
          <p:spPr bwMode="auto">
            <a:xfrm>
              <a:off x="1868" y="1266"/>
              <a:ext cx="10" cy="8"/>
            </a:xfrm>
            <a:custGeom>
              <a:avLst/>
              <a:gdLst>
                <a:gd name="T0" fmla="*/ 0 w 40"/>
                <a:gd name="T1" fmla="*/ 0 h 26"/>
                <a:gd name="T2" fmla="*/ 0 w 40"/>
                <a:gd name="T3" fmla="*/ 0 h 26"/>
                <a:gd name="T4" fmla="*/ 0 w 40"/>
                <a:gd name="T5" fmla="*/ 0 h 26"/>
                <a:gd name="T6" fmla="*/ 0 w 40"/>
                <a:gd name="T7" fmla="*/ 0 h 26"/>
                <a:gd name="T8" fmla="*/ 0 w 40"/>
                <a:gd name="T9" fmla="*/ 0 h 26"/>
                <a:gd name="T10" fmla="*/ 0 w 40"/>
                <a:gd name="T11" fmla="*/ 0 h 26"/>
                <a:gd name="T12" fmla="*/ 0 w 40"/>
                <a:gd name="T13" fmla="*/ 0 h 26"/>
                <a:gd name="T14" fmla="*/ 0 w 40"/>
                <a:gd name="T15" fmla="*/ 0 h 26"/>
                <a:gd name="T16" fmla="*/ 0 w 40"/>
                <a:gd name="T17" fmla="*/ 0 h 26"/>
                <a:gd name="T18" fmla="*/ 0 w 40"/>
                <a:gd name="T19" fmla="*/ 0 h 26"/>
                <a:gd name="T20" fmla="*/ 0 w 40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0" h="26">
                  <a:moveTo>
                    <a:pt x="39" y="16"/>
                  </a:moveTo>
                  <a:lnTo>
                    <a:pt x="40" y="20"/>
                  </a:lnTo>
                  <a:lnTo>
                    <a:pt x="38" y="23"/>
                  </a:lnTo>
                  <a:lnTo>
                    <a:pt x="34" y="24"/>
                  </a:lnTo>
                  <a:lnTo>
                    <a:pt x="31" y="26"/>
                  </a:lnTo>
                  <a:lnTo>
                    <a:pt x="0" y="20"/>
                  </a:lnTo>
                  <a:lnTo>
                    <a:pt x="11" y="0"/>
                  </a:lnTo>
                  <a:lnTo>
                    <a:pt x="19" y="3"/>
                  </a:lnTo>
                  <a:lnTo>
                    <a:pt x="27" y="5"/>
                  </a:lnTo>
                  <a:lnTo>
                    <a:pt x="34" y="9"/>
                  </a:lnTo>
                  <a:lnTo>
                    <a:pt x="3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23" name="Freeform 517"/>
            <p:cNvSpPr>
              <a:spLocks/>
            </p:cNvSpPr>
            <p:nvPr/>
          </p:nvSpPr>
          <p:spPr bwMode="auto">
            <a:xfrm>
              <a:off x="1813" y="1266"/>
              <a:ext cx="14" cy="18"/>
            </a:xfrm>
            <a:custGeom>
              <a:avLst/>
              <a:gdLst>
                <a:gd name="T0" fmla="*/ 0 w 48"/>
                <a:gd name="T1" fmla="*/ 0 h 54"/>
                <a:gd name="T2" fmla="*/ 0 w 48"/>
                <a:gd name="T3" fmla="*/ 0 h 54"/>
                <a:gd name="T4" fmla="*/ 0 w 48"/>
                <a:gd name="T5" fmla="*/ 0 h 54"/>
                <a:gd name="T6" fmla="*/ 0 w 48"/>
                <a:gd name="T7" fmla="*/ 0 h 54"/>
                <a:gd name="T8" fmla="*/ 0 w 48"/>
                <a:gd name="T9" fmla="*/ 0 h 54"/>
                <a:gd name="T10" fmla="*/ 0 w 48"/>
                <a:gd name="T11" fmla="*/ 0 h 54"/>
                <a:gd name="T12" fmla="*/ 0 w 48"/>
                <a:gd name="T13" fmla="*/ 0 h 54"/>
                <a:gd name="T14" fmla="*/ 0 w 48"/>
                <a:gd name="T15" fmla="*/ 0 h 54"/>
                <a:gd name="T16" fmla="*/ 0 w 48"/>
                <a:gd name="T17" fmla="*/ 0 h 54"/>
                <a:gd name="T18" fmla="*/ 0 w 48"/>
                <a:gd name="T19" fmla="*/ 0 h 54"/>
                <a:gd name="T20" fmla="*/ 0 w 48"/>
                <a:gd name="T21" fmla="*/ 0 h 54"/>
                <a:gd name="T22" fmla="*/ 0 w 48"/>
                <a:gd name="T23" fmla="*/ 0 h 54"/>
                <a:gd name="T24" fmla="*/ 0 w 48"/>
                <a:gd name="T25" fmla="*/ 0 h 54"/>
                <a:gd name="T26" fmla="*/ 0 w 48"/>
                <a:gd name="T27" fmla="*/ 0 h 54"/>
                <a:gd name="T28" fmla="*/ 0 w 48"/>
                <a:gd name="T29" fmla="*/ 0 h 54"/>
                <a:gd name="T30" fmla="*/ 0 w 48"/>
                <a:gd name="T31" fmla="*/ 0 h 54"/>
                <a:gd name="T32" fmla="*/ 0 w 48"/>
                <a:gd name="T33" fmla="*/ 0 h 54"/>
                <a:gd name="T34" fmla="*/ 0 w 48"/>
                <a:gd name="T35" fmla="*/ 0 h 54"/>
                <a:gd name="T36" fmla="*/ 0 w 48"/>
                <a:gd name="T37" fmla="*/ 0 h 54"/>
                <a:gd name="T38" fmla="*/ 0 w 48"/>
                <a:gd name="T39" fmla="*/ 0 h 54"/>
                <a:gd name="T40" fmla="*/ 0 w 48"/>
                <a:gd name="T41" fmla="*/ 0 h 54"/>
                <a:gd name="T42" fmla="*/ 0 w 48"/>
                <a:gd name="T43" fmla="*/ 0 h 54"/>
                <a:gd name="T44" fmla="*/ 0 w 48"/>
                <a:gd name="T45" fmla="*/ 0 h 54"/>
                <a:gd name="T46" fmla="*/ 0 w 48"/>
                <a:gd name="T47" fmla="*/ 0 h 54"/>
                <a:gd name="T48" fmla="*/ 0 w 48"/>
                <a:gd name="T49" fmla="*/ 0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8" h="54">
                  <a:moveTo>
                    <a:pt x="47" y="23"/>
                  </a:moveTo>
                  <a:lnTo>
                    <a:pt x="48" y="31"/>
                  </a:lnTo>
                  <a:lnTo>
                    <a:pt x="43" y="36"/>
                  </a:lnTo>
                  <a:lnTo>
                    <a:pt x="38" y="41"/>
                  </a:lnTo>
                  <a:lnTo>
                    <a:pt x="39" y="47"/>
                  </a:lnTo>
                  <a:lnTo>
                    <a:pt x="36" y="53"/>
                  </a:lnTo>
                  <a:lnTo>
                    <a:pt x="32" y="54"/>
                  </a:lnTo>
                  <a:lnTo>
                    <a:pt x="25" y="53"/>
                  </a:lnTo>
                  <a:lnTo>
                    <a:pt x="20" y="52"/>
                  </a:lnTo>
                  <a:lnTo>
                    <a:pt x="11" y="43"/>
                  </a:lnTo>
                  <a:lnTo>
                    <a:pt x="7" y="31"/>
                  </a:lnTo>
                  <a:lnTo>
                    <a:pt x="4" y="1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3"/>
                  </a:lnTo>
                  <a:lnTo>
                    <a:pt x="7" y="1"/>
                  </a:lnTo>
                  <a:lnTo>
                    <a:pt x="9" y="0"/>
                  </a:lnTo>
                  <a:lnTo>
                    <a:pt x="15" y="1"/>
                  </a:lnTo>
                  <a:lnTo>
                    <a:pt x="20" y="3"/>
                  </a:lnTo>
                  <a:lnTo>
                    <a:pt x="26" y="5"/>
                  </a:lnTo>
                  <a:lnTo>
                    <a:pt x="32" y="7"/>
                  </a:lnTo>
                  <a:lnTo>
                    <a:pt x="36" y="11"/>
                  </a:lnTo>
                  <a:lnTo>
                    <a:pt x="40" y="14"/>
                  </a:lnTo>
                  <a:lnTo>
                    <a:pt x="43" y="19"/>
                  </a:lnTo>
                  <a:lnTo>
                    <a:pt x="47" y="2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24" name="Freeform 518"/>
            <p:cNvSpPr>
              <a:spLocks/>
            </p:cNvSpPr>
            <p:nvPr/>
          </p:nvSpPr>
          <p:spPr bwMode="auto">
            <a:xfrm>
              <a:off x="1744" y="1271"/>
              <a:ext cx="6" cy="12"/>
            </a:xfrm>
            <a:custGeom>
              <a:avLst/>
              <a:gdLst>
                <a:gd name="T0" fmla="*/ 0 w 26"/>
                <a:gd name="T1" fmla="*/ 0 h 38"/>
                <a:gd name="T2" fmla="*/ 0 w 26"/>
                <a:gd name="T3" fmla="*/ 0 h 38"/>
                <a:gd name="T4" fmla="*/ 0 w 26"/>
                <a:gd name="T5" fmla="*/ 0 h 38"/>
                <a:gd name="T6" fmla="*/ 0 w 26"/>
                <a:gd name="T7" fmla="*/ 0 h 38"/>
                <a:gd name="T8" fmla="*/ 0 w 26"/>
                <a:gd name="T9" fmla="*/ 0 h 38"/>
                <a:gd name="T10" fmla="*/ 0 w 26"/>
                <a:gd name="T11" fmla="*/ 0 h 38"/>
                <a:gd name="T12" fmla="*/ 0 w 26"/>
                <a:gd name="T13" fmla="*/ 0 h 38"/>
                <a:gd name="T14" fmla="*/ 0 w 26"/>
                <a:gd name="T15" fmla="*/ 0 h 38"/>
                <a:gd name="T16" fmla="*/ 0 w 26"/>
                <a:gd name="T17" fmla="*/ 0 h 38"/>
                <a:gd name="T18" fmla="*/ 0 w 26"/>
                <a:gd name="T19" fmla="*/ 0 h 38"/>
                <a:gd name="T20" fmla="*/ 0 w 26"/>
                <a:gd name="T21" fmla="*/ 0 h 38"/>
                <a:gd name="T22" fmla="*/ 0 w 26"/>
                <a:gd name="T23" fmla="*/ 0 h 38"/>
                <a:gd name="T24" fmla="*/ 0 w 26"/>
                <a:gd name="T25" fmla="*/ 0 h 38"/>
                <a:gd name="T26" fmla="*/ 0 w 26"/>
                <a:gd name="T27" fmla="*/ 0 h 38"/>
                <a:gd name="T28" fmla="*/ 0 w 26"/>
                <a:gd name="T29" fmla="*/ 0 h 38"/>
                <a:gd name="T30" fmla="*/ 0 w 26"/>
                <a:gd name="T31" fmla="*/ 0 h 38"/>
                <a:gd name="T32" fmla="*/ 0 w 26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38">
                  <a:moveTo>
                    <a:pt x="26" y="9"/>
                  </a:moveTo>
                  <a:lnTo>
                    <a:pt x="25" y="16"/>
                  </a:lnTo>
                  <a:lnTo>
                    <a:pt x="23" y="23"/>
                  </a:lnTo>
                  <a:lnTo>
                    <a:pt x="20" y="30"/>
                  </a:lnTo>
                  <a:lnTo>
                    <a:pt x="18" y="37"/>
                  </a:lnTo>
                  <a:lnTo>
                    <a:pt x="12" y="38"/>
                  </a:lnTo>
                  <a:lnTo>
                    <a:pt x="6" y="36"/>
                  </a:lnTo>
                  <a:lnTo>
                    <a:pt x="3" y="32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7" y="6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9" y="2"/>
                  </a:lnTo>
                  <a:lnTo>
                    <a:pt x="22" y="5"/>
                  </a:lnTo>
                  <a:lnTo>
                    <a:pt x="26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25" name="Freeform 519"/>
            <p:cNvSpPr>
              <a:spLocks/>
            </p:cNvSpPr>
            <p:nvPr/>
          </p:nvSpPr>
          <p:spPr bwMode="auto">
            <a:xfrm>
              <a:off x="1577" y="1271"/>
              <a:ext cx="10" cy="24"/>
            </a:xfrm>
            <a:custGeom>
              <a:avLst/>
              <a:gdLst>
                <a:gd name="T0" fmla="*/ 0 w 39"/>
                <a:gd name="T1" fmla="*/ 0 h 71"/>
                <a:gd name="T2" fmla="*/ 0 w 39"/>
                <a:gd name="T3" fmla="*/ 0 h 71"/>
                <a:gd name="T4" fmla="*/ 0 w 39"/>
                <a:gd name="T5" fmla="*/ 0 h 71"/>
                <a:gd name="T6" fmla="*/ 0 w 39"/>
                <a:gd name="T7" fmla="*/ 0 h 71"/>
                <a:gd name="T8" fmla="*/ 0 w 39"/>
                <a:gd name="T9" fmla="*/ 0 h 71"/>
                <a:gd name="T10" fmla="*/ 0 w 39"/>
                <a:gd name="T11" fmla="*/ 0 h 71"/>
                <a:gd name="T12" fmla="*/ 0 w 39"/>
                <a:gd name="T13" fmla="*/ 0 h 71"/>
                <a:gd name="T14" fmla="*/ 0 w 39"/>
                <a:gd name="T15" fmla="*/ 0 h 71"/>
                <a:gd name="T16" fmla="*/ 0 w 39"/>
                <a:gd name="T17" fmla="*/ 0 h 71"/>
                <a:gd name="T18" fmla="*/ 0 w 39"/>
                <a:gd name="T19" fmla="*/ 0 h 71"/>
                <a:gd name="T20" fmla="*/ 0 w 39"/>
                <a:gd name="T21" fmla="*/ 0 h 71"/>
                <a:gd name="T22" fmla="*/ 0 w 39"/>
                <a:gd name="T23" fmla="*/ 0 h 71"/>
                <a:gd name="T24" fmla="*/ 0 w 39"/>
                <a:gd name="T25" fmla="*/ 0 h 71"/>
                <a:gd name="T26" fmla="*/ 0 w 39"/>
                <a:gd name="T27" fmla="*/ 0 h 71"/>
                <a:gd name="T28" fmla="*/ 0 w 39"/>
                <a:gd name="T29" fmla="*/ 0 h 71"/>
                <a:gd name="T30" fmla="*/ 0 w 39"/>
                <a:gd name="T31" fmla="*/ 0 h 71"/>
                <a:gd name="T32" fmla="*/ 0 w 39"/>
                <a:gd name="T33" fmla="*/ 0 h 71"/>
                <a:gd name="T34" fmla="*/ 0 w 39"/>
                <a:gd name="T35" fmla="*/ 0 h 71"/>
                <a:gd name="T36" fmla="*/ 0 w 39"/>
                <a:gd name="T37" fmla="*/ 0 h 71"/>
                <a:gd name="T38" fmla="*/ 0 w 39"/>
                <a:gd name="T39" fmla="*/ 0 h 71"/>
                <a:gd name="T40" fmla="*/ 0 w 39"/>
                <a:gd name="T41" fmla="*/ 0 h 7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" h="71">
                  <a:moveTo>
                    <a:pt x="37" y="10"/>
                  </a:moveTo>
                  <a:lnTo>
                    <a:pt x="39" y="14"/>
                  </a:lnTo>
                  <a:lnTo>
                    <a:pt x="39" y="19"/>
                  </a:lnTo>
                  <a:lnTo>
                    <a:pt x="39" y="24"/>
                  </a:lnTo>
                  <a:lnTo>
                    <a:pt x="38" y="28"/>
                  </a:lnTo>
                  <a:lnTo>
                    <a:pt x="28" y="35"/>
                  </a:lnTo>
                  <a:lnTo>
                    <a:pt x="22" y="46"/>
                  </a:lnTo>
                  <a:lnTo>
                    <a:pt x="20" y="58"/>
                  </a:lnTo>
                  <a:lnTo>
                    <a:pt x="19" y="71"/>
                  </a:lnTo>
                  <a:lnTo>
                    <a:pt x="13" y="69"/>
                  </a:lnTo>
                  <a:lnTo>
                    <a:pt x="8" y="64"/>
                  </a:lnTo>
                  <a:lnTo>
                    <a:pt x="4" y="58"/>
                  </a:lnTo>
                  <a:lnTo>
                    <a:pt x="0" y="52"/>
                  </a:lnTo>
                  <a:lnTo>
                    <a:pt x="0" y="38"/>
                  </a:lnTo>
                  <a:lnTo>
                    <a:pt x="2" y="24"/>
                  </a:lnTo>
                  <a:lnTo>
                    <a:pt x="9" y="11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5" y="5"/>
                  </a:lnTo>
                  <a:lnTo>
                    <a:pt x="37" y="10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26" name="Freeform 520"/>
            <p:cNvSpPr>
              <a:spLocks/>
            </p:cNvSpPr>
            <p:nvPr/>
          </p:nvSpPr>
          <p:spPr bwMode="auto">
            <a:xfrm>
              <a:off x="1562" y="1279"/>
              <a:ext cx="7" cy="14"/>
            </a:xfrm>
            <a:custGeom>
              <a:avLst/>
              <a:gdLst>
                <a:gd name="T0" fmla="*/ 0 w 24"/>
                <a:gd name="T1" fmla="*/ 0 h 41"/>
                <a:gd name="T2" fmla="*/ 0 w 24"/>
                <a:gd name="T3" fmla="*/ 0 h 41"/>
                <a:gd name="T4" fmla="*/ 0 w 24"/>
                <a:gd name="T5" fmla="*/ 0 h 41"/>
                <a:gd name="T6" fmla="*/ 0 w 24"/>
                <a:gd name="T7" fmla="*/ 0 h 41"/>
                <a:gd name="T8" fmla="*/ 0 w 24"/>
                <a:gd name="T9" fmla="*/ 0 h 41"/>
                <a:gd name="T10" fmla="*/ 0 w 24"/>
                <a:gd name="T11" fmla="*/ 0 h 41"/>
                <a:gd name="T12" fmla="*/ 0 w 24"/>
                <a:gd name="T13" fmla="*/ 0 h 41"/>
                <a:gd name="T14" fmla="*/ 0 w 24"/>
                <a:gd name="T15" fmla="*/ 0 h 41"/>
                <a:gd name="T16" fmla="*/ 0 w 24"/>
                <a:gd name="T17" fmla="*/ 0 h 41"/>
                <a:gd name="T18" fmla="*/ 0 w 24"/>
                <a:gd name="T19" fmla="*/ 0 h 41"/>
                <a:gd name="T20" fmla="*/ 0 w 24"/>
                <a:gd name="T21" fmla="*/ 0 h 41"/>
                <a:gd name="T22" fmla="*/ 0 w 24"/>
                <a:gd name="T23" fmla="*/ 0 h 41"/>
                <a:gd name="T24" fmla="*/ 0 w 24"/>
                <a:gd name="T25" fmla="*/ 0 h 41"/>
                <a:gd name="T26" fmla="*/ 0 w 24"/>
                <a:gd name="T27" fmla="*/ 0 h 41"/>
                <a:gd name="T28" fmla="*/ 0 w 24"/>
                <a:gd name="T29" fmla="*/ 0 h 41"/>
                <a:gd name="T30" fmla="*/ 0 w 24"/>
                <a:gd name="T31" fmla="*/ 0 h 41"/>
                <a:gd name="T32" fmla="*/ 0 w 24"/>
                <a:gd name="T33" fmla="*/ 0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41">
                  <a:moveTo>
                    <a:pt x="24" y="18"/>
                  </a:moveTo>
                  <a:lnTo>
                    <a:pt x="24" y="25"/>
                  </a:lnTo>
                  <a:lnTo>
                    <a:pt x="22" y="32"/>
                  </a:lnTo>
                  <a:lnTo>
                    <a:pt x="18" y="38"/>
                  </a:lnTo>
                  <a:lnTo>
                    <a:pt x="12" y="41"/>
                  </a:lnTo>
                  <a:lnTo>
                    <a:pt x="8" y="41"/>
                  </a:lnTo>
                  <a:lnTo>
                    <a:pt x="4" y="40"/>
                  </a:lnTo>
                  <a:lnTo>
                    <a:pt x="2" y="38"/>
                  </a:lnTo>
                  <a:lnTo>
                    <a:pt x="0" y="34"/>
                  </a:lnTo>
                  <a:lnTo>
                    <a:pt x="0" y="25"/>
                  </a:lnTo>
                  <a:lnTo>
                    <a:pt x="1" y="17"/>
                  </a:lnTo>
                  <a:lnTo>
                    <a:pt x="2" y="8"/>
                  </a:lnTo>
                  <a:lnTo>
                    <a:pt x="3" y="0"/>
                  </a:lnTo>
                  <a:lnTo>
                    <a:pt x="9" y="2"/>
                  </a:lnTo>
                  <a:lnTo>
                    <a:pt x="16" y="7"/>
                  </a:lnTo>
                  <a:lnTo>
                    <a:pt x="21" y="11"/>
                  </a:lnTo>
                  <a:lnTo>
                    <a:pt x="24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27" name="Freeform 521"/>
            <p:cNvSpPr>
              <a:spLocks/>
            </p:cNvSpPr>
            <p:nvPr/>
          </p:nvSpPr>
          <p:spPr bwMode="auto">
            <a:xfrm>
              <a:off x="1615" y="1284"/>
              <a:ext cx="11" cy="12"/>
            </a:xfrm>
            <a:custGeom>
              <a:avLst/>
              <a:gdLst>
                <a:gd name="T0" fmla="*/ 0 w 43"/>
                <a:gd name="T1" fmla="*/ 0 h 40"/>
                <a:gd name="T2" fmla="*/ 0 w 43"/>
                <a:gd name="T3" fmla="*/ 0 h 40"/>
                <a:gd name="T4" fmla="*/ 0 w 43"/>
                <a:gd name="T5" fmla="*/ 0 h 40"/>
                <a:gd name="T6" fmla="*/ 0 w 43"/>
                <a:gd name="T7" fmla="*/ 0 h 40"/>
                <a:gd name="T8" fmla="*/ 0 w 43"/>
                <a:gd name="T9" fmla="*/ 0 h 40"/>
                <a:gd name="T10" fmla="*/ 0 w 43"/>
                <a:gd name="T11" fmla="*/ 0 h 40"/>
                <a:gd name="T12" fmla="*/ 0 w 43"/>
                <a:gd name="T13" fmla="*/ 0 h 40"/>
                <a:gd name="T14" fmla="*/ 0 w 43"/>
                <a:gd name="T15" fmla="*/ 0 h 40"/>
                <a:gd name="T16" fmla="*/ 0 w 43"/>
                <a:gd name="T17" fmla="*/ 0 h 40"/>
                <a:gd name="T18" fmla="*/ 0 w 43"/>
                <a:gd name="T19" fmla="*/ 0 h 40"/>
                <a:gd name="T20" fmla="*/ 0 w 43"/>
                <a:gd name="T21" fmla="*/ 0 h 40"/>
                <a:gd name="T22" fmla="*/ 0 w 43"/>
                <a:gd name="T23" fmla="*/ 0 h 40"/>
                <a:gd name="T24" fmla="*/ 0 w 43"/>
                <a:gd name="T25" fmla="*/ 0 h 40"/>
                <a:gd name="T26" fmla="*/ 0 w 43"/>
                <a:gd name="T27" fmla="*/ 0 h 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3" h="40">
                  <a:moveTo>
                    <a:pt x="43" y="26"/>
                  </a:moveTo>
                  <a:lnTo>
                    <a:pt x="36" y="31"/>
                  </a:lnTo>
                  <a:lnTo>
                    <a:pt x="28" y="36"/>
                  </a:lnTo>
                  <a:lnTo>
                    <a:pt x="20" y="40"/>
                  </a:lnTo>
                  <a:lnTo>
                    <a:pt x="10" y="38"/>
                  </a:lnTo>
                  <a:lnTo>
                    <a:pt x="0" y="34"/>
                  </a:lnTo>
                  <a:lnTo>
                    <a:pt x="8" y="27"/>
                  </a:lnTo>
                  <a:lnTo>
                    <a:pt x="14" y="19"/>
                  </a:lnTo>
                  <a:lnTo>
                    <a:pt x="20" y="10"/>
                  </a:lnTo>
                  <a:lnTo>
                    <a:pt x="23" y="0"/>
                  </a:lnTo>
                  <a:lnTo>
                    <a:pt x="30" y="6"/>
                  </a:lnTo>
                  <a:lnTo>
                    <a:pt x="38" y="11"/>
                  </a:lnTo>
                  <a:lnTo>
                    <a:pt x="43" y="18"/>
                  </a:lnTo>
                  <a:lnTo>
                    <a:pt x="43" y="2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28" name="Freeform 522"/>
            <p:cNvSpPr>
              <a:spLocks/>
            </p:cNvSpPr>
            <p:nvPr/>
          </p:nvSpPr>
          <p:spPr bwMode="auto">
            <a:xfrm>
              <a:off x="1699" y="1284"/>
              <a:ext cx="8" cy="20"/>
            </a:xfrm>
            <a:custGeom>
              <a:avLst/>
              <a:gdLst>
                <a:gd name="T0" fmla="*/ 0 w 31"/>
                <a:gd name="T1" fmla="*/ 0 h 56"/>
                <a:gd name="T2" fmla="*/ 0 w 31"/>
                <a:gd name="T3" fmla="*/ 0 h 56"/>
                <a:gd name="T4" fmla="*/ 0 w 31"/>
                <a:gd name="T5" fmla="*/ 0 h 56"/>
                <a:gd name="T6" fmla="*/ 0 w 31"/>
                <a:gd name="T7" fmla="*/ 0 h 56"/>
                <a:gd name="T8" fmla="*/ 0 w 31"/>
                <a:gd name="T9" fmla="*/ 0 h 56"/>
                <a:gd name="T10" fmla="*/ 0 w 31"/>
                <a:gd name="T11" fmla="*/ 0 h 56"/>
                <a:gd name="T12" fmla="*/ 0 w 31"/>
                <a:gd name="T13" fmla="*/ 0 h 56"/>
                <a:gd name="T14" fmla="*/ 0 w 31"/>
                <a:gd name="T15" fmla="*/ 0 h 56"/>
                <a:gd name="T16" fmla="*/ 0 w 31"/>
                <a:gd name="T17" fmla="*/ 0 h 56"/>
                <a:gd name="T18" fmla="*/ 0 w 31"/>
                <a:gd name="T19" fmla="*/ 0 h 56"/>
                <a:gd name="T20" fmla="*/ 0 w 31"/>
                <a:gd name="T21" fmla="*/ 0 h 56"/>
                <a:gd name="T22" fmla="*/ 0 w 31"/>
                <a:gd name="T23" fmla="*/ 0 h 56"/>
                <a:gd name="T24" fmla="*/ 0 w 31"/>
                <a:gd name="T25" fmla="*/ 0 h 56"/>
                <a:gd name="T26" fmla="*/ 0 w 31"/>
                <a:gd name="T27" fmla="*/ 0 h 56"/>
                <a:gd name="T28" fmla="*/ 0 w 31"/>
                <a:gd name="T29" fmla="*/ 0 h 56"/>
                <a:gd name="T30" fmla="*/ 0 w 31"/>
                <a:gd name="T31" fmla="*/ 0 h 56"/>
                <a:gd name="T32" fmla="*/ 0 w 31"/>
                <a:gd name="T33" fmla="*/ 0 h 5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56">
                  <a:moveTo>
                    <a:pt x="31" y="12"/>
                  </a:moveTo>
                  <a:lnTo>
                    <a:pt x="31" y="24"/>
                  </a:lnTo>
                  <a:lnTo>
                    <a:pt x="28" y="36"/>
                  </a:lnTo>
                  <a:lnTo>
                    <a:pt x="24" y="46"/>
                  </a:lnTo>
                  <a:lnTo>
                    <a:pt x="18" y="56"/>
                  </a:lnTo>
                  <a:lnTo>
                    <a:pt x="12" y="53"/>
                  </a:lnTo>
                  <a:lnTo>
                    <a:pt x="7" y="49"/>
                  </a:lnTo>
                  <a:lnTo>
                    <a:pt x="2" y="46"/>
                  </a:lnTo>
                  <a:lnTo>
                    <a:pt x="0" y="39"/>
                  </a:lnTo>
                  <a:lnTo>
                    <a:pt x="0" y="27"/>
                  </a:lnTo>
                  <a:lnTo>
                    <a:pt x="2" y="17"/>
                  </a:lnTo>
                  <a:lnTo>
                    <a:pt x="5" y="7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2"/>
                  </a:lnTo>
                  <a:lnTo>
                    <a:pt x="28" y="7"/>
                  </a:lnTo>
                  <a:lnTo>
                    <a:pt x="3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29" name="Freeform 523"/>
            <p:cNvSpPr>
              <a:spLocks/>
            </p:cNvSpPr>
            <p:nvPr/>
          </p:nvSpPr>
          <p:spPr bwMode="auto">
            <a:xfrm>
              <a:off x="1880" y="1287"/>
              <a:ext cx="16" cy="15"/>
            </a:xfrm>
            <a:custGeom>
              <a:avLst/>
              <a:gdLst>
                <a:gd name="T0" fmla="*/ 0 w 61"/>
                <a:gd name="T1" fmla="*/ 0 h 46"/>
                <a:gd name="T2" fmla="*/ 0 w 61"/>
                <a:gd name="T3" fmla="*/ 0 h 46"/>
                <a:gd name="T4" fmla="*/ 0 w 61"/>
                <a:gd name="T5" fmla="*/ 0 h 46"/>
                <a:gd name="T6" fmla="*/ 0 w 61"/>
                <a:gd name="T7" fmla="*/ 0 h 46"/>
                <a:gd name="T8" fmla="*/ 0 w 61"/>
                <a:gd name="T9" fmla="*/ 0 h 46"/>
                <a:gd name="T10" fmla="*/ 0 w 61"/>
                <a:gd name="T11" fmla="*/ 0 h 46"/>
                <a:gd name="T12" fmla="*/ 0 w 61"/>
                <a:gd name="T13" fmla="*/ 0 h 46"/>
                <a:gd name="T14" fmla="*/ 0 w 61"/>
                <a:gd name="T15" fmla="*/ 0 h 46"/>
                <a:gd name="T16" fmla="*/ 0 w 61"/>
                <a:gd name="T17" fmla="*/ 0 h 46"/>
                <a:gd name="T18" fmla="*/ 0 w 61"/>
                <a:gd name="T19" fmla="*/ 0 h 46"/>
                <a:gd name="T20" fmla="*/ 0 w 61"/>
                <a:gd name="T21" fmla="*/ 0 h 46"/>
                <a:gd name="T22" fmla="*/ 0 w 61"/>
                <a:gd name="T23" fmla="*/ 0 h 46"/>
                <a:gd name="T24" fmla="*/ 0 w 61"/>
                <a:gd name="T25" fmla="*/ 0 h 46"/>
                <a:gd name="T26" fmla="*/ 0 w 61"/>
                <a:gd name="T27" fmla="*/ 0 h 46"/>
                <a:gd name="T28" fmla="*/ 0 w 61"/>
                <a:gd name="T29" fmla="*/ 0 h 46"/>
                <a:gd name="T30" fmla="*/ 0 w 61"/>
                <a:gd name="T31" fmla="*/ 0 h 46"/>
                <a:gd name="T32" fmla="*/ 0 w 61"/>
                <a:gd name="T33" fmla="*/ 0 h 46"/>
                <a:gd name="T34" fmla="*/ 0 w 61"/>
                <a:gd name="T35" fmla="*/ 0 h 46"/>
                <a:gd name="T36" fmla="*/ 0 w 61"/>
                <a:gd name="T37" fmla="*/ 0 h 46"/>
                <a:gd name="T38" fmla="*/ 0 w 61"/>
                <a:gd name="T39" fmla="*/ 0 h 46"/>
                <a:gd name="T40" fmla="*/ 0 w 61"/>
                <a:gd name="T41" fmla="*/ 0 h 46"/>
                <a:gd name="T42" fmla="*/ 0 w 61"/>
                <a:gd name="T43" fmla="*/ 0 h 46"/>
                <a:gd name="T44" fmla="*/ 0 w 61"/>
                <a:gd name="T45" fmla="*/ 0 h 46"/>
                <a:gd name="T46" fmla="*/ 0 w 61"/>
                <a:gd name="T47" fmla="*/ 0 h 46"/>
                <a:gd name="T48" fmla="*/ 0 w 61"/>
                <a:gd name="T49" fmla="*/ 0 h 4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1" h="46">
                  <a:moveTo>
                    <a:pt x="60" y="16"/>
                  </a:moveTo>
                  <a:lnTo>
                    <a:pt x="61" y="18"/>
                  </a:lnTo>
                  <a:lnTo>
                    <a:pt x="60" y="20"/>
                  </a:lnTo>
                  <a:lnTo>
                    <a:pt x="58" y="23"/>
                  </a:lnTo>
                  <a:lnTo>
                    <a:pt x="57" y="25"/>
                  </a:lnTo>
                  <a:lnTo>
                    <a:pt x="51" y="30"/>
                  </a:lnTo>
                  <a:lnTo>
                    <a:pt x="46" y="33"/>
                  </a:lnTo>
                  <a:lnTo>
                    <a:pt x="41" y="37"/>
                  </a:lnTo>
                  <a:lnTo>
                    <a:pt x="35" y="39"/>
                  </a:lnTo>
                  <a:lnTo>
                    <a:pt x="28" y="42"/>
                  </a:lnTo>
                  <a:lnTo>
                    <a:pt x="22" y="44"/>
                  </a:lnTo>
                  <a:lnTo>
                    <a:pt x="15" y="45"/>
                  </a:lnTo>
                  <a:lnTo>
                    <a:pt x="8" y="46"/>
                  </a:lnTo>
                  <a:lnTo>
                    <a:pt x="5" y="45"/>
                  </a:lnTo>
                  <a:lnTo>
                    <a:pt x="2" y="44"/>
                  </a:lnTo>
                  <a:lnTo>
                    <a:pt x="1" y="41"/>
                  </a:lnTo>
                  <a:lnTo>
                    <a:pt x="0" y="38"/>
                  </a:lnTo>
                  <a:lnTo>
                    <a:pt x="4" y="26"/>
                  </a:lnTo>
                  <a:lnTo>
                    <a:pt x="11" y="16"/>
                  </a:lnTo>
                  <a:lnTo>
                    <a:pt x="20" y="7"/>
                  </a:lnTo>
                  <a:lnTo>
                    <a:pt x="31" y="0"/>
                  </a:lnTo>
                  <a:lnTo>
                    <a:pt x="38" y="3"/>
                  </a:lnTo>
                  <a:lnTo>
                    <a:pt x="45" y="8"/>
                  </a:lnTo>
                  <a:lnTo>
                    <a:pt x="52" y="12"/>
                  </a:lnTo>
                  <a:lnTo>
                    <a:pt x="60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30" name="Freeform 524"/>
            <p:cNvSpPr>
              <a:spLocks/>
            </p:cNvSpPr>
            <p:nvPr/>
          </p:nvSpPr>
          <p:spPr bwMode="auto">
            <a:xfrm>
              <a:off x="1793" y="1287"/>
              <a:ext cx="5" cy="7"/>
            </a:xfrm>
            <a:custGeom>
              <a:avLst/>
              <a:gdLst>
                <a:gd name="T0" fmla="*/ 0 w 22"/>
                <a:gd name="T1" fmla="*/ 0 h 22"/>
                <a:gd name="T2" fmla="*/ 0 w 22"/>
                <a:gd name="T3" fmla="*/ 0 h 22"/>
                <a:gd name="T4" fmla="*/ 0 w 22"/>
                <a:gd name="T5" fmla="*/ 0 h 22"/>
                <a:gd name="T6" fmla="*/ 0 w 22"/>
                <a:gd name="T7" fmla="*/ 0 h 22"/>
                <a:gd name="T8" fmla="*/ 0 w 22"/>
                <a:gd name="T9" fmla="*/ 0 h 22"/>
                <a:gd name="T10" fmla="*/ 0 w 22"/>
                <a:gd name="T11" fmla="*/ 0 h 22"/>
                <a:gd name="T12" fmla="*/ 0 w 22"/>
                <a:gd name="T13" fmla="*/ 0 h 22"/>
                <a:gd name="T14" fmla="*/ 0 w 22"/>
                <a:gd name="T15" fmla="*/ 0 h 22"/>
                <a:gd name="T16" fmla="*/ 0 w 22"/>
                <a:gd name="T17" fmla="*/ 0 h 22"/>
                <a:gd name="T18" fmla="*/ 0 w 22"/>
                <a:gd name="T19" fmla="*/ 0 h 22"/>
                <a:gd name="T20" fmla="*/ 0 w 22"/>
                <a:gd name="T21" fmla="*/ 0 h 22"/>
                <a:gd name="T22" fmla="*/ 0 w 22"/>
                <a:gd name="T23" fmla="*/ 0 h 22"/>
                <a:gd name="T24" fmla="*/ 0 w 22"/>
                <a:gd name="T25" fmla="*/ 0 h 22"/>
                <a:gd name="T26" fmla="*/ 0 w 22"/>
                <a:gd name="T27" fmla="*/ 0 h 22"/>
                <a:gd name="T28" fmla="*/ 0 w 22"/>
                <a:gd name="T29" fmla="*/ 0 h 22"/>
                <a:gd name="T30" fmla="*/ 0 w 22"/>
                <a:gd name="T31" fmla="*/ 0 h 22"/>
                <a:gd name="T32" fmla="*/ 0 w 22"/>
                <a:gd name="T33" fmla="*/ 0 h 2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" h="22">
                  <a:moveTo>
                    <a:pt x="22" y="3"/>
                  </a:moveTo>
                  <a:lnTo>
                    <a:pt x="21" y="8"/>
                  </a:lnTo>
                  <a:lnTo>
                    <a:pt x="19" y="13"/>
                  </a:lnTo>
                  <a:lnTo>
                    <a:pt x="15" y="17"/>
                  </a:lnTo>
                  <a:lnTo>
                    <a:pt x="12" y="22"/>
                  </a:lnTo>
                  <a:lnTo>
                    <a:pt x="8" y="19"/>
                  </a:lnTo>
                  <a:lnTo>
                    <a:pt x="5" y="17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2"/>
                  </a:lnTo>
                  <a:lnTo>
                    <a:pt x="6" y="1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2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31" name="Freeform 525"/>
            <p:cNvSpPr>
              <a:spLocks/>
            </p:cNvSpPr>
            <p:nvPr/>
          </p:nvSpPr>
          <p:spPr bwMode="auto">
            <a:xfrm>
              <a:off x="1640" y="1292"/>
              <a:ext cx="15" cy="17"/>
            </a:xfrm>
            <a:custGeom>
              <a:avLst/>
              <a:gdLst>
                <a:gd name="T0" fmla="*/ 0 w 58"/>
                <a:gd name="T1" fmla="*/ 0 h 51"/>
                <a:gd name="T2" fmla="*/ 0 w 58"/>
                <a:gd name="T3" fmla="*/ 0 h 51"/>
                <a:gd name="T4" fmla="*/ 0 w 58"/>
                <a:gd name="T5" fmla="*/ 0 h 51"/>
                <a:gd name="T6" fmla="*/ 0 w 58"/>
                <a:gd name="T7" fmla="*/ 0 h 51"/>
                <a:gd name="T8" fmla="*/ 0 w 58"/>
                <a:gd name="T9" fmla="*/ 0 h 51"/>
                <a:gd name="T10" fmla="*/ 0 w 58"/>
                <a:gd name="T11" fmla="*/ 0 h 51"/>
                <a:gd name="T12" fmla="*/ 0 w 58"/>
                <a:gd name="T13" fmla="*/ 0 h 51"/>
                <a:gd name="T14" fmla="*/ 0 w 58"/>
                <a:gd name="T15" fmla="*/ 0 h 51"/>
                <a:gd name="T16" fmla="*/ 0 w 58"/>
                <a:gd name="T17" fmla="*/ 0 h 51"/>
                <a:gd name="T18" fmla="*/ 0 w 58"/>
                <a:gd name="T19" fmla="*/ 0 h 51"/>
                <a:gd name="T20" fmla="*/ 0 w 58"/>
                <a:gd name="T21" fmla="*/ 0 h 51"/>
                <a:gd name="T22" fmla="*/ 0 w 58"/>
                <a:gd name="T23" fmla="*/ 0 h 51"/>
                <a:gd name="T24" fmla="*/ 0 w 58"/>
                <a:gd name="T25" fmla="*/ 0 h 51"/>
                <a:gd name="T26" fmla="*/ 0 w 58"/>
                <a:gd name="T27" fmla="*/ 0 h 51"/>
                <a:gd name="T28" fmla="*/ 0 w 58"/>
                <a:gd name="T29" fmla="*/ 0 h 5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51">
                  <a:moveTo>
                    <a:pt x="58" y="10"/>
                  </a:moveTo>
                  <a:lnTo>
                    <a:pt x="55" y="23"/>
                  </a:lnTo>
                  <a:lnTo>
                    <a:pt x="51" y="33"/>
                  </a:lnTo>
                  <a:lnTo>
                    <a:pt x="44" y="43"/>
                  </a:lnTo>
                  <a:lnTo>
                    <a:pt x="35" y="50"/>
                  </a:lnTo>
                  <a:lnTo>
                    <a:pt x="27" y="51"/>
                  </a:lnTo>
                  <a:lnTo>
                    <a:pt x="18" y="51"/>
                  </a:lnTo>
                  <a:lnTo>
                    <a:pt x="10" y="50"/>
                  </a:lnTo>
                  <a:lnTo>
                    <a:pt x="3" y="47"/>
                  </a:lnTo>
                  <a:lnTo>
                    <a:pt x="0" y="41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51" y="3"/>
                  </a:lnTo>
                  <a:lnTo>
                    <a:pt x="55" y="5"/>
                  </a:lnTo>
                  <a:lnTo>
                    <a:pt x="58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32" name="Freeform 526"/>
            <p:cNvSpPr>
              <a:spLocks/>
            </p:cNvSpPr>
            <p:nvPr/>
          </p:nvSpPr>
          <p:spPr bwMode="auto">
            <a:xfrm>
              <a:off x="1573" y="1304"/>
              <a:ext cx="4" cy="10"/>
            </a:xfrm>
            <a:custGeom>
              <a:avLst/>
              <a:gdLst>
                <a:gd name="T0" fmla="*/ 0 w 18"/>
                <a:gd name="T1" fmla="*/ 0 h 34"/>
                <a:gd name="T2" fmla="*/ 0 w 18"/>
                <a:gd name="T3" fmla="*/ 0 h 34"/>
                <a:gd name="T4" fmla="*/ 0 w 18"/>
                <a:gd name="T5" fmla="*/ 0 h 34"/>
                <a:gd name="T6" fmla="*/ 0 w 18"/>
                <a:gd name="T7" fmla="*/ 0 h 34"/>
                <a:gd name="T8" fmla="*/ 0 w 18"/>
                <a:gd name="T9" fmla="*/ 0 h 34"/>
                <a:gd name="T10" fmla="*/ 0 w 18"/>
                <a:gd name="T11" fmla="*/ 0 h 34"/>
                <a:gd name="T12" fmla="*/ 0 w 18"/>
                <a:gd name="T13" fmla="*/ 0 h 34"/>
                <a:gd name="T14" fmla="*/ 0 w 18"/>
                <a:gd name="T15" fmla="*/ 0 h 34"/>
                <a:gd name="T16" fmla="*/ 0 w 18"/>
                <a:gd name="T17" fmla="*/ 0 h 34"/>
                <a:gd name="T18" fmla="*/ 0 w 18"/>
                <a:gd name="T19" fmla="*/ 0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" h="34">
                  <a:moveTo>
                    <a:pt x="18" y="34"/>
                  </a:moveTo>
                  <a:lnTo>
                    <a:pt x="13" y="33"/>
                  </a:lnTo>
                  <a:lnTo>
                    <a:pt x="7" y="30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0" y="0"/>
                  </a:lnTo>
                  <a:lnTo>
                    <a:pt x="9" y="6"/>
                  </a:lnTo>
                  <a:lnTo>
                    <a:pt x="15" y="14"/>
                  </a:lnTo>
                  <a:lnTo>
                    <a:pt x="17" y="23"/>
                  </a:lnTo>
                  <a:lnTo>
                    <a:pt x="18" y="3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33" name="Freeform 527"/>
            <p:cNvSpPr>
              <a:spLocks/>
            </p:cNvSpPr>
            <p:nvPr/>
          </p:nvSpPr>
          <p:spPr bwMode="auto">
            <a:xfrm>
              <a:off x="1857" y="1305"/>
              <a:ext cx="10" cy="13"/>
            </a:xfrm>
            <a:custGeom>
              <a:avLst/>
              <a:gdLst>
                <a:gd name="T0" fmla="*/ 0 w 40"/>
                <a:gd name="T1" fmla="*/ 0 h 40"/>
                <a:gd name="T2" fmla="*/ 0 w 40"/>
                <a:gd name="T3" fmla="*/ 0 h 40"/>
                <a:gd name="T4" fmla="*/ 0 w 40"/>
                <a:gd name="T5" fmla="*/ 0 h 40"/>
                <a:gd name="T6" fmla="*/ 0 w 40"/>
                <a:gd name="T7" fmla="*/ 0 h 40"/>
                <a:gd name="T8" fmla="*/ 0 w 40"/>
                <a:gd name="T9" fmla="*/ 0 h 40"/>
                <a:gd name="T10" fmla="*/ 0 w 40"/>
                <a:gd name="T11" fmla="*/ 0 h 40"/>
                <a:gd name="T12" fmla="*/ 0 w 40"/>
                <a:gd name="T13" fmla="*/ 0 h 40"/>
                <a:gd name="T14" fmla="*/ 0 w 40"/>
                <a:gd name="T15" fmla="*/ 0 h 40"/>
                <a:gd name="T16" fmla="*/ 0 w 40"/>
                <a:gd name="T17" fmla="*/ 0 h 40"/>
                <a:gd name="T18" fmla="*/ 0 w 40"/>
                <a:gd name="T19" fmla="*/ 0 h 40"/>
                <a:gd name="T20" fmla="*/ 0 w 40"/>
                <a:gd name="T21" fmla="*/ 0 h 40"/>
                <a:gd name="T22" fmla="*/ 0 w 40"/>
                <a:gd name="T23" fmla="*/ 0 h 40"/>
                <a:gd name="T24" fmla="*/ 0 w 40"/>
                <a:gd name="T25" fmla="*/ 0 h 40"/>
                <a:gd name="T26" fmla="*/ 0 w 40"/>
                <a:gd name="T27" fmla="*/ 0 h 40"/>
                <a:gd name="T28" fmla="*/ 0 w 40"/>
                <a:gd name="T29" fmla="*/ 0 h 40"/>
                <a:gd name="T30" fmla="*/ 0 w 40"/>
                <a:gd name="T31" fmla="*/ 0 h 40"/>
                <a:gd name="T32" fmla="*/ 0 w 40"/>
                <a:gd name="T33" fmla="*/ 0 h 40"/>
                <a:gd name="T34" fmla="*/ 0 w 40"/>
                <a:gd name="T35" fmla="*/ 0 h 40"/>
                <a:gd name="T36" fmla="*/ 0 w 40"/>
                <a:gd name="T37" fmla="*/ 0 h 40"/>
                <a:gd name="T38" fmla="*/ 0 w 40"/>
                <a:gd name="T39" fmla="*/ 0 h 40"/>
                <a:gd name="T40" fmla="*/ 0 w 40"/>
                <a:gd name="T41" fmla="*/ 0 h 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0" h="40">
                  <a:moveTo>
                    <a:pt x="38" y="18"/>
                  </a:moveTo>
                  <a:lnTo>
                    <a:pt x="40" y="23"/>
                  </a:lnTo>
                  <a:lnTo>
                    <a:pt x="40" y="26"/>
                  </a:lnTo>
                  <a:lnTo>
                    <a:pt x="37" y="31"/>
                  </a:lnTo>
                  <a:lnTo>
                    <a:pt x="36" y="34"/>
                  </a:lnTo>
                  <a:lnTo>
                    <a:pt x="32" y="39"/>
                  </a:lnTo>
                  <a:lnTo>
                    <a:pt x="27" y="40"/>
                  </a:lnTo>
                  <a:lnTo>
                    <a:pt x="21" y="40"/>
                  </a:lnTo>
                  <a:lnTo>
                    <a:pt x="17" y="38"/>
                  </a:lnTo>
                  <a:lnTo>
                    <a:pt x="10" y="29"/>
                  </a:lnTo>
                  <a:lnTo>
                    <a:pt x="4" y="21"/>
                  </a:lnTo>
                  <a:lnTo>
                    <a:pt x="2" y="10"/>
                  </a:lnTo>
                  <a:lnTo>
                    <a:pt x="0" y="0"/>
                  </a:lnTo>
                  <a:lnTo>
                    <a:pt x="6" y="1"/>
                  </a:lnTo>
                  <a:lnTo>
                    <a:pt x="11" y="2"/>
                  </a:lnTo>
                  <a:lnTo>
                    <a:pt x="17" y="3"/>
                  </a:lnTo>
                  <a:lnTo>
                    <a:pt x="21" y="4"/>
                  </a:lnTo>
                  <a:lnTo>
                    <a:pt x="27" y="7"/>
                  </a:lnTo>
                  <a:lnTo>
                    <a:pt x="32" y="10"/>
                  </a:lnTo>
                  <a:lnTo>
                    <a:pt x="35" y="14"/>
                  </a:lnTo>
                  <a:lnTo>
                    <a:pt x="38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34" name="Freeform 528"/>
            <p:cNvSpPr>
              <a:spLocks/>
            </p:cNvSpPr>
            <p:nvPr/>
          </p:nvSpPr>
          <p:spPr bwMode="auto">
            <a:xfrm>
              <a:off x="1730" y="1306"/>
              <a:ext cx="13" cy="13"/>
            </a:xfrm>
            <a:custGeom>
              <a:avLst/>
              <a:gdLst>
                <a:gd name="T0" fmla="*/ 0 w 51"/>
                <a:gd name="T1" fmla="*/ 0 h 40"/>
                <a:gd name="T2" fmla="*/ 0 w 51"/>
                <a:gd name="T3" fmla="*/ 0 h 40"/>
                <a:gd name="T4" fmla="*/ 0 w 51"/>
                <a:gd name="T5" fmla="*/ 0 h 40"/>
                <a:gd name="T6" fmla="*/ 0 w 51"/>
                <a:gd name="T7" fmla="*/ 0 h 40"/>
                <a:gd name="T8" fmla="*/ 0 w 51"/>
                <a:gd name="T9" fmla="*/ 0 h 40"/>
                <a:gd name="T10" fmla="*/ 0 w 51"/>
                <a:gd name="T11" fmla="*/ 0 h 40"/>
                <a:gd name="T12" fmla="*/ 0 w 51"/>
                <a:gd name="T13" fmla="*/ 0 h 40"/>
                <a:gd name="T14" fmla="*/ 0 w 51"/>
                <a:gd name="T15" fmla="*/ 0 h 40"/>
                <a:gd name="T16" fmla="*/ 0 w 51"/>
                <a:gd name="T17" fmla="*/ 0 h 40"/>
                <a:gd name="T18" fmla="*/ 0 w 51"/>
                <a:gd name="T19" fmla="*/ 0 h 40"/>
                <a:gd name="T20" fmla="*/ 0 w 51"/>
                <a:gd name="T21" fmla="*/ 0 h 40"/>
                <a:gd name="T22" fmla="*/ 0 w 51"/>
                <a:gd name="T23" fmla="*/ 0 h 40"/>
                <a:gd name="T24" fmla="*/ 0 w 51"/>
                <a:gd name="T25" fmla="*/ 0 h 40"/>
                <a:gd name="T26" fmla="*/ 0 w 51"/>
                <a:gd name="T27" fmla="*/ 0 h 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1" h="40">
                  <a:moveTo>
                    <a:pt x="51" y="27"/>
                  </a:moveTo>
                  <a:lnTo>
                    <a:pt x="45" y="30"/>
                  </a:lnTo>
                  <a:lnTo>
                    <a:pt x="40" y="34"/>
                  </a:lnTo>
                  <a:lnTo>
                    <a:pt x="34" y="36"/>
                  </a:lnTo>
                  <a:lnTo>
                    <a:pt x="27" y="38"/>
                  </a:lnTo>
                  <a:lnTo>
                    <a:pt x="21" y="39"/>
                  </a:lnTo>
                  <a:lnTo>
                    <a:pt x="14" y="40"/>
                  </a:lnTo>
                  <a:lnTo>
                    <a:pt x="7" y="39"/>
                  </a:lnTo>
                  <a:lnTo>
                    <a:pt x="0" y="38"/>
                  </a:lnTo>
                  <a:lnTo>
                    <a:pt x="34" y="0"/>
                  </a:lnTo>
                  <a:lnTo>
                    <a:pt x="40" y="6"/>
                  </a:lnTo>
                  <a:lnTo>
                    <a:pt x="44" y="13"/>
                  </a:lnTo>
                  <a:lnTo>
                    <a:pt x="49" y="20"/>
                  </a:lnTo>
                  <a:lnTo>
                    <a:pt x="51" y="2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35" name="Freeform 529"/>
            <p:cNvSpPr>
              <a:spLocks/>
            </p:cNvSpPr>
            <p:nvPr/>
          </p:nvSpPr>
          <p:spPr bwMode="auto">
            <a:xfrm>
              <a:off x="1683" y="1318"/>
              <a:ext cx="5" cy="9"/>
            </a:xfrm>
            <a:custGeom>
              <a:avLst/>
              <a:gdLst>
                <a:gd name="T0" fmla="*/ 0 w 19"/>
                <a:gd name="T1" fmla="*/ 0 h 27"/>
                <a:gd name="T2" fmla="*/ 0 w 19"/>
                <a:gd name="T3" fmla="*/ 0 h 27"/>
                <a:gd name="T4" fmla="*/ 0 w 19"/>
                <a:gd name="T5" fmla="*/ 0 h 27"/>
                <a:gd name="T6" fmla="*/ 0 w 19"/>
                <a:gd name="T7" fmla="*/ 0 h 27"/>
                <a:gd name="T8" fmla="*/ 0 w 19"/>
                <a:gd name="T9" fmla="*/ 0 h 27"/>
                <a:gd name="T10" fmla="*/ 0 w 19"/>
                <a:gd name="T11" fmla="*/ 0 h 27"/>
                <a:gd name="T12" fmla="*/ 0 w 19"/>
                <a:gd name="T13" fmla="*/ 0 h 27"/>
                <a:gd name="T14" fmla="*/ 0 w 19"/>
                <a:gd name="T15" fmla="*/ 0 h 27"/>
                <a:gd name="T16" fmla="*/ 0 w 19"/>
                <a:gd name="T17" fmla="*/ 0 h 27"/>
                <a:gd name="T18" fmla="*/ 0 w 19"/>
                <a:gd name="T19" fmla="*/ 0 h 27"/>
                <a:gd name="T20" fmla="*/ 0 w 19"/>
                <a:gd name="T21" fmla="*/ 0 h 27"/>
                <a:gd name="T22" fmla="*/ 0 w 19"/>
                <a:gd name="T23" fmla="*/ 0 h 27"/>
                <a:gd name="T24" fmla="*/ 0 w 19"/>
                <a:gd name="T25" fmla="*/ 0 h 27"/>
                <a:gd name="T26" fmla="*/ 0 w 19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" h="27">
                  <a:moveTo>
                    <a:pt x="19" y="16"/>
                  </a:moveTo>
                  <a:lnTo>
                    <a:pt x="18" y="20"/>
                  </a:lnTo>
                  <a:lnTo>
                    <a:pt x="17" y="23"/>
                  </a:lnTo>
                  <a:lnTo>
                    <a:pt x="15" y="25"/>
                  </a:lnTo>
                  <a:lnTo>
                    <a:pt x="11" y="27"/>
                  </a:lnTo>
                  <a:lnTo>
                    <a:pt x="8" y="25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1" y="17"/>
                  </a:lnTo>
                  <a:lnTo>
                    <a:pt x="0" y="0"/>
                  </a:lnTo>
                  <a:lnTo>
                    <a:pt x="7" y="2"/>
                  </a:lnTo>
                  <a:lnTo>
                    <a:pt x="12" y="6"/>
                  </a:lnTo>
                  <a:lnTo>
                    <a:pt x="17" y="10"/>
                  </a:lnTo>
                  <a:lnTo>
                    <a:pt x="1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36" name="Freeform 530"/>
            <p:cNvSpPr>
              <a:spLocks/>
            </p:cNvSpPr>
            <p:nvPr/>
          </p:nvSpPr>
          <p:spPr bwMode="auto">
            <a:xfrm>
              <a:off x="1759" y="1319"/>
              <a:ext cx="11" cy="15"/>
            </a:xfrm>
            <a:custGeom>
              <a:avLst/>
              <a:gdLst>
                <a:gd name="T0" fmla="*/ 0 w 44"/>
                <a:gd name="T1" fmla="*/ 0 h 42"/>
                <a:gd name="T2" fmla="*/ 0 w 44"/>
                <a:gd name="T3" fmla="*/ 0 h 42"/>
                <a:gd name="T4" fmla="*/ 0 w 44"/>
                <a:gd name="T5" fmla="*/ 0 h 42"/>
                <a:gd name="T6" fmla="*/ 0 w 44"/>
                <a:gd name="T7" fmla="*/ 0 h 42"/>
                <a:gd name="T8" fmla="*/ 0 w 44"/>
                <a:gd name="T9" fmla="*/ 0 h 42"/>
                <a:gd name="T10" fmla="*/ 0 w 44"/>
                <a:gd name="T11" fmla="*/ 0 h 42"/>
                <a:gd name="T12" fmla="*/ 0 w 44"/>
                <a:gd name="T13" fmla="*/ 0 h 42"/>
                <a:gd name="T14" fmla="*/ 0 w 44"/>
                <a:gd name="T15" fmla="*/ 0 h 42"/>
                <a:gd name="T16" fmla="*/ 0 w 44"/>
                <a:gd name="T17" fmla="*/ 0 h 42"/>
                <a:gd name="T18" fmla="*/ 0 w 44"/>
                <a:gd name="T19" fmla="*/ 0 h 42"/>
                <a:gd name="T20" fmla="*/ 0 w 44"/>
                <a:gd name="T21" fmla="*/ 0 h 42"/>
                <a:gd name="T22" fmla="*/ 0 w 44"/>
                <a:gd name="T23" fmla="*/ 0 h 42"/>
                <a:gd name="T24" fmla="*/ 0 w 44"/>
                <a:gd name="T25" fmla="*/ 0 h 42"/>
                <a:gd name="T26" fmla="*/ 0 w 44"/>
                <a:gd name="T27" fmla="*/ 0 h 42"/>
                <a:gd name="T28" fmla="*/ 0 w 44"/>
                <a:gd name="T29" fmla="*/ 0 h 42"/>
                <a:gd name="T30" fmla="*/ 0 w 44"/>
                <a:gd name="T31" fmla="*/ 0 h 42"/>
                <a:gd name="T32" fmla="*/ 0 w 44"/>
                <a:gd name="T33" fmla="*/ 0 h 42"/>
                <a:gd name="T34" fmla="*/ 0 w 44"/>
                <a:gd name="T35" fmla="*/ 0 h 42"/>
                <a:gd name="T36" fmla="*/ 0 w 44"/>
                <a:gd name="T37" fmla="*/ 0 h 42"/>
                <a:gd name="T38" fmla="*/ 0 w 44"/>
                <a:gd name="T39" fmla="*/ 0 h 42"/>
                <a:gd name="T40" fmla="*/ 0 w 44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42">
                  <a:moveTo>
                    <a:pt x="43" y="15"/>
                  </a:moveTo>
                  <a:lnTo>
                    <a:pt x="44" y="19"/>
                  </a:lnTo>
                  <a:lnTo>
                    <a:pt x="43" y="24"/>
                  </a:lnTo>
                  <a:lnTo>
                    <a:pt x="40" y="29"/>
                  </a:lnTo>
                  <a:lnTo>
                    <a:pt x="38" y="32"/>
                  </a:lnTo>
                  <a:lnTo>
                    <a:pt x="32" y="35"/>
                  </a:lnTo>
                  <a:lnTo>
                    <a:pt x="26" y="39"/>
                  </a:lnTo>
                  <a:lnTo>
                    <a:pt x="21" y="41"/>
                  </a:lnTo>
                  <a:lnTo>
                    <a:pt x="15" y="42"/>
                  </a:lnTo>
                  <a:lnTo>
                    <a:pt x="13" y="40"/>
                  </a:lnTo>
                  <a:lnTo>
                    <a:pt x="9" y="39"/>
                  </a:lnTo>
                  <a:lnTo>
                    <a:pt x="5" y="39"/>
                  </a:lnTo>
                  <a:lnTo>
                    <a:pt x="0" y="39"/>
                  </a:lnTo>
                  <a:lnTo>
                    <a:pt x="2" y="27"/>
                  </a:lnTo>
                  <a:lnTo>
                    <a:pt x="9" y="18"/>
                  </a:lnTo>
                  <a:lnTo>
                    <a:pt x="18" y="9"/>
                  </a:lnTo>
                  <a:lnTo>
                    <a:pt x="25" y="0"/>
                  </a:lnTo>
                  <a:lnTo>
                    <a:pt x="30" y="2"/>
                  </a:lnTo>
                  <a:lnTo>
                    <a:pt x="36" y="6"/>
                  </a:lnTo>
                  <a:lnTo>
                    <a:pt x="40" y="9"/>
                  </a:lnTo>
                  <a:lnTo>
                    <a:pt x="43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37" name="Freeform 531"/>
            <p:cNvSpPr>
              <a:spLocks/>
            </p:cNvSpPr>
            <p:nvPr/>
          </p:nvSpPr>
          <p:spPr bwMode="auto">
            <a:xfrm>
              <a:off x="1742" y="1319"/>
              <a:ext cx="97" cy="277"/>
            </a:xfrm>
            <a:custGeom>
              <a:avLst/>
              <a:gdLst>
                <a:gd name="T0" fmla="*/ 0 w 368"/>
                <a:gd name="T1" fmla="*/ 0 h 835"/>
                <a:gd name="T2" fmla="*/ 0 w 368"/>
                <a:gd name="T3" fmla="*/ 0 h 835"/>
                <a:gd name="T4" fmla="*/ 0 w 368"/>
                <a:gd name="T5" fmla="*/ 0 h 835"/>
                <a:gd name="T6" fmla="*/ 0 w 368"/>
                <a:gd name="T7" fmla="*/ 0 h 835"/>
                <a:gd name="T8" fmla="*/ 0 w 368"/>
                <a:gd name="T9" fmla="*/ 0 h 835"/>
                <a:gd name="T10" fmla="*/ 0 w 368"/>
                <a:gd name="T11" fmla="*/ 0 h 835"/>
                <a:gd name="T12" fmla="*/ 0 w 368"/>
                <a:gd name="T13" fmla="*/ 0 h 835"/>
                <a:gd name="T14" fmla="*/ 0 w 368"/>
                <a:gd name="T15" fmla="*/ 0 h 835"/>
                <a:gd name="T16" fmla="*/ 0 w 368"/>
                <a:gd name="T17" fmla="*/ 0 h 835"/>
                <a:gd name="T18" fmla="*/ 0 w 368"/>
                <a:gd name="T19" fmla="*/ 0 h 835"/>
                <a:gd name="T20" fmla="*/ 0 w 368"/>
                <a:gd name="T21" fmla="*/ 0 h 835"/>
                <a:gd name="T22" fmla="*/ 0 w 368"/>
                <a:gd name="T23" fmla="*/ 0 h 835"/>
                <a:gd name="T24" fmla="*/ 0 w 368"/>
                <a:gd name="T25" fmla="*/ 0 h 835"/>
                <a:gd name="T26" fmla="*/ 0 w 368"/>
                <a:gd name="T27" fmla="*/ 0 h 835"/>
                <a:gd name="T28" fmla="*/ 0 w 368"/>
                <a:gd name="T29" fmla="*/ 0 h 835"/>
                <a:gd name="T30" fmla="*/ 0 w 368"/>
                <a:gd name="T31" fmla="*/ 0 h 835"/>
                <a:gd name="T32" fmla="*/ 0 w 368"/>
                <a:gd name="T33" fmla="*/ 0 h 835"/>
                <a:gd name="T34" fmla="*/ 0 w 368"/>
                <a:gd name="T35" fmla="*/ 0 h 835"/>
                <a:gd name="T36" fmla="*/ 0 w 368"/>
                <a:gd name="T37" fmla="*/ 0 h 835"/>
                <a:gd name="T38" fmla="*/ 0 w 368"/>
                <a:gd name="T39" fmla="*/ 0 h 835"/>
                <a:gd name="T40" fmla="*/ 0 w 368"/>
                <a:gd name="T41" fmla="*/ 0 h 835"/>
                <a:gd name="T42" fmla="*/ 0 w 368"/>
                <a:gd name="T43" fmla="*/ 0 h 835"/>
                <a:gd name="T44" fmla="*/ 0 w 368"/>
                <a:gd name="T45" fmla="*/ 0 h 835"/>
                <a:gd name="T46" fmla="*/ 0 w 368"/>
                <a:gd name="T47" fmla="*/ 0 h 835"/>
                <a:gd name="T48" fmla="*/ 0 w 368"/>
                <a:gd name="T49" fmla="*/ 0 h 835"/>
                <a:gd name="T50" fmla="*/ 0 w 368"/>
                <a:gd name="T51" fmla="*/ 0 h 835"/>
                <a:gd name="T52" fmla="*/ 0 w 368"/>
                <a:gd name="T53" fmla="*/ 0 h 835"/>
                <a:gd name="T54" fmla="*/ 0 w 368"/>
                <a:gd name="T55" fmla="*/ 0 h 835"/>
                <a:gd name="T56" fmla="*/ 0 w 368"/>
                <a:gd name="T57" fmla="*/ 0 h 835"/>
                <a:gd name="T58" fmla="*/ 0 w 368"/>
                <a:gd name="T59" fmla="*/ 0 h 835"/>
                <a:gd name="T60" fmla="*/ 0 w 368"/>
                <a:gd name="T61" fmla="*/ 0 h 835"/>
                <a:gd name="T62" fmla="*/ 0 w 368"/>
                <a:gd name="T63" fmla="*/ 0 h 835"/>
                <a:gd name="T64" fmla="*/ 0 w 368"/>
                <a:gd name="T65" fmla="*/ 0 h 835"/>
                <a:gd name="T66" fmla="*/ 0 w 368"/>
                <a:gd name="T67" fmla="*/ 0 h 835"/>
                <a:gd name="T68" fmla="*/ 0 w 368"/>
                <a:gd name="T69" fmla="*/ 0 h 835"/>
                <a:gd name="T70" fmla="*/ 0 w 368"/>
                <a:gd name="T71" fmla="*/ 0 h 835"/>
                <a:gd name="T72" fmla="*/ 0 w 368"/>
                <a:gd name="T73" fmla="*/ 0 h 835"/>
                <a:gd name="T74" fmla="*/ 0 w 368"/>
                <a:gd name="T75" fmla="*/ 0 h 835"/>
                <a:gd name="T76" fmla="*/ 0 w 368"/>
                <a:gd name="T77" fmla="*/ 0 h 835"/>
                <a:gd name="T78" fmla="*/ 0 w 368"/>
                <a:gd name="T79" fmla="*/ 0 h 835"/>
                <a:gd name="T80" fmla="*/ 0 w 368"/>
                <a:gd name="T81" fmla="*/ 0 h 835"/>
                <a:gd name="T82" fmla="*/ 0 w 368"/>
                <a:gd name="T83" fmla="*/ 0 h 835"/>
                <a:gd name="T84" fmla="*/ 0 w 368"/>
                <a:gd name="T85" fmla="*/ 0 h 835"/>
                <a:gd name="T86" fmla="*/ 0 w 368"/>
                <a:gd name="T87" fmla="*/ 0 h 835"/>
                <a:gd name="T88" fmla="*/ 0 w 368"/>
                <a:gd name="T89" fmla="*/ 0 h 835"/>
                <a:gd name="T90" fmla="*/ 0 w 368"/>
                <a:gd name="T91" fmla="*/ 0 h 835"/>
                <a:gd name="T92" fmla="*/ 0 w 368"/>
                <a:gd name="T93" fmla="*/ 0 h 835"/>
                <a:gd name="T94" fmla="*/ 0 w 368"/>
                <a:gd name="T95" fmla="*/ 0 h 835"/>
                <a:gd name="T96" fmla="*/ 0 w 368"/>
                <a:gd name="T97" fmla="*/ 0 h 835"/>
                <a:gd name="T98" fmla="*/ 0 w 368"/>
                <a:gd name="T99" fmla="*/ 0 h 835"/>
                <a:gd name="T100" fmla="*/ 0 w 368"/>
                <a:gd name="T101" fmla="*/ 0 h 83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68" h="835">
                  <a:moveTo>
                    <a:pt x="211" y="122"/>
                  </a:moveTo>
                  <a:lnTo>
                    <a:pt x="219" y="115"/>
                  </a:lnTo>
                  <a:lnTo>
                    <a:pt x="225" y="107"/>
                  </a:lnTo>
                  <a:lnTo>
                    <a:pt x="232" y="99"/>
                  </a:lnTo>
                  <a:lnTo>
                    <a:pt x="239" y="91"/>
                  </a:lnTo>
                  <a:lnTo>
                    <a:pt x="246" y="83"/>
                  </a:lnTo>
                  <a:lnTo>
                    <a:pt x="254" y="75"/>
                  </a:lnTo>
                  <a:lnTo>
                    <a:pt x="261" y="67"/>
                  </a:lnTo>
                  <a:lnTo>
                    <a:pt x="269" y="60"/>
                  </a:lnTo>
                  <a:lnTo>
                    <a:pt x="262" y="74"/>
                  </a:lnTo>
                  <a:lnTo>
                    <a:pt x="254" y="88"/>
                  </a:lnTo>
                  <a:lnTo>
                    <a:pt x="245" y="102"/>
                  </a:lnTo>
                  <a:lnTo>
                    <a:pt x="236" y="116"/>
                  </a:lnTo>
                  <a:lnTo>
                    <a:pt x="225" y="129"/>
                  </a:lnTo>
                  <a:lnTo>
                    <a:pt x="215" y="143"/>
                  </a:lnTo>
                  <a:lnTo>
                    <a:pt x="204" y="155"/>
                  </a:lnTo>
                  <a:lnTo>
                    <a:pt x="192" y="167"/>
                  </a:lnTo>
                  <a:lnTo>
                    <a:pt x="183" y="188"/>
                  </a:lnTo>
                  <a:lnTo>
                    <a:pt x="172" y="207"/>
                  </a:lnTo>
                  <a:lnTo>
                    <a:pt x="161" y="227"/>
                  </a:lnTo>
                  <a:lnTo>
                    <a:pt x="148" y="246"/>
                  </a:lnTo>
                  <a:lnTo>
                    <a:pt x="137" y="267"/>
                  </a:lnTo>
                  <a:lnTo>
                    <a:pt x="126" y="287"/>
                  </a:lnTo>
                  <a:lnTo>
                    <a:pt x="117" y="308"/>
                  </a:lnTo>
                  <a:lnTo>
                    <a:pt x="111" y="330"/>
                  </a:lnTo>
                  <a:lnTo>
                    <a:pt x="107" y="372"/>
                  </a:lnTo>
                  <a:lnTo>
                    <a:pt x="98" y="411"/>
                  </a:lnTo>
                  <a:lnTo>
                    <a:pt x="91" y="450"/>
                  </a:lnTo>
                  <a:lnTo>
                    <a:pt x="93" y="492"/>
                  </a:lnTo>
                  <a:lnTo>
                    <a:pt x="108" y="472"/>
                  </a:lnTo>
                  <a:lnTo>
                    <a:pt x="125" y="452"/>
                  </a:lnTo>
                  <a:lnTo>
                    <a:pt x="143" y="433"/>
                  </a:lnTo>
                  <a:lnTo>
                    <a:pt x="160" y="414"/>
                  </a:lnTo>
                  <a:lnTo>
                    <a:pt x="177" y="395"/>
                  </a:lnTo>
                  <a:lnTo>
                    <a:pt x="193" y="375"/>
                  </a:lnTo>
                  <a:lnTo>
                    <a:pt x="208" y="355"/>
                  </a:lnTo>
                  <a:lnTo>
                    <a:pt x="221" y="334"/>
                  </a:lnTo>
                  <a:lnTo>
                    <a:pt x="231" y="320"/>
                  </a:lnTo>
                  <a:lnTo>
                    <a:pt x="238" y="305"/>
                  </a:lnTo>
                  <a:lnTo>
                    <a:pt x="244" y="289"/>
                  </a:lnTo>
                  <a:lnTo>
                    <a:pt x="250" y="273"/>
                  </a:lnTo>
                  <a:lnTo>
                    <a:pt x="254" y="257"/>
                  </a:lnTo>
                  <a:lnTo>
                    <a:pt x="260" y="242"/>
                  </a:lnTo>
                  <a:lnTo>
                    <a:pt x="267" y="226"/>
                  </a:lnTo>
                  <a:lnTo>
                    <a:pt x="276" y="212"/>
                  </a:lnTo>
                  <a:lnTo>
                    <a:pt x="274" y="222"/>
                  </a:lnTo>
                  <a:lnTo>
                    <a:pt x="270" y="234"/>
                  </a:lnTo>
                  <a:lnTo>
                    <a:pt x="268" y="245"/>
                  </a:lnTo>
                  <a:lnTo>
                    <a:pt x="272" y="257"/>
                  </a:lnTo>
                  <a:lnTo>
                    <a:pt x="283" y="244"/>
                  </a:lnTo>
                  <a:lnTo>
                    <a:pt x="293" y="230"/>
                  </a:lnTo>
                  <a:lnTo>
                    <a:pt x="303" y="217"/>
                  </a:lnTo>
                  <a:lnTo>
                    <a:pt x="313" y="204"/>
                  </a:lnTo>
                  <a:lnTo>
                    <a:pt x="322" y="190"/>
                  </a:lnTo>
                  <a:lnTo>
                    <a:pt x="333" y="177"/>
                  </a:lnTo>
                  <a:lnTo>
                    <a:pt x="343" y="163"/>
                  </a:lnTo>
                  <a:lnTo>
                    <a:pt x="355" y="151"/>
                  </a:lnTo>
                  <a:lnTo>
                    <a:pt x="349" y="160"/>
                  </a:lnTo>
                  <a:lnTo>
                    <a:pt x="342" y="170"/>
                  </a:lnTo>
                  <a:lnTo>
                    <a:pt x="335" y="181"/>
                  </a:lnTo>
                  <a:lnTo>
                    <a:pt x="329" y="191"/>
                  </a:lnTo>
                  <a:lnTo>
                    <a:pt x="317" y="213"/>
                  </a:lnTo>
                  <a:lnTo>
                    <a:pt x="302" y="234"/>
                  </a:lnTo>
                  <a:lnTo>
                    <a:pt x="287" y="254"/>
                  </a:lnTo>
                  <a:lnTo>
                    <a:pt x="272" y="275"/>
                  </a:lnTo>
                  <a:lnTo>
                    <a:pt x="257" y="297"/>
                  </a:lnTo>
                  <a:lnTo>
                    <a:pt x="243" y="318"/>
                  </a:lnTo>
                  <a:lnTo>
                    <a:pt x="231" y="340"/>
                  </a:lnTo>
                  <a:lnTo>
                    <a:pt x="221" y="363"/>
                  </a:lnTo>
                  <a:lnTo>
                    <a:pt x="227" y="363"/>
                  </a:lnTo>
                  <a:lnTo>
                    <a:pt x="245" y="353"/>
                  </a:lnTo>
                  <a:lnTo>
                    <a:pt x="264" y="344"/>
                  </a:lnTo>
                  <a:lnTo>
                    <a:pt x="282" y="335"/>
                  </a:lnTo>
                  <a:lnTo>
                    <a:pt x="299" y="325"/>
                  </a:lnTo>
                  <a:lnTo>
                    <a:pt x="318" y="314"/>
                  </a:lnTo>
                  <a:lnTo>
                    <a:pt x="335" y="303"/>
                  </a:lnTo>
                  <a:lnTo>
                    <a:pt x="352" y="291"/>
                  </a:lnTo>
                  <a:lnTo>
                    <a:pt x="368" y="277"/>
                  </a:lnTo>
                  <a:lnTo>
                    <a:pt x="365" y="285"/>
                  </a:lnTo>
                  <a:lnTo>
                    <a:pt x="359" y="294"/>
                  </a:lnTo>
                  <a:lnTo>
                    <a:pt x="352" y="302"/>
                  </a:lnTo>
                  <a:lnTo>
                    <a:pt x="345" y="308"/>
                  </a:lnTo>
                  <a:lnTo>
                    <a:pt x="337" y="315"/>
                  </a:lnTo>
                  <a:lnTo>
                    <a:pt x="328" y="321"/>
                  </a:lnTo>
                  <a:lnTo>
                    <a:pt x="320" y="327"/>
                  </a:lnTo>
                  <a:lnTo>
                    <a:pt x="312" y="332"/>
                  </a:lnTo>
                  <a:lnTo>
                    <a:pt x="300" y="338"/>
                  </a:lnTo>
                  <a:lnTo>
                    <a:pt x="288" y="344"/>
                  </a:lnTo>
                  <a:lnTo>
                    <a:pt x="276" y="351"/>
                  </a:lnTo>
                  <a:lnTo>
                    <a:pt x="264" y="357"/>
                  </a:lnTo>
                  <a:lnTo>
                    <a:pt x="252" y="365"/>
                  </a:lnTo>
                  <a:lnTo>
                    <a:pt x="240" y="372"/>
                  </a:lnTo>
                  <a:lnTo>
                    <a:pt x="230" y="381"/>
                  </a:lnTo>
                  <a:lnTo>
                    <a:pt x="220" y="390"/>
                  </a:lnTo>
                  <a:lnTo>
                    <a:pt x="211" y="391"/>
                  </a:lnTo>
                  <a:lnTo>
                    <a:pt x="202" y="395"/>
                  </a:lnTo>
                  <a:lnTo>
                    <a:pt x="196" y="399"/>
                  </a:lnTo>
                  <a:lnTo>
                    <a:pt x="190" y="405"/>
                  </a:lnTo>
                  <a:lnTo>
                    <a:pt x="184" y="412"/>
                  </a:lnTo>
                  <a:lnTo>
                    <a:pt x="179" y="419"/>
                  </a:lnTo>
                  <a:lnTo>
                    <a:pt x="175" y="426"/>
                  </a:lnTo>
                  <a:lnTo>
                    <a:pt x="171" y="434"/>
                  </a:lnTo>
                  <a:lnTo>
                    <a:pt x="162" y="444"/>
                  </a:lnTo>
                  <a:lnTo>
                    <a:pt x="153" y="456"/>
                  </a:lnTo>
                  <a:lnTo>
                    <a:pt x="144" y="466"/>
                  </a:lnTo>
                  <a:lnTo>
                    <a:pt x="134" y="478"/>
                  </a:lnTo>
                  <a:lnTo>
                    <a:pt x="125" y="488"/>
                  </a:lnTo>
                  <a:lnTo>
                    <a:pt x="115" y="499"/>
                  </a:lnTo>
                  <a:lnTo>
                    <a:pt x="103" y="508"/>
                  </a:lnTo>
                  <a:lnTo>
                    <a:pt x="92" y="516"/>
                  </a:lnTo>
                  <a:lnTo>
                    <a:pt x="86" y="532"/>
                  </a:lnTo>
                  <a:lnTo>
                    <a:pt x="88" y="548"/>
                  </a:lnTo>
                  <a:lnTo>
                    <a:pt x="92" y="564"/>
                  </a:lnTo>
                  <a:lnTo>
                    <a:pt x="94" y="581"/>
                  </a:lnTo>
                  <a:lnTo>
                    <a:pt x="93" y="619"/>
                  </a:lnTo>
                  <a:lnTo>
                    <a:pt x="92" y="656"/>
                  </a:lnTo>
                  <a:lnTo>
                    <a:pt x="88" y="693"/>
                  </a:lnTo>
                  <a:lnTo>
                    <a:pt x="79" y="728"/>
                  </a:lnTo>
                  <a:lnTo>
                    <a:pt x="86" y="725"/>
                  </a:lnTo>
                  <a:lnTo>
                    <a:pt x="92" y="722"/>
                  </a:lnTo>
                  <a:lnTo>
                    <a:pt x="99" y="720"/>
                  </a:lnTo>
                  <a:lnTo>
                    <a:pt x="106" y="716"/>
                  </a:lnTo>
                  <a:lnTo>
                    <a:pt x="111" y="713"/>
                  </a:lnTo>
                  <a:lnTo>
                    <a:pt x="118" y="710"/>
                  </a:lnTo>
                  <a:lnTo>
                    <a:pt x="125" y="708"/>
                  </a:lnTo>
                  <a:lnTo>
                    <a:pt x="132" y="706"/>
                  </a:lnTo>
                  <a:lnTo>
                    <a:pt x="125" y="714"/>
                  </a:lnTo>
                  <a:lnTo>
                    <a:pt x="118" y="723"/>
                  </a:lnTo>
                  <a:lnTo>
                    <a:pt x="110" y="732"/>
                  </a:lnTo>
                  <a:lnTo>
                    <a:pt x="102" y="742"/>
                  </a:lnTo>
                  <a:lnTo>
                    <a:pt x="93" y="751"/>
                  </a:lnTo>
                  <a:lnTo>
                    <a:pt x="84" y="759"/>
                  </a:lnTo>
                  <a:lnTo>
                    <a:pt x="73" y="766"/>
                  </a:lnTo>
                  <a:lnTo>
                    <a:pt x="63" y="770"/>
                  </a:lnTo>
                  <a:lnTo>
                    <a:pt x="53" y="785"/>
                  </a:lnTo>
                  <a:lnTo>
                    <a:pt x="46" y="803"/>
                  </a:lnTo>
                  <a:lnTo>
                    <a:pt x="40" y="819"/>
                  </a:lnTo>
                  <a:lnTo>
                    <a:pt x="31" y="835"/>
                  </a:lnTo>
                  <a:lnTo>
                    <a:pt x="31" y="823"/>
                  </a:lnTo>
                  <a:lnTo>
                    <a:pt x="33" y="812"/>
                  </a:lnTo>
                  <a:lnTo>
                    <a:pt x="38" y="801"/>
                  </a:lnTo>
                  <a:lnTo>
                    <a:pt x="43" y="791"/>
                  </a:lnTo>
                  <a:lnTo>
                    <a:pt x="48" y="781"/>
                  </a:lnTo>
                  <a:lnTo>
                    <a:pt x="53" y="770"/>
                  </a:lnTo>
                  <a:lnTo>
                    <a:pt x="55" y="759"/>
                  </a:lnTo>
                  <a:lnTo>
                    <a:pt x="55" y="746"/>
                  </a:lnTo>
                  <a:lnTo>
                    <a:pt x="51" y="724"/>
                  </a:lnTo>
                  <a:lnTo>
                    <a:pt x="47" y="704"/>
                  </a:lnTo>
                  <a:lnTo>
                    <a:pt x="41" y="683"/>
                  </a:lnTo>
                  <a:lnTo>
                    <a:pt x="35" y="663"/>
                  </a:lnTo>
                  <a:lnTo>
                    <a:pt x="27" y="644"/>
                  </a:lnTo>
                  <a:lnTo>
                    <a:pt x="19" y="624"/>
                  </a:lnTo>
                  <a:lnTo>
                    <a:pt x="10" y="606"/>
                  </a:lnTo>
                  <a:lnTo>
                    <a:pt x="0" y="587"/>
                  </a:lnTo>
                  <a:lnTo>
                    <a:pt x="11" y="599"/>
                  </a:lnTo>
                  <a:lnTo>
                    <a:pt x="21" y="611"/>
                  </a:lnTo>
                  <a:lnTo>
                    <a:pt x="31" y="625"/>
                  </a:lnTo>
                  <a:lnTo>
                    <a:pt x="40" y="638"/>
                  </a:lnTo>
                  <a:lnTo>
                    <a:pt x="47" y="652"/>
                  </a:lnTo>
                  <a:lnTo>
                    <a:pt x="55" y="666"/>
                  </a:lnTo>
                  <a:lnTo>
                    <a:pt x="61" y="681"/>
                  </a:lnTo>
                  <a:lnTo>
                    <a:pt x="66" y="694"/>
                  </a:lnTo>
                  <a:lnTo>
                    <a:pt x="70" y="654"/>
                  </a:lnTo>
                  <a:lnTo>
                    <a:pt x="66" y="614"/>
                  </a:lnTo>
                  <a:lnTo>
                    <a:pt x="62" y="573"/>
                  </a:lnTo>
                  <a:lnTo>
                    <a:pt x="63" y="532"/>
                  </a:lnTo>
                  <a:lnTo>
                    <a:pt x="68" y="503"/>
                  </a:lnTo>
                  <a:lnTo>
                    <a:pt x="71" y="474"/>
                  </a:lnTo>
                  <a:lnTo>
                    <a:pt x="72" y="444"/>
                  </a:lnTo>
                  <a:lnTo>
                    <a:pt x="75" y="414"/>
                  </a:lnTo>
                  <a:lnTo>
                    <a:pt x="77" y="386"/>
                  </a:lnTo>
                  <a:lnTo>
                    <a:pt x="83" y="357"/>
                  </a:lnTo>
                  <a:lnTo>
                    <a:pt x="91" y="330"/>
                  </a:lnTo>
                  <a:lnTo>
                    <a:pt x="104" y="305"/>
                  </a:lnTo>
                  <a:lnTo>
                    <a:pt x="111" y="280"/>
                  </a:lnTo>
                  <a:lnTo>
                    <a:pt x="109" y="253"/>
                  </a:lnTo>
                  <a:lnTo>
                    <a:pt x="103" y="228"/>
                  </a:lnTo>
                  <a:lnTo>
                    <a:pt x="99" y="201"/>
                  </a:lnTo>
                  <a:lnTo>
                    <a:pt x="92" y="158"/>
                  </a:lnTo>
                  <a:lnTo>
                    <a:pt x="125" y="257"/>
                  </a:lnTo>
                  <a:lnTo>
                    <a:pt x="140" y="237"/>
                  </a:lnTo>
                  <a:lnTo>
                    <a:pt x="155" y="217"/>
                  </a:lnTo>
                  <a:lnTo>
                    <a:pt x="168" y="197"/>
                  </a:lnTo>
                  <a:lnTo>
                    <a:pt x="179" y="175"/>
                  </a:lnTo>
                  <a:lnTo>
                    <a:pt x="190" y="153"/>
                  </a:lnTo>
                  <a:lnTo>
                    <a:pt x="198" y="130"/>
                  </a:lnTo>
                  <a:lnTo>
                    <a:pt x="206" y="107"/>
                  </a:lnTo>
                  <a:lnTo>
                    <a:pt x="213" y="83"/>
                  </a:lnTo>
                  <a:lnTo>
                    <a:pt x="217" y="72"/>
                  </a:lnTo>
                  <a:lnTo>
                    <a:pt x="223" y="62"/>
                  </a:lnTo>
                  <a:lnTo>
                    <a:pt x="229" y="52"/>
                  </a:lnTo>
                  <a:lnTo>
                    <a:pt x="235" y="41"/>
                  </a:lnTo>
                  <a:lnTo>
                    <a:pt x="242" y="31"/>
                  </a:lnTo>
                  <a:lnTo>
                    <a:pt x="247" y="21"/>
                  </a:lnTo>
                  <a:lnTo>
                    <a:pt x="254" y="10"/>
                  </a:lnTo>
                  <a:lnTo>
                    <a:pt x="260" y="0"/>
                  </a:lnTo>
                  <a:lnTo>
                    <a:pt x="254" y="15"/>
                  </a:lnTo>
                  <a:lnTo>
                    <a:pt x="247" y="31"/>
                  </a:lnTo>
                  <a:lnTo>
                    <a:pt x="242" y="46"/>
                  </a:lnTo>
                  <a:lnTo>
                    <a:pt x="235" y="61"/>
                  </a:lnTo>
                  <a:lnTo>
                    <a:pt x="228" y="76"/>
                  </a:lnTo>
                  <a:lnTo>
                    <a:pt x="222" y="91"/>
                  </a:lnTo>
                  <a:lnTo>
                    <a:pt x="215" y="106"/>
                  </a:lnTo>
                  <a:lnTo>
                    <a:pt x="211" y="122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38" name="Freeform 532"/>
            <p:cNvSpPr>
              <a:spLocks/>
            </p:cNvSpPr>
            <p:nvPr/>
          </p:nvSpPr>
          <p:spPr bwMode="auto">
            <a:xfrm>
              <a:off x="1583" y="1323"/>
              <a:ext cx="13" cy="10"/>
            </a:xfrm>
            <a:custGeom>
              <a:avLst/>
              <a:gdLst>
                <a:gd name="T0" fmla="*/ 0 w 50"/>
                <a:gd name="T1" fmla="*/ 0 h 29"/>
                <a:gd name="T2" fmla="*/ 0 w 50"/>
                <a:gd name="T3" fmla="*/ 0 h 29"/>
                <a:gd name="T4" fmla="*/ 0 w 50"/>
                <a:gd name="T5" fmla="*/ 0 h 29"/>
                <a:gd name="T6" fmla="*/ 0 w 50"/>
                <a:gd name="T7" fmla="*/ 0 h 29"/>
                <a:gd name="T8" fmla="*/ 0 w 50"/>
                <a:gd name="T9" fmla="*/ 0 h 29"/>
                <a:gd name="T10" fmla="*/ 0 w 50"/>
                <a:gd name="T11" fmla="*/ 0 h 29"/>
                <a:gd name="T12" fmla="*/ 0 w 50"/>
                <a:gd name="T13" fmla="*/ 0 h 29"/>
                <a:gd name="T14" fmla="*/ 0 w 50"/>
                <a:gd name="T15" fmla="*/ 0 h 29"/>
                <a:gd name="T16" fmla="*/ 0 w 50"/>
                <a:gd name="T17" fmla="*/ 0 h 29"/>
                <a:gd name="T18" fmla="*/ 0 w 50"/>
                <a:gd name="T19" fmla="*/ 0 h 29"/>
                <a:gd name="T20" fmla="*/ 0 w 50"/>
                <a:gd name="T21" fmla="*/ 0 h 29"/>
                <a:gd name="T22" fmla="*/ 0 w 50"/>
                <a:gd name="T23" fmla="*/ 0 h 29"/>
                <a:gd name="T24" fmla="*/ 0 w 50"/>
                <a:gd name="T25" fmla="*/ 0 h 29"/>
                <a:gd name="T26" fmla="*/ 0 w 50"/>
                <a:gd name="T27" fmla="*/ 0 h 29"/>
                <a:gd name="T28" fmla="*/ 0 w 50"/>
                <a:gd name="T29" fmla="*/ 0 h 29"/>
                <a:gd name="T30" fmla="*/ 0 w 50"/>
                <a:gd name="T31" fmla="*/ 0 h 29"/>
                <a:gd name="T32" fmla="*/ 0 w 50"/>
                <a:gd name="T33" fmla="*/ 0 h 29"/>
                <a:gd name="T34" fmla="*/ 0 w 50"/>
                <a:gd name="T35" fmla="*/ 0 h 29"/>
                <a:gd name="T36" fmla="*/ 0 w 50"/>
                <a:gd name="T37" fmla="*/ 0 h 29"/>
                <a:gd name="T38" fmla="*/ 0 w 50"/>
                <a:gd name="T39" fmla="*/ 0 h 29"/>
                <a:gd name="T40" fmla="*/ 0 w 50"/>
                <a:gd name="T41" fmla="*/ 0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0" h="29">
                  <a:moveTo>
                    <a:pt x="50" y="11"/>
                  </a:moveTo>
                  <a:lnTo>
                    <a:pt x="45" y="15"/>
                  </a:lnTo>
                  <a:lnTo>
                    <a:pt x="41" y="19"/>
                  </a:lnTo>
                  <a:lnTo>
                    <a:pt x="35" y="22"/>
                  </a:lnTo>
                  <a:lnTo>
                    <a:pt x="29" y="25"/>
                  </a:lnTo>
                  <a:lnTo>
                    <a:pt x="23" y="27"/>
                  </a:lnTo>
                  <a:lnTo>
                    <a:pt x="16" y="28"/>
                  </a:lnTo>
                  <a:lnTo>
                    <a:pt x="9" y="29"/>
                  </a:lnTo>
                  <a:lnTo>
                    <a:pt x="2" y="28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8" y="8"/>
                  </a:lnTo>
                  <a:lnTo>
                    <a:pt x="15" y="2"/>
                  </a:lnTo>
                  <a:lnTo>
                    <a:pt x="23" y="0"/>
                  </a:lnTo>
                  <a:lnTo>
                    <a:pt x="31" y="1"/>
                  </a:lnTo>
                  <a:lnTo>
                    <a:pt x="35" y="5"/>
                  </a:lnTo>
                  <a:lnTo>
                    <a:pt x="39" y="7"/>
                  </a:lnTo>
                  <a:lnTo>
                    <a:pt x="45" y="9"/>
                  </a:lnTo>
                  <a:lnTo>
                    <a:pt x="50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39" name="Freeform 533"/>
            <p:cNvSpPr>
              <a:spLocks/>
            </p:cNvSpPr>
            <p:nvPr/>
          </p:nvSpPr>
          <p:spPr bwMode="auto">
            <a:xfrm>
              <a:off x="1621" y="1325"/>
              <a:ext cx="6" cy="7"/>
            </a:xfrm>
            <a:custGeom>
              <a:avLst/>
              <a:gdLst>
                <a:gd name="T0" fmla="*/ 0 w 24"/>
                <a:gd name="T1" fmla="*/ 0 h 23"/>
                <a:gd name="T2" fmla="*/ 0 w 24"/>
                <a:gd name="T3" fmla="*/ 0 h 23"/>
                <a:gd name="T4" fmla="*/ 0 w 24"/>
                <a:gd name="T5" fmla="*/ 0 h 23"/>
                <a:gd name="T6" fmla="*/ 0 w 24"/>
                <a:gd name="T7" fmla="*/ 0 h 23"/>
                <a:gd name="T8" fmla="*/ 0 w 24"/>
                <a:gd name="T9" fmla="*/ 0 h 23"/>
                <a:gd name="T10" fmla="*/ 0 w 24"/>
                <a:gd name="T11" fmla="*/ 0 h 23"/>
                <a:gd name="T12" fmla="*/ 0 w 24"/>
                <a:gd name="T13" fmla="*/ 0 h 23"/>
                <a:gd name="T14" fmla="*/ 0 w 24"/>
                <a:gd name="T15" fmla="*/ 0 h 23"/>
                <a:gd name="T16" fmla="*/ 0 w 24"/>
                <a:gd name="T17" fmla="*/ 0 h 23"/>
                <a:gd name="T18" fmla="*/ 0 w 24"/>
                <a:gd name="T19" fmla="*/ 0 h 23"/>
                <a:gd name="T20" fmla="*/ 0 w 24"/>
                <a:gd name="T21" fmla="*/ 0 h 23"/>
                <a:gd name="T22" fmla="*/ 0 w 24"/>
                <a:gd name="T23" fmla="*/ 0 h 23"/>
                <a:gd name="T24" fmla="*/ 0 w 24"/>
                <a:gd name="T25" fmla="*/ 0 h 23"/>
                <a:gd name="T26" fmla="*/ 0 w 24"/>
                <a:gd name="T27" fmla="*/ 0 h 23"/>
                <a:gd name="T28" fmla="*/ 0 w 24"/>
                <a:gd name="T29" fmla="*/ 0 h 23"/>
                <a:gd name="T30" fmla="*/ 0 w 24"/>
                <a:gd name="T31" fmla="*/ 0 h 23"/>
                <a:gd name="T32" fmla="*/ 0 w 24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23">
                  <a:moveTo>
                    <a:pt x="24" y="4"/>
                  </a:moveTo>
                  <a:lnTo>
                    <a:pt x="21" y="10"/>
                  </a:lnTo>
                  <a:lnTo>
                    <a:pt x="16" y="15"/>
                  </a:lnTo>
                  <a:lnTo>
                    <a:pt x="11" y="19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3" y="7"/>
                  </a:lnTo>
                  <a:lnTo>
                    <a:pt x="5" y="3"/>
                  </a:lnTo>
                  <a:lnTo>
                    <a:pt x="8" y="1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1" y="1"/>
                  </a:lnTo>
                  <a:lnTo>
                    <a:pt x="24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40" name="Freeform 534"/>
            <p:cNvSpPr>
              <a:spLocks/>
            </p:cNvSpPr>
            <p:nvPr/>
          </p:nvSpPr>
          <p:spPr bwMode="auto">
            <a:xfrm>
              <a:off x="1562" y="1325"/>
              <a:ext cx="8" cy="5"/>
            </a:xfrm>
            <a:custGeom>
              <a:avLst/>
              <a:gdLst>
                <a:gd name="T0" fmla="*/ 0 w 32"/>
                <a:gd name="T1" fmla="*/ 0 h 14"/>
                <a:gd name="T2" fmla="*/ 0 w 32"/>
                <a:gd name="T3" fmla="*/ 0 h 14"/>
                <a:gd name="T4" fmla="*/ 0 w 32"/>
                <a:gd name="T5" fmla="*/ 0 h 14"/>
                <a:gd name="T6" fmla="*/ 0 w 32"/>
                <a:gd name="T7" fmla="*/ 0 h 14"/>
                <a:gd name="T8" fmla="*/ 0 w 32"/>
                <a:gd name="T9" fmla="*/ 0 h 14"/>
                <a:gd name="T10" fmla="*/ 0 w 32"/>
                <a:gd name="T11" fmla="*/ 0 h 14"/>
                <a:gd name="T12" fmla="*/ 0 w 32"/>
                <a:gd name="T13" fmla="*/ 0 h 14"/>
                <a:gd name="T14" fmla="*/ 0 w 32"/>
                <a:gd name="T15" fmla="*/ 0 h 14"/>
                <a:gd name="T16" fmla="*/ 0 w 32"/>
                <a:gd name="T17" fmla="*/ 0 h 14"/>
                <a:gd name="T18" fmla="*/ 0 w 32"/>
                <a:gd name="T19" fmla="*/ 0 h 14"/>
                <a:gd name="T20" fmla="*/ 0 w 32"/>
                <a:gd name="T21" fmla="*/ 0 h 14"/>
                <a:gd name="T22" fmla="*/ 0 w 32"/>
                <a:gd name="T23" fmla="*/ 0 h 14"/>
                <a:gd name="T24" fmla="*/ 0 w 32"/>
                <a:gd name="T25" fmla="*/ 0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" h="14">
                  <a:moveTo>
                    <a:pt x="32" y="13"/>
                  </a:moveTo>
                  <a:lnTo>
                    <a:pt x="24" y="14"/>
                  </a:lnTo>
                  <a:lnTo>
                    <a:pt x="16" y="13"/>
                  </a:lnTo>
                  <a:lnTo>
                    <a:pt x="8" y="12"/>
                  </a:lnTo>
                  <a:lnTo>
                    <a:pt x="0" y="9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7" y="1"/>
                  </a:lnTo>
                  <a:lnTo>
                    <a:pt x="23" y="5"/>
                  </a:lnTo>
                  <a:lnTo>
                    <a:pt x="27" y="8"/>
                  </a:lnTo>
                  <a:lnTo>
                    <a:pt x="32" y="1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41" name="Freeform 535"/>
            <p:cNvSpPr>
              <a:spLocks/>
            </p:cNvSpPr>
            <p:nvPr/>
          </p:nvSpPr>
          <p:spPr bwMode="auto">
            <a:xfrm>
              <a:off x="1839" y="1334"/>
              <a:ext cx="8" cy="13"/>
            </a:xfrm>
            <a:custGeom>
              <a:avLst/>
              <a:gdLst>
                <a:gd name="T0" fmla="*/ 0 w 30"/>
                <a:gd name="T1" fmla="*/ 0 h 40"/>
                <a:gd name="T2" fmla="*/ 0 w 30"/>
                <a:gd name="T3" fmla="*/ 0 h 40"/>
                <a:gd name="T4" fmla="*/ 0 w 30"/>
                <a:gd name="T5" fmla="*/ 0 h 40"/>
                <a:gd name="T6" fmla="*/ 0 w 30"/>
                <a:gd name="T7" fmla="*/ 0 h 40"/>
                <a:gd name="T8" fmla="*/ 0 w 30"/>
                <a:gd name="T9" fmla="*/ 0 h 40"/>
                <a:gd name="T10" fmla="*/ 0 w 30"/>
                <a:gd name="T11" fmla="*/ 0 h 40"/>
                <a:gd name="T12" fmla="*/ 0 w 30"/>
                <a:gd name="T13" fmla="*/ 0 h 40"/>
                <a:gd name="T14" fmla="*/ 0 w 30"/>
                <a:gd name="T15" fmla="*/ 0 h 40"/>
                <a:gd name="T16" fmla="*/ 0 w 30"/>
                <a:gd name="T17" fmla="*/ 0 h 40"/>
                <a:gd name="T18" fmla="*/ 0 w 30"/>
                <a:gd name="T19" fmla="*/ 0 h 40"/>
                <a:gd name="T20" fmla="*/ 0 w 30"/>
                <a:gd name="T21" fmla="*/ 0 h 40"/>
                <a:gd name="T22" fmla="*/ 0 w 30"/>
                <a:gd name="T23" fmla="*/ 0 h 40"/>
                <a:gd name="T24" fmla="*/ 0 w 30"/>
                <a:gd name="T25" fmla="*/ 0 h 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40">
                  <a:moveTo>
                    <a:pt x="30" y="10"/>
                  </a:moveTo>
                  <a:lnTo>
                    <a:pt x="28" y="19"/>
                  </a:lnTo>
                  <a:lnTo>
                    <a:pt x="26" y="28"/>
                  </a:lnTo>
                  <a:lnTo>
                    <a:pt x="20" y="35"/>
                  </a:lnTo>
                  <a:lnTo>
                    <a:pt x="11" y="40"/>
                  </a:lnTo>
                  <a:lnTo>
                    <a:pt x="6" y="30"/>
                  </a:lnTo>
                  <a:lnTo>
                    <a:pt x="4" y="20"/>
                  </a:lnTo>
                  <a:lnTo>
                    <a:pt x="2" y="11"/>
                  </a:lnTo>
                  <a:lnTo>
                    <a:pt x="0" y="0"/>
                  </a:lnTo>
                  <a:lnTo>
                    <a:pt x="8" y="2"/>
                  </a:lnTo>
                  <a:lnTo>
                    <a:pt x="15" y="3"/>
                  </a:lnTo>
                  <a:lnTo>
                    <a:pt x="23" y="6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42" name="Freeform 536"/>
            <p:cNvSpPr>
              <a:spLocks/>
            </p:cNvSpPr>
            <p:nvPr/>
          </p:nvSpPr>
          <p:spPr bwMode="auto">
            <a:xfrm>
              <a:off x="1567" y="1337"/>
              <a:ext cx="12" cy="25"/>
            </a:xfrm>
            <a:custGeom>
              <a:avLst/>
              <a:gdLst>
                <a:gd name="T0" fmla="*/ 0 w 44"/>
                <a:gd name="T1" fmla="*/ 0 h 78"/>
                <a:gd name="T2" fmla="*/ 0 w 44"/>
                <a:gd name="T3" fmla="*/ 0 h 78"/>
                <a:gd name="T4" fmla="*/ 0 w 44"/>
                <a:gd name="T5" fmla="*/ 0 h 78"/>
                <a:gd name="T6" fmla="*/ 0 w 44"/>
                <a:gd name="T7" fmla="*/ 0 h 78"/>
                <a:gd name="T8" fmla="*/ 0 w 44"/>
                <a:gd name="T9" fmla="*/ 0 h 78"/>
                <a:gd name="T10" fmla="*/ 0 w 44"/>
                <a:gd name="T11" fmla="*/ 0 h 78"/>
                <a:gd name="T12" fmla="*/ 0 w 44"/>
                <a:gd name="T13" fmla="*/ 0 h 78"/>
                <a:gd name="T14" fmla="*/ 0 w 44"/>
                <a:gd name="T15" fmla="*/ 0 h 78"/>
                <a:gd name="T16" fmla="*/ 0 w 44"/>
                <a:gd name="T17" fmla="*/ 0 h 78"/>
                <a:gd name="T18" fmla="*/ 0 w 44"/>
                <a:gd name="T19" fmla="*/ 0 h 78"/>
                <a:gd name="T20" fmla="*/ 0 w 44"/>
                <a:gd name="T21" fmla="*/ 0 h 78"/>
                <a:gd name="T22" fmla="*/ 0 w 44"/>
                <a:gd name="T23" fmla="*/ 0 h 78"/>
                <a:gd name="T24" fmla="*/ 0 w 44"/>
                <a:gd name="T25" fmla="*/ 0 h 78"/>
                <a:gd name="T26" fmla="*/ 0 w 44"/>
                <a:gd name="T27" fmla="*/ 0 h 78"/>
                <a:gd name="T28" fmla="*/ 0 w 44"/>
                <a:gd name="T29" fmla="*/ 0 h 78"/>
                <a:gd name="T30" fmla="*/ 0 w 44"/>
                <a:gd name="T31" fmla="*/ 0 h 78"/>
                <a:gd name="T32" fmla="*/ 0 w 44"/>
                <a:gd name="T33" fmla="*/ 0 h 78"/>
                <a:gd name="T34" fmla="*/ 0 w 44"/>
                <a:gd name="T35" fmla="*/ 0 h 78"/>
                <a:gd name="T36" fmla="*/ 0 w 44"/>
                <a:gd name="T37" fmla="*/ 0 h 78"/>
                <a:gd name="T38" fmla="*/ 0 w 44"/>
                <a:gd name="T39" fmla="*/ 0 h 78"/>
                <a:gd name="T40" fmla="*/ 0 w 44"/>
                <a:gd name="T41" fmla="*/ 0 h 7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78">
                  <a:moveTo>
                    <a:pt x="41" y="12"/>
                  </a:moveTo>
                  <a:lnTo>
                    <a:pt x="43" y="21"/>
                  </a:lnTo>
                  <a:lnTo>
                    <a:pt x="44" y="32"/>
                  </a:lnTo>
                  <a:lnTo>
                    <a:pt x="43" y="42"/>
                  </a:lnTo>
                  <a:lnTo>
                    <a:pt x="41" y="51"/>
                  </a:lnTo>
                  <a:lnTo>
                    <a:pt x="35" y="57"/>
                  </a:lnTo>
                  <a:lnTo>
                    <a:pt x="30" y="63"/>
                  </a:lnTo>
                  <a:lnTo>
                    <a:pt x="26" y="71"/>
                  </a:lnTo>
                  <a:lnTo>
                    <a:pt x="22" y="78"/>
                  </a:lnTo>
                  <a:lnTo>
                    <a:pt x="16" y="76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4" y="64"/>
                  </a:lnTo>
                  <a:lnTo>
                    <a:pt x="0" y="49"/>
                  </a:lnTo>
                  <a:lnTo>
                    <a:pt x="1" y="34"/>
                  </a:lnTo>
                  <a:lnTo>
                    <a:pt x="5" y="19"/>
                  </a:lnTo>
                  <a:lnTo>
                    <a:pt x="13" y="5"/>
                  </a:lnTo>
                  <a:lnTo>
                    <a:pt x="20" y="0"/>
                  </a:lnTo>
                  <a:lnTo>
                    <a:pt x="29" y="0"/>
                  </a:lnTo>
                  <a:lnTo>
                    <a:pt x="36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43" name="Freeform 537"/>
            <p:cNvSpPr>
              <a:spLocks/>
            </p:cNvSpPr>
            <p:nvPr/>
          </p:nvSpPr>
          <p:spPr bwMode="auto">
            <a:xfrm>
              <a:off x="1733" y="1339"/>
              <a:ext cx="9" cy="14"/>
            </a:xfrm>
            <a:custGeom>
              <a:avLst/>
              <a:gdLst>
                <a:gd name="T0" fmla="*/ 0 w 37"/>
                <a:gd name="T1" fmla="*/ 0 h 40"/>
                <a:gd name="T2" fmla="*/ 0 w 37"/>
                <a:gd name="T3" fmla="*/ 0 h 40"/>
                <a:gd name="T4" fmla="*/ 0 w 37"/>
                <a:gd name="T5" fmla="*/ 0 h 40"/>
                <a:gd name="T6" fmla="*/ 0 w 37"/>
                <a:gd name="T7" fmla="*/ 0 h 40"/>
                <a:gd name="T8" fmla="*/ 0 w 37"/>
                <a:gd name="T9" fmla="*/ 0 h 40"/>
                <a:gd name="T10" fmla="*/ 0 w 37"/>
                <a:gd name="T11" fmla="*/ 0 h 40"/>
                <a:gd name="T12" fmla="*/ 0 w 37"/>
                <a:gd name="T13" fmla="*/ 0 h 40"/>
                <a:gd name="T14" fmla="*/ 0 w 37"/>
                <a:gd name="T15" fmla="*/ 0 h 40"/>
                <a:gd name="T16" fmla="*/ 0 w 37"/>
                <a:gd name="T17" fmla="*/ 0 h 40"/>
                <a:gd name="T18" fmla="*/ 0 w 37"/>
                <a:gd name="T19" fmla="*/ 0 h 40"/>
                <a:gd name="T20" fmla="*/ 0 w 37"/>
                <a:gd name="T21" fmla="*/ 0 h 40"/>
                <a:gd name="T22" fmla="*/ 0 w 37"/>
                <a:gd name="T23" fmla="*/ 0 h 40"/>
                <a:gd name="T24" fmla="*/ 0 w 37"/>
                <a:gd name="T25" fmla="*/ 0 h 40"/>
                <a:gd name="T26" fmla="*/ 0 w 37"/>
                <a:gd name="T27" fmla="*/ 0 h 40"/>
                <a:gd name="T28" fmla="*/ 0 w 37"/>
                <a:gd name="T29" fmla="*/ 0 h 40"/>
                <a:gd name="T30" fmla="*/ 0 w 37"/>
                <a:gd name="T31" fmla="*/ 0 h 40"/>
                <a:gd name="T32" fmla="*/ 0 w 37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7" h="40">
                  <a:moveTo>
                    <a:pt x="37" y="12"/>
                  </a:moveTo>
                  <a:lnTo>
                    <a:pt x="34" y="21"/>
                  </a:lnTo>
                  <a:lnTo>
                    <a:pt x="31" y="28"/>
                  </a:lnTo>
                  <a:lnTo>
                    <a:pt x="24" y="35"/>
                  </a:lnTo>
                  <a:lnTo>
                    <a:pt x="17" y="40"/>
                  </a:lnTo>
                  <a:lnTo>
                    <a:pt x="12" y="38"/>
                  </a:lnTo>
                  <a:lnTo>
                    <a:pt x="7" y="34"/>
                  </a:lnTo>
                  <a:lnTo>
                    <a:pt x="2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7" y="12"/>
                  </a:lnTo>
                  <a:lnTo>
                    <a:pt x="11" y="5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3" y="8"/>
                  </a:lnTo>
                  <a:lnTo>
                    <a:pt x="37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44" name="Freeform 538"/>
            <p:cNvSpPr>
              <a:spLocks/>
            </p:cNvSpPr>
            <p:nvPr/>
          </p:nvSpPr>
          <p:spPr bwMode="auto">
            <a:xfrm>
              <a:off x="1553" y="1350"/>
              <a:ext cx="7" cy="17"/>
            </a:xfrm>
            <a:custGeom>
              <a:avLst/>
              <a:gdLst>
                <a:gd name="T0" fmla="*/ 0 w 29"/>
                <a:gd name="T1" fmla="*/ 0 h 52"/>
                <a:gd name="T2" fmla="*/ 0 w 29"/>
                <a:gd name="T3" fmla="*/ 0 h 52"/>
                <a:gd name="T4" fmla="*/ 0 w 29"/>
                <a:gd name="T5" fmla="*/ 0 h 52"/>
                <a:gd name="T6" fmla="*/ 0 w 29"/>
                <a:gd name="T7" fmla="*/ 0 h 52"/>
                <a:gd name="T8" fmla="*/ 0 w 29"/>
                <a:gd name="T9" fmla="*/ 0 h 52"/>
                <a:gd name="T10" fmla="*/ 0 w 29"/>
                <a:gd name="T11" fmla="*/ 0 h 52"/>
                <a:gd name="T12" fmla="*/ 0 w 29"/>
                <a:gd name="T13" fmla="*/ 0 h 52"/>
                <a:gd name="T14" fmla="*/ 0 w 29"/>
                <a:gd name="T15" fmla="*/ 0 h 52"/>
                <a:gd name="T16" fmla="*/ 0 w 29"/>
                <a:gd name="T17" fmla="*/ 0 h 52"/>
                <a:gd name="T18" fmla="*/ 0 w 29"/>
                <a:gd name="T19" fmla="*/ 0 h 52"/>
                <a:gd name="T20" fmla="*/ 0 w 29"/>
                <a:gd name="T21" fmla="*/ 0 h 52"/>
                <a:gd name="T22" fmla="*/ 0 w 29"/>
                <a:gd name="T23" fmla="*/ 0 h 52"/>
                <a:gd name="T24" fmla="*/ 0 w 29"/>
                <a:gd name="T25" fmla="*/ 0 h 52"/>
                <a:gd name="T26" fmla="*/ 0 w 29"/>
                <a:gd name="T27" fmla="*/ 0 h 52"/>
                <a:gd name="T28" fmla="*/ 0 w 29"/>
                <a:gd name="T29" fmla="*/ 0 h 52"/>
                <a:gd name="T30" fmla="*/ 0 w 29"/>
                <a:gd name="T31" fmla="*/ 0 h 52"/>
                <a:gd name="T32" fmla="*/ 0 w 29"/>
                <a:gd name="T33" fmla="*/ 0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52">
                  <a:moveTo>
                    <a:pt x="26" y="11"/>
                  </a:moveTo>
                  <a:lnTo>
                    <a:pt x="29" y="19"/>
                  </a:lnTo>
                  <a:lnTo>
                    <a:pt x="29" y="27"/>
                  </a:lnTo>
                  <a:lnTo>
                    <a:pt x="29" y="35"/>
                  </a:lnTo>
                  <a:lnTo>
                    <a:pt x="26" y="44"/>
                  </a:lnTo>
                  <a:lnTo>
                    <a:pt x="23" y="47"/>
                  </a:lnTo>
                  <a:lnTo>
                    <a:pt x="18" y="50"/>
                  </a:lnTo>
                  <a:lnTo>
                    <a:pt x="14" y="52"/>
                  </a:lnTo>
                  <a:lnTo>
                    <a:pt x="8" y="50"/>
                  </a:lnTo>
                  <a:lnTo>
                    <a:pt x="2" y="41"/>
                  </a:lnTo>
                  <a:lnTo>
                    <a:pt x="0" y="30"/>
                  </a:lnTo>
                  <a:lnTo>
                    <a:pt x="0" y="17"/>
                  </a:lnTo>
                  <a:lnTo>
                    <a:pt x="2" y="6"/>
                  </a:lnTo>
                  <a:lnTo>
                    <a:pt x="8" y="0"/>
                  </a:lnTo>
                  <a:lnTo>
                    <a:pt x="15" y="0"/>
                  </a:lnTo>
                  <a:lnTo>
                    <a:pt x="22" y="4"/>
                  </a:lnTo>
                  <a:lnTo>
                    <a:pt x="26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45" name="Freeform 539"/>
            <p:cNvSpPr>
              <a:spLocks/>
            </p:cNvSpPr>
            <p:nvPr/>
          </p:nvSpPr>
          <p:spPr bwMode="auto">
            <a:xfrm>
              <a:off x="1678" y="1357"/>
              <a:ext cx="8" cy="12"/>
            </a:xfrm>
            <a:custGeom>
              <a:avLst/>
              <a:gdLst>
                <a:gd name="T0" fmla="*/ 0 w 30"/>
                <a:gd name="T1" fmla="*/ 0 h 38"/>
                <a:gd name="T2" fmla="*/ 0 w 30"/>
                <a:gd name="T3" fmla="*/ 0 h 38"/>
                <a:gd name="T4" fmla="*/ 0 w 30"/>
                <a:gd name="T5" fmla="*/ 0 h 38"/>
                <a:gd name="T6" fmla="*/ 0 w 30"/>
                <a:gd name="T7" fmla="*/ 0 h 38"/>
                <a:gd name="T8" fmla="*/ 0 w 30"/>
                <a:gd name="T9" fmla="*/ 0 h 38"/>
                <a:gd name="T10" fmla="*/ 0 w 30"/>
                <a:gd name="T11" fmla="*/ 0 h 38"/>
                <a:gd name="T12" fmla="*/ 0 w 30"/>
                <a:gd name="T13" fmla="*/ 0 h 38"/>
                <a:gd name="T14" fmla="*/ 0 w 30"/>
                <a:gd name="T15" fmla="*/ 0 h 38"/>
                <a:gd name="T16" fmla="*/ 0 w 30"/>
                <a:gd name="T17" fmla="*/ 0 h 38"/>
                <a:gd name="T18" fmla="*/ 0 w 30"/>
                <a:gd name="T19" fmla="*/ 0 h 38"/>
                <a:gd name="T20" fmla="*/ 0 w 30"/>
                <a:gd name="T21" fmla="*/ 0 h 38"/>
                <a:gd name="T22" fmla="*/ 0 w 30"/>
                <a:gd name="T23" fmla="*/ 0 h 38"/>
                <a:gd name="T24" fmla="*/ 0 w 30"/>
                <a:gd name="T25" fmla="*/ 0 h 38"/>
                <a:gd name="T26" fmla="*/ 0 w 30"/>
                <a:gd name="T27" fmla="*/ 0 h 38"/>
                <a:gd name="T28" fmla="*/ 0 w 30"/>
                <a:gd name="T29" fmla="*/ 0 h 38"/>
                <a:gd name="T30" fmla="*/ 0 w 30"/>
                <a:gd name="T31" fmla="*/ 0 h 38"/>
                <a:gd name="T32" fmla="*/ 0 w 30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8">
                  <a:moveTo>
                    <a:pt x="29" y="17"/>
                  </a:moveTo>
                  <a:lnTo>
                    <a:pt x="30" y="23"/>
                  </a:lnTo>
                  <a:lnTo>
                    <a:pt x="28" y="28"/>
                  </a:lnTo>
                  <a:lnTo>
                    <a:pt x="24" y="34"/>
                  </a:lnTo>
                  <a:lnTo>
                    <a:pt x="20" y="38"/>
                  </a:lnTo>
                  <a:lnTo>
                    <a:pt x="14" y="38"/>
                  </a:lnTo>
                  <a:lnTo>
                    <a:pt x="9" y="35"/>
                  </a:lnTo>
                  <a:lnTo>
                    <a:pt x="5" y="31"/>
                  </a:lnTo>
                  <a:lnTo>
                    <a:pt x="2" y="26"/>
                  </a:lnTo>
                  <a:lnTo>
                    <a:pt x="1" y="20"/>
                  </a:lnTo>
                  <a:lnTo>
                    <a:pt x="0" y="13"/>
                  </a:lnTo>
                  <a:lnTo>
                    <a:pt x="0" y="6"/>
                  </a:lnTo>
                  <a:lnTo>
                    <a:pt x="0" y="0"/>
                  </a:lnTo>
                  <a:lnTo>
                    <a:pt x="8" y="2"/>
                  </a:lnTo>
                  <a:lnTo>
                    <a:pt x="16" y="4"/>
                  </a:lnTo>
                  <a:lnTo>
                    <a:pt x="23" y="10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46" name="Freeform 540"/>
            <p:cNvSpPr>
              <a:spLocks/>
            </p:cNvSpPr>
            <p:nvPr/>
          </p:nvSpPr>
          <p:spPr bwMode="auto">
            <a:xfrm>
              <a:off x="1641" y="1361"/>
              <a:ext cx="12" cy="15"/>
            </a:xfrm>
            <a:custGeom>
              <a:avLst/>
              <a:gdLst>
                <a:gd name="T0" fmla="*/ 0 w 43"/>
                <a:gd name="T1" fmla="*/ 0 h 44"/>
                <a:gd name="T2" fmla="*/ 0 w 43"/>
                <a:gd name="T3" fmla="*/ 0 h 44"/>
                <a:gd name="T4" fmla="*/ 0 w 43"/>
                <a:gd name="T5" fmla="*/ 0 h 44"/>
                <a:gd name="T6" fmla="*/ 0 w 43"/>
                <a:gd name="T7" fmla="*/ 0 h 44"/>
                <a:gd name="T8" fmla="*/ 0 w 43"/>
                <a:gd name="T9" fmla="*/ 0 h 44"/>
                <a:gd name="T10" fmla="*/ 0 w 43"/>
                <a:gd name="T11" fmla="*/ 0 h 44"/>
                <a:gd name="T12" fmla="*/ 0 w 43"/>
                <a:gd name="T13" fmla="*/ 0 h 44"/>
                <a:gd name="T14" fmla="*/ 0 w 43"/>
                <a:gd name="T15" fmla="*/ 0 h 44"/>
                <a:gd name="T16" fmla="*/ 0 w 43"/>
                <a:gd name="T17" fmla="*/ 0 h 44"/>
                <a:gd name="T18" fmla="*/ 0 w 43"/>
                <a:gd name="T19" fmla="*/ 0 h 44"/>
                <a:gd name="T20" fmla="*/ 0 w 43"/>
                <a:gd name="T21" fmla="*/ 0 h 44"/>
                <a:gd name="T22" fmla="*/ 0 w 43"/>
                <a:gd name="T23" fmla="*/ 0 h 44"/>
                <a:gd name="T24" fmla="*/ 0 w 43"/>
                <a:gd name="T25" fmla="*/ 0 h 44"/>
                <a:gd name="T26" fmla="*/ 0 w 43"/>
                <a:gd name="T27" fmla="*/ 0 h 44"/>
                <a:gd name="T28" fmla="*/ 0 w 43"/>
                <a:gd name="T29" fmla="*/ 0 h 44"/>
                <a:gd name="T30" fmla="*/ 0 w 43"/>
                <a:gd name="T31" fmla="*/ 0 h 44"/>
                <a:gd name="T32" fmla="*/ 0 w 43"/>
                <a:gd name="T33" fmla="*/ 0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44">
                  <a:moveTo>
                    <a:pt x="43" y="6"/>
                  </a:moveTo>
                  <a:lnTo>
                    <a:pt x="40" y="16"/>
                  </a:lnTo>
                  <a:lnTo>
                    <a:pt x="33" y="27"/>
                  </a:lnTo>
                  <a:lnTo>
                    <a:pt x="25" y="35"/>
                  </a:lnTo>
                  <a:lnTo>
                    <a:pt x="16" y="44"/>
                  </a:lnTo>
                  <a:lnTo>
                    <a:pt x="11" y="43"/>
                  </a:lnTo>
                  <a:lnTo>
                    <a:pt x="5" y="41"/>
                  </a:lnTo>
                  <a:lnTo>
                    <a:pt x="1" y="38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5" y="15"/>
                  </a:lnTo>
                  <a:lnTo>
                    <a:pt x="12" y="7"/>
                  </a:lnTo>
                  <a:lnTo>
                    <a:pt x="20" y="1"/>
                  </a:lnTo>
                  <a:lnTo>
                    <a:pt x="27" y="0"/>
                  </a:lnTo>
                  <a:lnTo>
                    <a:pt x="33" y="1"/>
                  </a:lnTo>
                  <a:lnTo>
                    <a:pt x="39" y="3"/>
                  </a:lnTo>
                  <a:lnTo>
                    <a:pt x="43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47" name="Freeform 541"/>
            <p:cNvSpPr>
              <a:spLocks/>
            </p:cNvSpPr>
            <p:nvPr/>
          </p:nvSpPr>
          <p:spPr bwMode="auto">
            <a:xfrm>
              <a:off x="1814" y="1362"/>
              <a:ext cx="6" cy="8"/>
            </a:xfrm>
            <a:custGeom>
              <a:avLst/>
              <a:gdLst>
                <a:gd name="T0" fmla="*/ 0 w 20"/>
                <a:gd name="T1" fmla="*/ 0 h 23"/>
                <a:gd name="T2" fmla="*/ 0 w 20"/>
                <a:gd name="T3" fmla="*/ 0 h 23"/>
                <a:gd name="T4" fmla="*/ 0 w 20"/>
                <a:gd name="T5" fmla="*/ 0 h 23"/>
                <a:gd name="T6" fmla="*/ 0 w 20"/>
                <a:gd name="T7" fmla="*/ 0 h 23"/>
                <a:gd name="T8" fmla="*/ 0 w 20"/>
                <a:gd name="T9" fmla="*/ 0 h 23"/>
                <a:gd name="T10" fmla="*/ 0 w 20"/>
                <a:gd name="T11" fmla="*/ 0 h 23"/>
                <a:gd name="T12" fmla="*/ 0 w 20"/>
                <a:gd name="T13" fmla="*/ 0 h 23"/>
                <a:gd name="T14" fmla="*/ 0 w 20"/>
                <a:gd name="T15" fmla="*/ 0 h 23"/>
                <a:gd name="T16" fmla="*/ 0 w 20"/>
                <a:gd name="T17" fmla="*/ 0 h 23"/>
                <a:gd name="T18" fmla="*/ 0 w 20"/>
                <a:gd name="T19" fmla="*/ 0 h 23"/>
                <a:gd name="T20" fmla="*/ 0 w 20"/>
                <a:gd name="T21" fmla="*/ 0 h 23"/>
                <a:gd name="T22" fmla="*/ 0 w 20"/>
                <a:gd name="T23" fmla="*/ 0 h 23"/>
                <a:gd name="T24" fmla="*/ 0 w 20"/>
                <a:gd name="T25" fmla="*/ 0 h 23"/>
                <a:gd name="T26" fmla="*/ 0 w 20"/>
                <a:gd name="T27" fmla="*/ 0 h 23"/>
                <a:gd name="T28" fmla="*/ 0 w 20"/>
                <a:gd name="T29" fmla="*/ 0 h 23"/>
                <a:gd name="T30" fmla="*/ 0 w 20"/>
                <a:gd name="T31" fmla="*/ 0 h 23"/>
                <a:gd name="T32" fmla="*/ 0 w 20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23">
                  <a:moveTo>
                    <a:pt x="20" y="11"/>
                  </a:moveTo>
                  <a:lnTo>
                    <a:pt x="20" y="16"/>
                  </a:lnTo>
                  <a:lnTo>
                    <a:pt x="17" y="19"/>
                  </a:lnTo>
                  <a:lnTo>
                    <a:pt x="15" y="22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5" y="22"/>
                  </a:lnTo>
                  <a:lnTo>
                    <a:pt x="2" y="21"/>
                  </a:lnTo>
                  <a:lnTo>
                    <a:pt x="1" y="17"/>
                  </a:lnTo>
                  <a:lnTo>
                    <a:pt x="0" y="12"/>
                  </a:lnTo>
                  <a:lnTo>
                    <a:pt x="1" y="8"/>
                  </a:lnTo>
                  <a:lnTo>
                    <a:pt x="4" y="4"/>
                  </a:lnTo>
                  <a:lnTo>
                    <a:pt x="6" y="0"/>
                  </a:lnTo>
                  <a:lnTo>
                    <a:pt x="9" y="2"/>
                  </a:lnTo>
                  <a:lnTo>
                    <a:pt x="14" y="4"/>
                  </a:lnTo>
                  <a:lnTo>
                    <a:pt x="17" y="8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48" name="Freeform 542"/>
            <p:cNvSpPr>
              <a:spLocks/>
            </p:cNvSpPr>
            <p:nvPr/>
          </p:nvSpPr>
          <p:spPr bwMode="auto">
            <a:xfrm>
              <a:off x="1566" y="1371"/>
              <a:ext cx="6" cy="10"/>
            </a:xfrm>
            <a:custGeom>
              <a:avLst/>
              <a:gdLst>
                <a:gd name="T0" fmla="*/ 0 w 21"/>
                <a:gd name="T1" fmla="*/ 0 h 29"/>
                <a:gd name="T2" fmla="*/ 0 w 21"/>
                <a:gd name="T3" fmla="*/ 0 h 29"/>
                <a:gd name="T4" fmla="*/ 0 w 21"/>
                <a:gd name="T5" fmla="*/ 0 h 29"/>
                <a:gd name="T6" fmla="*/ 0 w 21"/>
                <a:gd name="T7" fmla="*/ 0 h 29"/>
                <a:gd name="T8" fmla="*/ 0 w 21"/>
                <a:gd name="T9" fmla="*/ 0 h 29"/>
                <a:gd name="T10" fmla="*/ 0 w 21"/>
                <a:gd name="T11" fmla="*/ 0 h 29"/>
                <a:gd name="T12" fmla="*/ 0 w 21"/>
                <a:gd name="T13" fmla="*/ 0 h 29"/>
                <a:gd name="T14" fmla="*/ 0 w 21"/>
                <a:gd name="T15" fmla="*/ 0 h 29"/>
                <a:gd name="T16" fmla="*/ 0 w 21"/>
                <a:gd name="T17" fmla="*/ 0 h 29"/>
                <a:gd name="T18" fmla="*/ 0 w 21"/>
                <a:gd name="T19" fmla="*/ 0 h 29"/>
                <a:gd name="T20" fmla="*/ 0 w 21"/>
                <a:gd name="T21" fmla="*/ 0 h 29"/>
                <a:gd name="T22" fmla="*/ 0 w 21"/>
                <a:gd name="T23" fmla="*/ 0 h 29"/>
                <a:gd name="T24" fmla="*/ 0 w 21"/>
                <a:gd name="T25" fmla="*/ 0 h 29"/>
                <a:gd name="T26" fmla="*/ 0 w 21"/>
                <a:gd name="T27" fmla="*/ 0 h 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29">
                  <a:moveTo>
                    <a:pt x="21" y="27"/>
                  </a:moveTo>
                  <a:lnTo>
                    <a:pt x="18" y="29"/>
                  </a:lnTo>
                  <a:lnTo>
                    <a:pt x="14" y="29"/>
                  </a:lnTo>
                  <a:lnTo>
                    <a:pt x="10" y="29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0"/>
                  </a:lnTo>
                  <a:lnTo>
                    <a:pt x="8" y="4"/>
                  </a:lnTo>
                  <a:lnTo>
                    <a:pt x="15" y="11"/>
                  </a:lnTo>
                  <a:lnTo>
                    <a:pt x="20" y="19"/>
                  </a:lnTo>
                  <a:lnTo>
                    <a:pt x="21" y="2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49" name="Freeform 543"/>
            <p:cNvSpPr>
              <a:spLocks/>
            </p:cNvSpPr>
            <p:nvPr/>
          </p:nvSpPr>
          <p:spPr bwMode="auto">
            <a:xfrm>
              <a:off x="1878" y="1374"/>
              <a:ext cx="5" cy="8"/>
            </a:xfrm>
            <a:custGeom>
              <a:avLst/>
              <a:gdLst>
                <a:gd name="T0" fmla="*/ 0 w 19"/>
                <a:gd name="T1" fmla="*/ 0 h 24"/>
                <a:gd name="T2" fmla="*/ 0 w 19"/>
                <a:gd name="T3" fmla="*/ 0 h 24"/>
                <a:gd name="T4" fmla="*/ 0 w 19"/>
                <a:gd name="T5" fmla="*/ 0 h 24"/>
                <a:gd name="T6" fmla="*/ 0 w 19"/>
                <a:gd name="T7" fmla="*/ 0 h 24"/>
                <a:gd name="T8" fmla="*/ 0 w 19"/>
                <a:gd name="T9" fmla="*/ 0 h 24"/>
                <a:gd name="T10" fmla="*/ 0 w 19"/>
                <a:gd name="T11" fmla="*/ 0 h 24"/>
                <a:gd name="T12" fmla="*/ 0 w 19"/>
                <a:gd name="T13" fmla="*/ 0 h 24"/>
                <a:gd name="T14" fmla="*/ 0 w 19"/>
                <a:gd name="T15" fmla="*/ 0 h 24"/>
                <a:gd name="T16" fmla="*/ 0 w 19"/>
                <a:gd name="T17" fmla="*/ 0 h 24"/>
                <a:gd name="T18" fmla="*/ 0 w 19"/>
                <a:gd name="T19" fmla="*/ 0 h 24"/>
                <a:gd name="T20" fmla="*/ 0 w 19"/>
                <a:gd name="T21" fmla="*/ 0 h 24"/>
                <a:gd name="T22" fmla="*/ 0 w 19"/>
                <a:gd name="T23" fmla="*/ 0 h 24"/>
                <a:gd name="T24" fmla="*/ 0 w 19"/>
                <a:gd name="T25" fmla="*/ 0 h 24"/>
                <a:gd name="T26" fmla="*/ 0 w 19"/>
                <a:gd name="T27" fmla="*/ 0 h 24"/>
                <a:gd name="T28" fmla="*/ 0 w 19"/>
                <a:gd name="T29" fmla="*/ 0 h 24"/>
                <a:gd name="T30" fmla="*/ 0 w 19"/>
                <a:gd name="T31" fmla="*/ 0 h 24"/>
                <a:gd name="T32" fmla="*/ 0 w 19"/>
                <a:gd name="T33" fmla="*/ 0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24">
                  <a:moveTo>
                    <a:pt x="19" y="11"/>
                  </a:moveTo>
                  <a:lnTo>
                    <a:pt x="19" y="15"/>
                  </a:lnTo>
                  <a:lnTo>
                    <a:pt x="16" y="18"/>
                  </a:lnTo>
                  <a:lnTo>
                    <a:pt x="14" y="22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4" y="23"/>
                  </a:lnTo>
                  <a:lnTo>
                    <a:pt x="2" y="20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9"/>
                  </a:lnTo>
                  <a:lnTo>
                    <a:pt x="1" y="3"/>
                  </a:lnTo>
                  <a:lnTo>
                    <a:pt x="2" y="0"/>
                  </a:lnTo>
                  <a:lnTo>
                    <a:pt x="7" y="1"/>
                  </a:lnTo>
                  <a:lnTo>
                    <a:pt x="12" y="3"/>
                  </a:lnTo>
                  <a:lnTo>
                    <a:pt x="16" y="7"/>
                  </a:lnTo>
                  <a:lnTo>
                    <a:pt x="19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50" name="Freeform 544"/>
            <p:cNvSpPr>
              <a:spLocks/>
            </p:cNvSpPr>
            <p:nvPr/>
          </p:nvSpPr>
          <p:spPr bwMode="auto">
            <a:xfrm>
              <a:off x="1581" y="1377"/>
              <a:ext cx="8" cy="9"/>
            </a:xfrm>
            <a:custGeom>
              <a:avLst/>
              <a:gdLst>
                <a:gd name="T0" fmla="*/ 0 w 29"/>
                <a:gd name="T1" fmla="*/ 0 h 28"/>
                <a:gd name="T2" fmla="*/ 0 w 29"/>
                <a:gd name="T3" fmla="*/ 0 h 28"/>
                <a:gd name="T4" fmla="*/ 0 w 29"/>
                <a:gd name="T5" fmla="*/ 0 h 28"/>
                <a:gd name="T6" fmla="*/ 0 w 29"/>
                <a:gd name="T7" fmla="*/ 0 h 28"/>
                <a:gd name="T8" fmla="*/ 0 w 29"/>
                <a:gd name="T9" fmla="*/ 0 h 28"/>
                <a:gd name="T10" fmla="*/ 0 w 29"/>
                <a:gd name="T11" fmla="*/ 0 h 28"/>
                <a:gd name="T12" fmla="*/ 0 w 29"/>
                <a:gd name="T13" fmla="*/ 0 h 28"/>
                <a:gd name="T14" fmla="*/ 0 w 29"/>
                <a:gd name="T15" fmla="*/ 0 h 28"/>
                <a:gd name="T16" fmla="*/ 0 w 29"/>
                <a:gd name="T17" fmla="*/ 0 h 28"/>
                <a:gd name="T18" fmla="*/ 0 w 29"/>
                <a:gd name="T19" fmla="*/ 0 h 28"/>
                <a:gd name="T20" fmla="*/ 0 w 29"/>
                <a:gd name="T21" fmla="*/ 0 h 28"/>
                <a:gd name="T22" fmla="*/ 0 w 29"/>
                <a:gd name="T23" fmla="*/ 0 h 28"/>
                <a:gd name="T24" fmla="*/ 0 w 29"/>
                <a:gd name="T25" fmla="*/ 0 h 28"/>
                <a:gd name="T26" fmla="*/ 0 w 29"/>
                <a:gd name="T27" fmla="*/ 0 h 28"/>
                <a:gd name="T28" fmla="*/ 0 w 29"/>
                <a:gd name="T29" fmla="*/ 0 h 28"/>
                <a:gd name="T30" fmla="*/ 0 w 29"/>
                <a:gd name="T31" fmla="*/ 0 h 28"/>
                <a:gd name="T32" fmla="*/ 0 w 29"/>
                <a:gd name="T33" fmla="*/ 0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28">
                  <a:moveTo>
                    <a:pt x="29" y="16"/>
                  </a:moveTo>
                  <a:lnTo>
                    <a:pt x="29" y="20"/>
                  </a:lnTo>
                  <a:lnTo>
                    <a:pt x="27" y="24"/>
                  </a:lnTo>
                  <a:lnTo>
                    <a:pt x="24" y="26"/>
                  </a:lnTo>
                  <a:lnTo>
                    <a:pt x="20" y="27"/>
                  </a:lnTo>
                  <a:lnTo>
                    <a:pt x="14" y="28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3"/>
                  </a:lnTo>
                  <a:lnTo>
                    <a:pt x="7" y="0"/>
                  </a:lnTo>
                  <a:lnTo>
                    <a:pt x="14" y="2"/>
                  </a:lnTo>
                  <a:lnTo>
                    <a:pt x="20" y="5"/>
                  </a:lnTo>
                  <a:lnTo>
                    <a:pt x="26" y="10"/>
                  </a:lnTo>
                  <a:lnTo>
                    <a:pt x="2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51" name="Freeform 545"/>
            <p:cNvSpPr>
              <a:spLocks/>
            </p:cNvSpPr>
            <p:nvPr/>
          </p:nvSpPr>
          <p:spPr bwMode="auto">
            <a:xfrm>
              <a:off x="1723" y="1377"/>
              <a:ext cx="6" cy="9"/>
            </a:xfrm>
            <a:custGeom>
              <a:avLst/>
              <a:gdLst>
                <a:gd name="T0" fmla="*/ 0 w 23"/>
                <a:gd name="T1" fmla="*/ 0 h 26"/>
                <a:gd name="T2" fmla="*/ 0 w 23"/>
                <a:gd name="T3" fmla="*/ 0 h 26"/>
                <a:gd name="T4" fmla="*/ 0 w 23"/>
                <a:gd name="T5" fmla="*/ 0 h 26"/>
                <a:gd name="T6" fmla="*/ 0 w 23"/>
                <a:gd name="T7" fmla="*/ 0 h 26"/>
                <a:gd name="T8" fmla="*/ 0 w 23"/>
                <a:gd name="T9" fmla="*/ 0 h 26"/>
                <a:gd name="T10" fmla="*/ 0 w 23"/>
                <a:gd name="T11" fmla="*/ 0 h 26"/>
                <a:gd name="T12" fmla="*/ 0 w 23"/>
                <a:gd name="T13" fmla="*/ 0 h 26"/>
                <a:gd name="T14" fmla="*/ 0 w 23"/>
                <a:gd name="T15" fmla="*/ 0 h 26"/>
                <a:gd name="T16" fmla="*/ 0 w 23"/>
                <a:gd name="T17" fmla="*/ 0 h 26"/>
                <a:gd name="T18" fmla="*/ 0 w 23"/>
                <a:gd name="T19" fmla="*/ 0 h 26"/>
                <a:gd name="T20" fmla="*/ 0 w 23"/>
                <a:gd name="T21" fmla="*/ 0 h 26"/>
                <a:gd name="T22" fmla="*/ 0 w 23"/>
                <a:gd name="T23" fmla="*/ 0 h 26"/>
                <a:gd name="T24" fmla="*/ 0 w 23"/>
                <a:gd name="T25" fmla="*/ 0 h 26"/>
                <a:gd name="T26" fmla="*/ 0 w 23"/>
                <a:gd name="T27" fmla="*/ 0 h 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" h="26">
                  <a:moveTo>
                    <a:pt x="22" y="18"/>
                  </a:moveTo>
                  <a:lnTo>
                    <a:pt x="18" y="23"/>
                  </a:lnTo>
                  <a:lnTo>
                    <a:pt x="14" y="25"/>
                  </a:lnTo>
                  <a:lnTo>
                    <a:pt x="8" y="26"/>
                  </a:lnTo>
                  <a:lnTo>
                    <a:pt x="2" y="26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16"/>
                  </a:lnTo>
                  <a:lnTo>
                    <a:pt x="21" y="0"/>
                  </a:lnTo>
                  <a:lnTo>
                    <a:pt x="22" y="3"/>
                  </a:lnTo>
                  <a:lnTo>
                    <a:pt x="23" y="9"/>
                  </a:lnTo>
                  <a:lnTo>
                    <a:pt x="23" y="13"/>
                  </a:lnTo>
                  <a:lnTo>
                    <a:pt x="22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52" name="Freeform 546"/>
            <p:cNvSpPr>
              <a:spLocks/>
            </p:cNvSpPr>
            <p:nvPr/>
          </p:nvSpPr>
          <p:spPr bwMode="auto">
            <a:xfrm>
              <a:off x="1622" y="1382"/>
              <a:ext cx="8" cy="12"/>
            </a:xfrm>
            <a:custGeom>
              <a:avLst/>
              <a:gdLst>
                <a:gd name="T0" fmla="*/ 0 w 29"/>
                <a:gd name="T1" fmla="*/ 0 h 34"/>
                <a:gd name="T2" fmla="*/ 0 w 29"/>
                <a:gd name="T3" fmla="*/ 0 h 34"/>
                <a:gd name="T4" fmla="*/ 0 w 29"/>
                <a:gd name="T5" fmla="*/ 0 h 34"/>
                <a:gd name="T6" fmla="*/ 0 w 29"/>
                <a:gd name="T7" fmla="*/ 0 h 34"/>
                <a:gd name="T8" fmla="*/ 0 w 29"/>
                <a:gd name="T9" fmla="*/ 0 h 34"/>
                <a:gd name="T10" fmla="*/ 0 w 29"/>
                <a:gd name="T11" fmla="*/ 0 h 34"/>
                <a:gd name="T12" fmla="*/ 0 w 29"/>
                <a:gd name="T13" fmla="*/ 0 h 34"/>
                <a:gd name="T14" fmla="*/ 0 w 29"/>
                <a:gd name="T15" fmla="*/ 0 h 34"/>
                <a:gd name="T16" fmla="*/ 0 w 29"/>
                <a:gd name="T17" fmla="*/ 0 h 34"/>
                <a:gd name="T18" fmla="*/ 0 w 29"/>
                <a:gd name="T19" fmla="*/ 0 h 34"/>
                <a:gd name="T20" fmla="*/ 0 w 29"/>
                <a:gd name="T21" fmla="*/ 0 h 34"/>
                <a:gd name="T22" fmla="*/ 0 w 29"/>
                <a:gd name="T23" fmla="*/ 0 h 34"/>
                <a:gd name="T24" fmla="*/ 0 w 29"/>
                <a:gd name="T25" fmla="*/ 0 h 34"/>
                <a:gd name="T26" fmla="*/ 0 w 29"/>
                <a:gd name="T27" fmla="*/ 0 h 34"/>
                <a:gd name="T28" fmla="*/ 0 w 29"/>
                <a:gd name="T29" fmla="*/ 0 h 34"/>
                <a:gd name="T30" fmla="*/ 0 w 29"/>
                <a:gd name="T31" fmla="*/ 0 h 34"/>
                <a:gd name="T32" fmla="*/ 0 w 29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34">
                  <a:moveTo>
                    <a:pt x="29" y="15"/>
                  </a:moveTo>
                  <a:lnTo>
                    <a:pt x="29" y="19"/>
                  </a:lnTo>
                  <a:lnTo>
                    <a:pt x="28" y="25"/>
                  </a:lnTo>
                  <a:lnTo>
                    <a:pt x="25" y="30"/>
                  </a:lnTo>
                  <a:lnTo>
                    <a:pt x="23" y="34"/>
                  </a:lnTo>
                  <a:lnTo>
                    <a:pt x="17" y="31"/>
                  </a:lnTo>
                  <a:lnTo>
                    <a:pt x="10" y="27"/>
                  </a:lnTo>
                  <a:lnTo>
                    <a:pt x="6" y="24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0" y="9"/>
                  </a:lnTo>
                  <a:lnTo>
                    <a:pt x="1" y="3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8" y="4"/>
                  </a:lnTo>
                  <a:lnTo>
                    <a:pt x="24" y="8"/>
                  </a:lnTo>
                  <a:lnTo>
                    <a:pt x="29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53" name="Freeform 547"/>
            <p:cNvSpPr>
              <a:spLocks/>
            </p:cNvSpPr>
            <p:nvPr/>
          </p:nvSpPr>
          <p:spPr bwMode="auto">
            <a:xfrm>
              <a:off x="1903" y="1390"/>
              <a:ext cx="4" cy="5"/>
            </a:xfrm>
            <a:custGeom>
              <a:avLst/>
              <a:gdLst>
                <a:gd name="T0" fmla="*/ 0 w 19"/>
                <a:gd name="T1" fmla="*/ 0 h 15"/>
                <a:gd name="T2" fmla="*/ 0 w 19"/>
                <a:gd name="T3" fmla="*/ 0 h 15"/>
                <a:gd name="T4" fmla="*/ 0 w 19"/>
                <a:gd name="T5" fmla="*/ 0 h 15"/>
                <a:gd name="T6" fmla="*/ 0 w 19"/>
                <a:gd name="T7" fmla="*/ 0 h 15"/>
                <a:gd name="T8" fmla="*/ 0 w 19"/>
                <a:gd name="T9" fmla="*/ 0 h 15"/>
                <a:gd name="T10" fmla="*/ 0 w 19"/>
                <a:gd name="T11" fmla="*/ 0 h 15"/>
                <a:gd name="T12" fmla="*/ 0 w 19"/>
                <a:gd name="T13" fmla="*/ 0 h 15"/>
                <a:gd name="T14" fmla="*/ 0 w 19"/>
                <a:gd name="T15" fmla="*/ 0 h 15"/>
                <a:gd name="T16" fmla="*/ 0 w 19"/>
                <a:gd name="T17" fmla="*/ 0 h 15"/>
                <a:gd name="T18" fmla="*/ 0 w 19"/>
                <a:gd name="T19" fmla="*/ 0 h 15"/>
                <a:gd name="T20" fmla="*/ 0 w 19"/>
                <a:gd name="T21" fmla="*/ 0 h 15"/>
                <a:gd name="T22" fmla="*/ 0 w 19"/>
                <a:gd name="T23" fmla="*/ 0 h 15"/>
                <a:gd name="T24" fmla="*/ 0 w 19"/>
                <a:gd name="T25" fmla="*/ 0 h 15"/>
                <a:gd name="T26" fmla="*/ 0 w 19"/>
                <a:gd name="T27" fmla="*/ 0 h 15"/>
                <a:gd name="T28" fmla="*/ 0 w 19"/>
                <a:gd name="T29" fmla="*/ 0 h 15"/>
                <a:gd name="T30" fmla="*/ 0 w 19"/>
                <a:gd name="T31" fmla="*/ 0 h 15"/>
                <a:gd name="T32" fmla="*/ 0 w 19"/>
                <a:gd name="T33" fmla="*/ 0 h 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15">
                  <a:moveTo>
                    <a:pt x="19" y="6"/>
                  </a:moveTo>
                  <a:lnTo>
                    <a:pt x="19" y="9"/>
                  </a:lnTo>
                  <a:lnTo>
                    <a:pt x="19" y="11"/>
                  </a:lnTo>
                  <a:lnTo>
                    <a:pt x="18" y="14"/>
                  </a:lnTo>
                  <a:lnTo>
                    <a:pt x="15" y="15"/>
                  </a:lnTo>
                  <a:lnTo>
                    <a:pt x="11" y="15"/>
                  </a:lnTo>
                  <a:lnTo>
                    <a:pt x="6" y="14"/>
                  </a:lnTo>
                  <a:lnTo>
                    <a:pt x="3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7" y="2"/>
                  </a:lnTo>
                  <a:lnTo>
                    <a:pt x="19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54" name="Freeform 548"/>
            <p:cNvSpPr>
              <a:spLocks/>
            </p:cNvSpPr>
            <p:nvPr/>
          </p:nvSpPr>
          <p:spPr bwMode="auto">
            <a:xfrm>
              <a:off x="1862" y="1392"/>
              <a:ext cx="10" cy="7"/>
            </a:xfrm>
            <a:custGeom>
              <a:avLst/>
              <a:gdLst>
                <a:gd name="T0" fmla="*/ 0 w 39"/>
                <a:gd name="T1" fmla="*/ 0 h 23"/>
                <a:gd name="T2" fmla="*/ 0 w 39"/>
                <a:gd name="T3" fmla="*/ 0 h 23"/>
                <a:gd name="T4" fmla="*/ 0 w 39"/>
                <a:gd name="T5" fmla="*/ 0 h 23"/>
                <a:gd name="T6" fmla="*/ 0 w 39"/>
                <a:gd name="T7" fmla="*/ 0 h 23"/>
                <a:gd name="T8" fmla="*/ 0 w 39"/>
                <a:gd name="T9" fmla="*/ 0 h 23"/>
                <a:gd name="T10" fmla="*/ 0 w 39"/>
                <a:gd name="T11" fmla="*/ 0 h 23"/>
                <a:gd name="T12" fmla="*/ 0 w 39"/>
                <a:gd name="T13" fmla="*/ 0 h 23"/>
                <a:gd name="T14" fmla="*/ 0 w 39"/>
                <a:gd name="T15" fmla="*/ 0 h 23"/>
                <a:gd name="T16" fmla="*/ 0 w 39"/>
                <a:gd name="T17" fmla="*/ 0 h 23"/>
                <a:gd name="T18" fmla="*/ 0 w 39"/>
                <a:gd name="T19" fmla="*/ 0 h 23"/>
                <a:gd name="T20" fmla="*/ 0 w 39"/>
                <a:gd name="T21" fmla="*/ 0 h 23"/>
                <a:gd name="T22" fmla="*/ 0 w 39"/>
                <a:gd name="T23" fmla="*/ 0 h 23"/>
                <a:gd name="T24" fmla="*/ 0 w 39"/>
                <a:gd name="T25" fmla="*/ 0 h 23"/>
                <a:gd name="T26" fmla="*/ 0 w 39"/>
                <a:gd name="T27" fmla="*/ 0 h 23"/>
                <a:gd name="T28" fmla="*/ 0 w 39"/>
                <a:gd name="T29" fmla="*/ 0 h 23"/>
                <a:gd name="T30" fmla="*/ 0 w 39"/>
                <a:gd name="T31" fmla="*/ 0 h 23"/>
                <a:gd name="T32" fmla="*/ 0 w 39"/>
                <a:gd name="T33" fmla="*/ 0 h 23"/>
                <a:gd name="T34" fmla="*/ 0 w 39"/>
                <a:gd name="T35" fmla="*/ 0 h 23"/>
                <a:gd name="T36" fmla="*/ 0 w 39"/>
                <a:gd name="T37" fmla="*/ 0 h 23"/>
                <a:gd name="T38" fmla="*/ 0 w 39"/>
                <a:gd name="T39" fmla="*/ 0 h 23"/>
                <a:gd name="T40" fmla="*/ 0 w 39"/>
                <a:gd name="T41" fmla="*/ 0 h 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" h="23">
                  <a:moveTo>
                    <a:pt x="39" y="8"/>
                  </a:moveTo>
                  <a:lnTo>
                    <a:pt x="36" y="14"/>
                  </a:lnTo>
                  <a:lnTo>
                    <a:pt x="31" y="19"/>
                  </a:lnTo>
                  <a:lnTo>
                    <a:pt x="25" y="22"/>
                  </a:lnTo>
                  <a:lnTo>
                    <a:pt x="19" y="23"/>
                  </a:lnTo>
                  <a:lnTo>
                    <a:pt x="14" y="23"/>
                  </a:lnTo>
                  <a:lnTo>
                    <a:pt x="8" y="23"/>
                  </a:lnTo>
                  <a:lnTo>
                    <a:pt x="3" y="21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3" y="8"/>
                  </a:lnTo>
                  <a:lnTo>
                    <a:pt x="8" y="5"/>
                  </a:lnTo>
                  <a:lnTo>
                    <a:pt x="13" y="3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8" y="4"/>
                  </a:lnTo>
                  <a:lnTo>
                    <a:pt x="31" y="6"/>
                  </a:lnTo>
                  <a:lnTo>
                    <a:pt x="36" y="7"/>
                  </a:lnTo>
                  <a:lnTo>
                    <a:pt x="39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55" name="Freeform 549"/>
            <p:cNvSpPr>
              <a:spLocks/>
            </p:cNvSpPr>
            <p:nvPr/>
          </p:nvSpPr>
          <p:spPr bwMode="auto">
            <a:xfrm>
              <a:off x="1749" y="1394"/>
              <a:ext cx="10" cy="10"/>
            </a:xfrm>
            <a:custGeom>
              <a:avLst/>
              <a:gdLst>
                <a:gd name="T0" fmla="*/ 0 w 37"/>
                <a:gd name="T1" fmla="*/ 0 h 33"/>
                <a:gd name="T2" fmla="*/ 0 w 37"/>
                <a:gd name="T3" fmla="*/ 0 h 33"/>
                <a:gd name="T4" fmla="*/ 0 w 37"/>
                <a:gd name="T5" fmla="*/ 0 h 33"/>
                <a:gd name="T6" fmla="*/ 0 w 37"/>
                <a:gd name="T7" fmla="*/ 0 h 33"/>
                <a:gd name="T8" fmla="*/ 0 w 37"/>
                <a:gd name="T9" fmla="*/ 0 h 33"/>
                <a:gd name="T10" fmla="*/ 0 w 37"/>
                <a:gd name="T11" fmla="*/ 0 h 33"/>
                <a:gd name="T12" fmla="*/ 0 w 37"/>
                <a:gd name="T13" fmla="*/ 0 h 33"/>
                <a:gd name="T14" fmla="*/ 0 w 37"/>
                <a:gd name="T15" fmla="*/ 0 h 33"/>
                <a:gd name="T16" fmla="*/ 0 w 37"/>
                <a:gd name="T17" fmla="*/ 0 h 33"/>
                <a:gd name="T18" fmla="*/ 0 w 37"/>
                <a:gd name="T19" fmla="*/ 0 h 33"/>
                <a:gd name="T20" fmla="*/ 0 w 37"/>
                <a:gd name="T21" fmla="*/ 0 h 33"/>
                <a:gd name="T22" fmla="*/ 0 w 37"/>
                <a:gd name="T23" fmla="*/ 0 h 33"/>
                <a:gd name="T24" fmla="*/ 0 w 37"/>
                <a:gd name="T25" fmla="*/ 0 h 33"/>
                <a:gd name="T26" fmla="*/ 0 w 37"/>
                <a:gd name="T27" fmla="*/ 0 h 33"/>
                <a:gd name="T28" fmla="*/ 0 w 37"/>
                <a:gd name="T29" fmla="*/ 0 h 33"/>
                <a:gd name="T30" fmla="*/ 0 w 37"/>
                <a:gd name="T31" fmla="*/ 0 h 33"/>
                <a:gd name="T32" fmla="*/ 0 w 37"/>
                <a:gd name="T33" fmla="*/ 0 h 3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7" h="33">
                  <a:moveTo>
                    <a:pt x="37" y="7"/>
                  </a:moveTo>
                  <a:lnTo>
                    <a:pt x="37" y="15"/>
                  </a:lnTo>
                  <a:lnTo>
                    <a:pt x="35" y="21"/>
                  </a:lnTo>
                  <a:lnTo>
                    <a:pt x="30" y="28"/>
                  </a:lnTo>
                  <a:lnTo>
                    <a:pt x="24" y="33"/>
                  </a:lnTo>
                  <a:lnTo>
                    <a:pt x="19" y="30"/>
                  </a:lnTo>
                  <a:lnTo>
                    <a:pt x="13" y="28"/>
                  </a:lnTo>
                  <a:lnTo>
                    <a:pt x="6" y="24"/>
                  </a:lnTo>
                  <a:lnTo>
                    <a:pt x="0" y="23"/>
                  </a:lnTo>
                  <a:lnTo>
                    <a:pt x="4" y="19"/>
                  </a:lnTo>
                  <a:lnTo>
                    <a:pt x="8" y="14"/>
                  </a:lnTo>
                  <a:lnTo>
                    <a:pt x="13" y="8"/>
                  </a:lnTo>
                  <a:lnTo>
                    <a:pt x="19" y="5"/>
                  </a:lnTo>
                  <a:lnTo>
                    <a:pt x="23" y="1"/>
                  </a:lnTo>
                  <a:lnTo>
                    <a:pt x="28" y="0"/>
                  </a:lnTo>
                  <a:lnTo>
                    <a:pt x="33" y="3"/>
                  </a:lnTo>
                  <a:lnTo>
                    <a:pt x="37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56" name="Freeform 550"/>
            <p:cNvSpPr>
              <a:spLocks/>
            </p:cNvSpPr>
            <p:nvPr/>
          </p:nvSpPr>
          <p:spPr bwMode="auto">
            <a:xfrm>
              <a:off x="1881" y="1394"/>
              <a:ext cx="12" cy="8"/>
            </a:xfrm>
            <a:custGeom>
              <a:avLst/>
              <a:gdLst>
                <a:gd name="T0" fmla="*/ 0 w 42"/>
                <a:gd name="T1" fmla="*/ 0 h 26"/>
                <a:gd name="T2" fmla="*/ 0 w 42"/>
                <a:gd name="T3" fmla="*/ 0 h 26"/>
                <a:gd name="T4" fmla="*/ 0 w 42"/>
                <a:gd name="T5" fmla="*/ 0 h 26"/>
                <a:gd name="T6" fmla="*/ 0 w 42"/>
                <a:gd name="T7" fmla="*/ 0 h 26"/>
                <a:gd name="T8" fmla="*/ 0 w 42"/>
                <a:gd name="T9" fmla="*/ 0 h 26"/>
                <a:gd name="T10" fmla="*/ 0 w 42"/>
                <a:gd name="T11" fmla="*/ 0 h 26"/>
                <a:gd name="T12" fmla="*/ 0 w 42"/>
                <a:gd name="T13" fmla="*/ 0 h 26"/>
                <a:gd name="T14" fmla="*/ 0 w 42"/>
                <a:gd name="T15" fmla="*/ 0 h 26"/>
                <a:gd name="T16" fmla="*/ 0 w 42"/>
                <a:gd name="T17" fmla="*/ 0 h 26"/>
                <a:gd name="T18" fmla="*/ 0 w 42"/>
                <a:gd name="T19" fmla="*/ 0 h 26"/>
                <a:gd name="T20" fmla="*/ 0 w 42"/>
                <a:gd name="T21" fmla="*/ 0 h 26"/>
                <a:gd name="T22" fmla="*/ 0 w 42"/>
                <a:gd name="T23" fmla="*/ 0 h 26"/>
                <a:gd name="T24" fmla="*/ 0 w 42"/>
                <a:gd name="T25" fmla="*/ 0 h 26"/>
                <a:gd name="T26" fmla="*/ 0 w 42"/>
                <a:gd name="T27" fmla="*/ 0 h 26"/>
                <a:gd name="T28" fmla="*/ 0 w 42"/>
                <a:gd name="T29" fmla="*/ 0 h 26"/>
                <a:gd name="T30" fmla="*/ 0 w 42"/>
                <a:gd name="T31" fmla="*/ 0 h 26"/>
                <a:gd name="T32" fmla="*/ 0 w 42"/>
                <a:gd name="T33" fmla="*/ 0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2" h="26">
                  <a:moveTo>
                    <a:pt x="41" y="1"/>
                  </a:moveTo>
                  <a:lnTo>
                    <a:pt x="42" y="8"/>
                  </a:lnTo>
                  <a:lnTo>
                    <a:pt x="39" y="14"/>
                  </a:lnTo>
                  <a:lnTo>
                    <a:pt x="33" y="19"/>
                  </a:lnTo>
                  <a:lnTo>
                    <a:pt x="27" y="23"/>
                  </a:lnTo>
                  <a:lnTo>
                    <a:pt x="21" y="24"/>
                  </a:lnTo>
                  <a:lnTo>
                    <a:pt x="14" y="26"/>
                  </a:lnTo>
                  <a:lnTo>
                    <a:pt x="6" y="26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7" y="12"/>
                  </a:lnTo>
                  <a:lnTo>
                    <a:pt x="12" y="7"/>
                  </a:lnTo>
                  <a:lnTo>
                    <a:pt x="17" y="4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57" name="Freeform 551"/>
            <p:cNvSpPr>
              <a:spLocks/>
            </p:cNvSpPr>
            <p:nvPr/>
          </p:nvSpPr>
          <p:spPr bwMode="auto">
            <a:xfrm>
              <a:off x="1668" y="1397"/>
              <a:ext cx="8" cy="12"/>
            </a:xfrm>
            <a:custGeom>
              <a:avLst/>
              <a:gdLst>
                <a:gd name="T0" fmla="*/ 0 w 31"/>
                <a:gd name="T1" fmla="*/ 0 h 37"/>
                <a:gd name="T2" fmla="*/ 0 w 31"/>
                <a:gd name="T3" fmla="*/ 0 h 37"/>
                <a:gd name="T4" fmla="*/ 0 w 31"/>
                <a:gd name="T5" fmla="*/ 0 h 37"/>
                <a:gd name="T6" fmla="*/ 0 w 31"/>
                <a:gd name="T7" fmla="*/ 0 h 37"/>
                <a:gd name="T8" fmla="*/ 0 w 31"/>
                <a:gd name="T9" fmla="*/ 0 h 37"/>
                <a:gd name="T10" fmla="*/ 0 w 31"/>
                <a:gd name="T11" fmla="*/ 0 h 37"/>
                <a:gd name="T12" fmla="*/ 0 w 31"/>
                <a:gd name="T13" fmla="*/ 0 h 37"/>
                <a:gd name="T14" fmla="*/ 0 w 31"/>
                <a:gd name="T15" fmla="*/ 0 h 37"/>
                <a:gd name="T16" fmla="*/ 0 w 31"/>
                <a:gd name="T17" fmla="*/ 0 h 37"/>
                <a:gd name="T18" fmla="*/ 0 w 31"/>
                <a:gd name="T19" fmla="*/ 0 h 37"/>
                <a:gd name="T20" fmla="*/ 0 w 31"/>
                <a:gd name="T21" fmla="*/ 0 h 37"/>
                <a:gd name="T22" fmla="*/ 0 w 31"/>
                <a:gd name="T23" fmla="*/ 0 h 37"/>
                <a:gd name="T24" fmla="*/ 0 w 31"/>
                <a:gd name="T25" fmla="*/ 0 h 37"/>
                <a:gd name="T26" fmla="*/ 0 w 31"/>
                <a:gd name="T27" fmla="*/ 0 h 37"/>
                <a:gd name="T28" fmla="*/ 0 w 31"/>
                <a:gd name="T29" fmla="*/ 0 h 37"/>
                <a:gd name="T30" fmla="*/ 0 w 31"/>
                <a:gd name="T31" fmla="*/ 0 h 37"/>
                <a:gd name="T32" fmla="*/ 0 w 31"/>
                <a:gd name="T33" fmla="*/ 0 h 37"/>
                <a:gd name="T34" fmla="*/ 0 w 31"/>
                <a:gd name="T35" fmla="*/ 0 h 37"/>
                <a:gd name="T36" fmla="*/ 0 w 31"/>
                <a:gd name="T37" fmla="*/ 0 h 37"/>
                <a:gd name="T38" fmla="*/ 0 w 31"/>
                <a:gd name="T39" fmla="*/ 0 h 37"/>
                <a:gd name="T40" fmla="*/ 0 w 31"/>
                <a:gd name="T41" fmla="*/ 0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1" h="37">
                  <a:moveTo>
                    <a:pt x="30" y="10"/>
                  </a:moveTo>
                  <a:lnTo>
                    <a:pt x="31" y="15"/>
                  </a:lnTo>
                  <a:lnTo>
                    <a:pt x="31" y="22"/>
                  </a:lnTo>
                  <a:lnTo>
                    <a:pt x="30" y="28"/>
                  </a:lnTo>
                  <a:lnTo>
                    <a:pt x="28" y="34"/>
                  </a:lnTo>
                  <a:lnTo>
                    <a:pt x="23" y="36"/>
                  </a:lnTo>
                  <a:lnTo>
                    <a:pt x="17" y="37"/>
                  </a:lnTo>
                  <a:lnTo>
                    <a:pt x="12" y="36"/>
                  </a:lnTo>
                  <a:lnTo>
                    <a:pt x="7" y="37"/>
                  </a:lnTo>
                  <a:lnTo>
                    <a:pt x="4" y="30"/>
                  </a:lnTo>
                  <a:lnTo>
                    <a:pt x="1" y="24"/>
                  </a:lnTo>
                  <a:lnTo>
                    <a:pt x="0" y="15"/>
                  </a:lnTo>
                  <a:lnTo>
                    <a:pt x="0" y="7"/>
                  </a:lnTo>
                  <a:lnTo>
                    <a:pt x="1" y="5"/>
                  </a:lnTo>
                  <a:lnTo>
                    <a:pt x="4" y="3"/>
                  </a:lnTo>
                  <a:lnTo>
                    <a:pt x="7" y="2"/>
                  </a:lnTo>
                  <a:lnTo>
                    <a:pt x="9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27" y="5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58" name="Freeform 552"/>
            <p:cNvSpPr>
              <a:spLocks/>
            </p:cNvSpPr>
            <p:nvPr/>
          </p:nvSpPr>
          <p:spPr bwMode="auto">
            <a:xfrm>
              <a:off x="1891" y="1407"/>
              <a:ext cx="9" cy="15"/>
            </a:xfrm>
            <a:custGeom>
              <a:avLst/>
              <a:gdLst>
                <a:gd name="T0" fmla="*/ 0 w 31"/>
                <a:gd name="T1" fmla="*/ 0 h 46"/>
                <a:gd name="T2" fmla="*/ 0 w 31"/>
                <a:gd name="T3" fmla="*/ 0 h 46"/>
                <a:gd name="T4" fmla="*/ 0 w 31"/>
                <a:gd name="T5" fmla="*/ 0 h 46"/>
                <a:gd name="T6" fmla="*/ 0 w 31"/>
                <a:gd name="T7" fmla="*/ 0 h 46"/>
                <a:gd name="T8" fmla="*/ 0 w 31"/>
                <a:gd name="T9" fmla="*/ 0 h 46"/>
                <a:gd name="T10" fmla="*/ 0 w 31"/>
                <a:gd name="T11" fmla="*/ 0 h 46"/>
                <a:gd name="T12" fmla="*/ 0 w 31"/>
                <a:gd name="T13" fmla="*/ 0 h 46"/>
                <a:gd name="T14" fmla="*/ 0 w 31"/>
                <a:gd name="T15" fmla="*/ 0 h 46"/>
                <a:gd name="T16" fmla="*/ 0 w 31"/>
                <a:gd name="T17" fmla="*/ 0 h 46"/>
                <a:gd name="T18" fmla="*/ 0 w 31"/>
                <a:gd name="T19" fmla="*/ 0 h 46"/>
                <a:gd name="T20" fmla="*/ 0 w 31"/>
                <a:gd name="T21" fmla="*/ 0 h 46"/>
                <a:gd name="T22" fmla="*/ 0 w 31"/>
                <a:gd name="T23" fmla="*/ 0 h 46"/>
                <a:gd name="T24" fmla="*/ 0 w 31"/>
                <a:gd name="T25" fmla="*/ 0 h 4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46">
                  <a:moveTo>
                    <a:pt x="31" y="8"/>
                  </a:moveTo>
                  <a:lnTo>
                    <a:pt x="30" y="18"/>
                  </a:lnTo>
                  <a:lnTo>
                    <a:pt x="26" y="28"/>
                  </a:lnTo>
                  <a:lnTo>
                    <a:pt x="21" y="38"/>
                  </a:lnTo>
                  <a:lnTo>
                    <a:pt x="14" y="46"/>
                  </a:lnTo>
                  <a:lnTo>
                    <a:pt x="8" y="38"/>
                  </a:lnTo>
                  <a:lnTo>
                    <a:pt x="3" y="27"/>
                  </a:lnTo>
                  <a:lnTo>
                    <a:pt x="0" y="17"/>
                  </a:lnTo>
                  <a:lnTo>
                    <a:pt x="1" y="5"/>
                  </a:lnTo>
                  <a:lnTo>
                    <a:pt x="8" y="1"/>
                  </a:lnTo>
                  <a:lnTo>
                    <a:pt x="16" y="0"/>
                  </a:lnTo>
                  <a:lnTo>
                    <a:pt x="25" y="2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59" name="Freeform 553"/>
            <p:cNvSpPr>
              <a:spLocks/>
            </p:cNvSpPr>
            <p:nvPr/>
          </p:nvSpPr>
          <p:spPr bwMode="auto">
            <a:xfrm>
              <a:off x="1715" y="1407"/>
              <a:ext cx="9" cy="14"/>
            </a:xfrm>
            <a:custGeom>
              <a:avLst/>
              <a:gdLst>
                <a:gd name="T0" fmla="*/ 0 w 36"/>
                <a:gd name="T1" fmla="*/ 0 h 41"/>
                <a:gd name="T2" fmla="*/ 0 w 36"/>
                <a:gd name="T3" fmla="*/ 0 h 41"/>
                <a:gd name="T4" fmla="*/ 0 w 36"/>
                <a:gd name="T5" fmla="*/ 0 h 41"/>
                <a:gd name="T6" fmla="*/ 0 w 36"/>
                <a:gd name="T7" fmla="*/ 0 h 41"/>
                <a:gd name="T8" fmla="*/ 0 w 36"/>
                <a:gd name="T9" fmla="*/ 0 h 41"/>
                <a:gd name="T10" fmla="*/ 0 w 36"/>
                <a:gd name="T11" fmla="*/ 0 h 41"/>
                <a:gd name="T12" fmla="*/ 0 w 36"/>
                <a:gd name="T13" fmla="*/ 0 h 41"/>
                <a:gd name="T14" fmla="*/ 0 w 36"/>
                <a:gd name="T15" fmla="*/ 0 h 41"/>
                <a:gd name="T16" fmla="*/ 0 w 36"/>
                <a:gd name="T17" fmla="*/ 0 h 41"/>
                <a:gd name="T18" fmla="*/ 0 w 36"/>
                <a:gd name="T19" fmla="*/ 0 h 41"/>
                <a:gd name="T20" fmla="*/ 0 w 36"/>
                <a:gd name="T21" fmla="*/ 0 h 41"/>
                <a:gd name="T22" fmla="*/ 0 w 36"/>
                <a:gd name="T23" fmla="*/ 0 h 41"/>
                <a:gd name="T24" fmla="*/ 0 w 36"/>
                <a:gd name="T25" fmla="*/ 0 h 41"/>
                <a:gd name="T26" fmla="*/ 0 w 36"/>
                <a:gd name="T27" fmla="*/ 0 h 41"/>
                <a:gd name="T28" fmla="*/ 0 w 36"/>
                <a:gd name="T29" fmla="*/ 0 h 41"/>
                <a:gd name="T30" fmla="*/ 0 w 36"/>
                <a:gd name="T31" fmla="*/ 0 h 41"/>
                <a:gd name="T32" fmla="*/ 0 w 36"/>
                <a:gd name="T33" fmla="*/ 0 h 41"/>
                <a:gd name="T34" fmla="*/ 0 w 36"/>
                <a:gd name="T35" fmla="*/ 0 h 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6" h="41">
                  <a:moveTo>
                    <a:pt x="36" y="14"/>
                  </a:moveTo>
                  <a:lnTo>
                    <a:pt x="36" y="22"/>
                  </a:lnTo>
                  <a:lnTo>
                    <a:pt x="32" y="27"/>
                  </a:lnTo>
                  <a:lnTo>
                    <a:pt x="28" y="33"/>
                  </a:lnTo>
                  <a:lnTo>
                    <a:pt x="21" y="38"/>
                  </a:lnTo>
                  <a:lnTo>
                    <a:pt x="17" y="39"/>
                  </a:lnTo>
                  <a:lnTo>
                    <a:pt x="14" y="40"/>
                  </a:lnTo>
                  <a:lnTo>
                    <a:pt x="10" y="41"/>
                  </a:lnTo>
                  <a:lnTo>
                    <a:pt x="7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1" y="18"/>
                  </a:lnTo>
                  <a:lnTo>
                    <a:pt x="9" y="0"/>
                  </a:lnTo>
                  <a:lnTo>
                    <a:pt x="17" y="1"/>
                  </a:lnTo>
                  <a:lnTo>
                    <a:pt x="24" y="3"/>
                  </a:lnTo>
                  <a:lnTo>
                    <a:pt x="31" y="8"/>
                  </a:lnTo>
                  <a:lnTo>
                    <a:pt x="36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60" name="Freeform 554"/>
            <p:cNvSpPr>
              <a:spLocks/>
            </p:cNvSpPr>
            <p:nvPr/>
          </p:nvSpPr>
          <p:spPr bwMode="auto">
            <a:xfrm>
              <a:off x="1652" y="1415"/>
              <a:ext cx="49" cy="182"/>
            </a:xfrm>
            <a:custGeom>
              <a:avLst/>
              <a:gdLst>
                <a:gd name="T0" fmla="*/ 0 w 187"/>
                <a:gd name="T1" fmla="*/ 0 h 548"/>
                <a:gd name="T2" fmla="*/ 0 w 187"/>
                <a:gd name="T3" fmla="*/ 0 h 548"/>
                <a:gd name="T4" fmla="*/ 0 w 187"/>
                <a:gd name="T5" fmla="*/ 0 h 548"/>
                <a:gd name="T6" fmla="*/ 0 w 187"/>
                <a:gd name="T7" fmla="*/ 0 h 548"/>
                <a:gd name="T8" fmla="*/ 0 w 187"/>
                <a:gd name="T9" fmla="*/ 0 h 548"/>
                <a:gd name="T10" fmla="*/ 0 w 187"/>
                <a:gd name="T11" fmla="*/ 0 h 548"/>
                <a:gd name="T12" fmla="*/ 0 w 187"/>
                <a:gd name="T13" fmla="*/ 0 h 548"/>
                <a:gd name="T14" fmla="*/ 0 w 187"/>
                <a:gd name="T15" fmla="*/ 0 h 548"/>
                <a:gd name="T16" fmla="*/ 0 w 187"/>
                <a:gd name="T17" fmla="*/ 0 h 548"/>
                <a:gd name="T18" fmla="*/ 0 w 187"/>
                <a:gd name="T19" fmla="*/ 0 h 548"/>
                <a:gd name="T20" fmla="*/ 0 w 187"/>
                <a:gd name="T21" fmla="*/ 0 h 548"/>
                <a:gd name="T22" fmla="*/ 0 w 187"/>
                <a:gd name="T23" fmla="*/ 0 h 548"/>
                <a:gd name="T24" fmla="*/ 0 w 187"/>
                <a:gd name="T25" fmla="*/ 0 h 548"/>
                <a:gd name="T26" fmla="*/ 0 w 187"/>
                <a:gd name="T27" fmla="*/ 0 h 548"/>
                <a:gd name="T28" fmla="*/ 0 w 187"/>
                <a:gd name="T29" fmla="*/ 0 h 548"/>
                <a:gd name="T30" fmla="*/ 0 w 187"/>
                <a:gd name="T31" fmla="*/ 0 h 548"/>
                <a:gd name="T32" fmla="*/ 0 w 187"/>
                <a:gd name="T33" fmla="*/ 0 h 548"/>
                <a:gd name="T34" fmla="*/ 0 w 187"/>
                <a:gd name="T35" fmla="*/ 0 h 548"/>
                <a:gd name="T36" fmla="*/ 0 w 187"/>
                <a:gd name="T37" fmla="*/ 0 h 548"/>
                <a:gd name="T38" fmla="*/ 0 w 187"/>
                <a:gd name="T39" fmla="*/ 0 h 548"/>
                <a:gd name="T40" fmla="*/ 0 w 187"/>
                <a:gd name="T41" fmla="*/ 0 h 548"/>
                <a:gd name="T42" fmla="*/ 0 w 187"/>
                <a:gd name="T43" fmla="*/ 0 h 548"/>
                <a:gd name="T44" fmla="*/ 0 w 187"/>
                <a:gd name="T45" fmla="*/ 0 h 548"/>
                <a:gd name="T46" fmla="*/ 0 w 187"/>
                <a:gd name="T47" fmla="*/ 0 h 548"/>
                <a:gd name="T48" fmla="*/ 0 w 187"/>
                <a:gd name="T49" fmla="*/ 0 h 548"/>
                <a:gd name="T50" fmla="*/ 0 w 187"/>
                <a:gd name="T51" fmla="*/ 0 h 548"/>
                <a:gd name="T52" fmla="*/ 0 w 187"/>
                <a:gd name="T53" fmla="*/ 0 h 548"/>
                <a:gd name="T54" fmla="*/ 0 w 187"/>
                <a:gd name="T55" fmla="*/ 0 h 548"/>
                <a:gd name="T56" fmla="*/ 0 w 187"/>
                <a:gd name="T57" fmla="*/ 0 h 548"/>
                <a:gd name="T58" fmla="*/ 0 w 187"/>
                <a:gd name="T59" fmla="*/ 0 h 548"/>
                <a:gd name="T60" fmla="*/ 0 w 187"/>
                <a:gd name="T61" fmla="*/ 0 h 548"/>
                <a:gd name="T62" fmla="*/ 0 w 187"/>
                <a:gd name="T63" fmla="*/ 0 h 548"/>
                <a:gd name="T64" fmla="*/ 0 w 187"/>
                <a:gd name="T65" fmla="*/ 0 h 548"/>
                <a:gd name="T66" fmla="*/ 0 w 187"/>
                <a:gd name="T67" fmla="*/ 0 h 548"/>
                <a:gd name="T68" fmla="*/ 0 w 187"/>
                <a:gd name="T69" fmla="*/ 0 h 548"/>
                <a:gd name="T70" fmla="*/ 0 w 187"/>
                <a:gd name="T71" fmla="*/ 0 h 548"/>
                <a:gd name="T72" fmla="*/ 0 w 187"/>
                <a:gd name="T73" fmla="*/ 0 h 548"/>
                <a:gd name="T74" fmla="*/ 0 w 187"/>
                <a:gd name="T75" fmla="*/ 0 h 548"/>
                <a:gd name="T76" fmla="*/ 0 w 187"/>
                <a:gd name="T77" fmla="*/ 0 h 548"/>
                <a:gd name="T78" fmla="*/ 0 w 187"/>
                <a:gd name="T79" fmla="*/ 0 h 548"/>
                <a:gd name="T80" fmla="*/ 0 w 187"/>
                <a:gd name="T81" fmla="*/ 0 h 548"/>
                <a:gd name="T82" fmla="*/ 0 w 187"/>
                <a:gd name="T83" fmla="*/ 0 h 548"/>
                <a:gd name="T84" fmla="*/ 0 w 187"/>
                <a:gd name="T85" fmla="*/ 0 h 548"/>
                <a:gd name="T86" fmla="*/ 0 w 187"/>
                <a:gd name="T87" fmla="*/ 0 h 548"/>
                <a:gd name="T88" fmla="*/ 0 w 187"/>
                <a:gd name="T89" fmla="*/ 0 h 548"/>
                <a:gd name="T90" fmla="*/ 0 w 187"/>
                <a:gd name="T91" fmla="*/ 0 h 548"/>
                <a:gd name="T92" fmla="*/ 0 w 187"/>
                <a:gd name="T93" fmla="*/ 0 h 548"/>
                <a:gd name="T94" fmla="*/ 0 w 187"/>
                <a:gd name="T95" fmla="*/ 0 h 548"/>
                <a:gd name="T96" fmla="*/ 0 w 187"/>
                <a:gd name="T97" fmla="*/ 0 h 548"/>
                <a:gd name="T98" fmla="*/ 0 w 187"/>
                <a:gd name="T99" fmla="*/ 0 h 548"/>
                <a:gd name="T100" fmla="*/ 0 w 187"/>
                <a:gd name="T101" fmla="*/ 0 h 548"/>
                <a:gd name="T102" fmla="*/ 0 w 187"/>
                <a:gd name="T103" fmla="*/ 0 h 548"/>
                <a:gd name="T104" fmla="*/ 0 w 187"/>
                <a:gd name="T105" fmla="*/ 0 h 54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7" h="548">
                  <a:moveTo>
                    <a:pt x="26" y="64"/>
                  </a:moveTo>
                  <a:lnTo>
                    <a:pt x="33" y="83"/>
                  </a:lnTo>
                  <a:lnTo>
                    <a:pt x="40" y="101"/>
                  </a:lnTo>
                  <a:lnTo>
                    <a:pt x="47" y="121"/>
                  </a:lnTo>
                  <a:lnTo>
                    <a:pt x="53" y="139"/>
                  </a:lnTo>
                  <a:lnTo>
                    <a:pt x="58" y="159"/>
                  </a:lnTo>
                  <a:lnTo>
                    <a:pt x="63" y="177"/>
                  </a:lnTo>
                  <a:lnTo>
                    <a:pt x="67" y="198"/>
                  </a:lnTo>
                  <a:lnTo>
                    <a:pt x="70" y="217"/>
                  </a:lnTo>
                  <a:lnTo>
                    <a:pt x="71" y="222"/>
                  </a:lnTo>
                  <a:lnTo>
                    <a:pt x="74" y="226"/>
                  </a:lnTo>
                  <a:lnTo>
                    <a:pt x="75" y="230"/>
                  </a:lnTo>
                  <a:lnTo>
                    <a:pt x="77" y="234"/>
                  </a:lnTo>
                  <a:lnTo>
                    <a:pt x="84" y="208"/>
                  </a:lnTo>
                  <a:lnTo>
                    <a:pt x="91" y="183"/>
                  </a:lnTo>
                  <a:lnTo>
                    <a:pt x="97" y="156"/>
                  </a:lnTo>
                  <a:lnTo>
                    <a:pt x="101" y="130"/>
                  </a:lnTo>
                  <a:lnTo>
                    <a:pt x="107" y="103"/>
                  </a:lnTo>
                  <a:lnTo>
                    <a:pt x="113" y="78"/>
                  </a:lnTo>
                  <a:lnTo>
                    <a:pt x="121" y="53"/>
                  </a:lnTo>
                  <a:lnTo>
                    <a:pt x="129" y="27"/>
                  </a:lnTo>
                  <a:lnTo>
                    <a:pt x="126" y="56"/>
                  </a:lnTo>
                  <a:lnTo>
                    <a:pt x="120" y="85"/>
                  </a:lnTo>
                  <a:lnTo>
                    <a:pt x="115" y="114"/>
                  </a:lnTo>
                  <a:lnTo>
                    <a:pt x="115" y="143"/>
                  </a:lnTo>
                  <a:lnTo>
                    <a:pt x="121" y="138"/>
                  </a:lnTo>
                  <a:lnTo>
                    <a:pt x="126" y="132"/>
                  </a:lnTo>
                  <a:lnTo>
                    <a:pt x="131" y="126"/>
                  </a:lnTo>
                  <a:lnTo>
                    <a:pt x="136" y="121"/>
                  </a:lnTo>
                  <a:lnTo>
                    <a:pt x="141" y="115"/>
                  </a:lnTo>
                  <a:lnTo>
                    <a:pt x="145" y="109"/>
                  </a:lnTo>
                  <a:lnTo>
                    <a:pt x="151" y="103"/>
                  </a:lnTo>
                  <a:lnTo>
                    <a:pt x="156" y="98"/>
                  </a:lnTo>
                  <a:lnTo>
                    <a:pt x="151" y="115"/>
                  </a:lnTo>
                  <a:lnTo>
                    <a:pt x="143" y="132"/>
                  </a:lnTo>
                  <a:lnTo>
                    <a:pt x="133" y="147"/>
                  </a:lnTo>
                  <a:lnTo>
                    <a:pt x="122" y="162"/>
                  </a:lnTo>
                  <a:lnTo>
                    <a:pt x="113" y="178"/>
                  </a:lnTo>
                  <a:lnTo>
                    <a:pt x="104" y="194"/>
                  </a:lnTo>
                  <a:lnTo>
                    <a:pt x="98" y="212"/>
                  </a:lnTo>
                  <a:lnTo>
                    <a:pt x="96" y="230"/>
                  </a:lnTo>
                  <a:lnTo>
                    <a:pt x="92" y="249"/>
                  </a:lnTo>
                  <a:lnTo>
                    <a:pt x="92" y="267"/>
                  </a:lnTo>
                  <a:lnTo>
                    <a:pt x="96" y="284"/>
                  </a:lnTo>
                  <a:lnTo>
                    <a:pt x="100" y="300"/>
                  </a:lnTo>
                  <a:lnTo>
                    <a:pt x="107" y="317"/>
                  </a:lnTo>
                  <a:lnTo>
                    <a:pt x="114" y="333"/>
                  </a:lnTo>
                  <a:lnTo>
                    <a:pt x="121" y="348"/>
                  </a:lnTo>
                  <a:lnTo>
                    <a:pt x="128" y="364"/>
                  </a:lnTo>
                  <a:lnTo>
                    <a:pt x="150" y="458"/>
                  </a:lnTo>
                  <a:lnTo>
                    <a:pt x="154" y="470"/>
                  </a:lnTo>
                  <a:lnTo>
                    <a:pt x="159" y="480"/>
                  </a:lnTo>
                  <a:lnTo>
                    <a:pt x="164" y="492"/>
                  </a:lnTo>
                  <a:lnTo>
                    <a:pt x="169" y="503"/>
                  </a:lnTo>
                  <a:lnTo>
                    <a:pt x="174" y="513"/>
                  </a:lnTo>
                  <a:lnTo>
                    <a:pt x="179" y="525"/>
                  </a:lnTo>
                  <a:lnTo>
                    <a:pt x="183" y="537"/>
                  </a:lnTo>
                  <a:lnTo>
                    <a:pt x="187" y="548"/>
                  </a:lnTo>
                  <a:lnTo>
                    <a:pt x="168" y="532"/>
                  </a:lnTo>
                  <a:lnTo>
                    <a:pt x="156" y="512"/>
                  </a:lnTo>
                  <a:lnTo>
                    <a:pt x="146" y="490"/>
                  </a:lnTo>
                  <a:lnTo>
                    <a:pt x="139" y="469"/>
                  </a:lnTo>
                  <a:lnTo>
                    <a:pt x="134" y="444"/>
                  </a:lnTo>
                  <a:lnTo>
                    <a:pt x="128" y="421"/>
                  </a:lnTo>
                  <a:lnTo>
                    <a:pt x="120" y="399"/>
                  </a:lnTo>
                  <a:lnTo>
                    <a:pt x="109" y="379"/>
                  </a:lnTo>
                  <a:lnTo>
                    <a:pt x="93" y="365"/>
                  </a:lnTo>
                  <a:lnTo>
                    <a:pt x="80" y="350"/>
                  </a:lnTo>
                  <a:lnTo>
                    <a:pt x="67" y="334"/>
                  </a:lnTo>
                  <a:lnTo>
                    <a:pt x="55" y="318"/>
                  </a:lnTo>
                  <a:lnTo>
                    <a:pt x="45" y="302"/>
                  </a:lnTo>
                  <a:lnTo>
                    <a:pt x="32" y="285"/>
                  </a:lnTo>
                  <a:lnTo>
                    <a:pt x="20" y="270"/>
                  </a:lnTo>
                  <a:lnTo>
                    <a:pt x="5" y="255"/>
                  </a:lnTo>
                  <a:lnTo>
                    <a:pt x="2" y="250"/>
                  </a:lnTo>
                  <a:lnTo>
                    <a:pt x="1" y="243"/>
                  </a:lnTo>
                  <a:lnTo>
                    <a:pt x="1" y="237"/>
                  </a:lnTo>
                  <a:lnTo>
                    <a:pt x="0" y="230"/>
                  </a:lnTo>
                  <a:lnTo>
                    <a:pt x="2" y="242"/>
                  </a:lnTo>
                  <a:lnTo>
                    <a:pt x="7" y="252"/>
                  </a:lnTo>
                  <a:lnTo>
                    <a:pt x="13" y="261"/>
                  </a:lnTo>
                  <a:lnTo>
                    <a:pt x="21" y="269"/>
                  </a:lnTo>
                  <a:lnTo>
                    <a:pt x="29" y="277"/>
                  </a:lnTo>
                  <a:lnTo>
                    <a:pt x="38" y="284"/>
                  </a:lnTo>
                  <a:lnTo>
                    <a:pt x="48" y="290"/>
                  </a:lnTo>
                  <a:lnTo>
                    <a:pt x="58" y="295"/>
                  </a:lnTo>
                  <a:lnTo>
                    <a:pt x="93" y="337"/>
                  </a:lnTo>
                  <a:lnTo>
                    <a:pt x="89" y="321"/>
                  </a:lnTo>
                  <a:lnTo>
                    <a:pt x="82" y="305"/>
                  </a:lnTo>
                  <a:lnTo>
                    <a:pt x="74" y="290"/>
                  </a:lnTo>
                  <a:lnTo>
                    <a:pt x="68" y="274"/>
                  </a:lnTo>
                  <a:lnTo>
                    <a:pt x="61" y="249"/>
                  </a:lnTo>
                  <a:lnTo>
                    <a:pt x="56" y="222"/>
                  </a:lnTo>
                  <a:lnTo>
                    <a:pt x="52" y="197"/>
                  </a:lnTo>
                  <a:lnTo>
                    <a:pt x="48" y="170"/>
                  </a:lnTo>
                  <a:lnTo>
                    <a:pt x="43" y="149"/>
                  </a:lnTo>
                  <a:lnTo>
                    <a:pt x="37" y="129"/>
                  </a:lnTo>
                  <a:lnTo>
                    <a:pt x="31" y="107"/>
                  </a:lnTo>
                  <a:lnTo>
                    <a:pt x="25" y="86"/>
                  </a:lnTo>
                  <a:lnTo>
                    <a:pt x="20" y="65"/>
                  </a:lnTo>
                  <a:lnTo>
                    <a:pt x="15" y="44"/>
                  </a:lnTo>
                  <a:lnTo>
                    <a:pt x="10" y="22"/>
                  </a:lnTo>
                  <a:lnTo>
                    <a:pt x="8" y="0"/>
                  </a:lnTo>
                  <a:lnTo>
                    <a:pt x="15" y="16"/>
                  </a:lnTo>
                  <a:lnTo>
                    <a:pt x="18" y="32"/>
                  </a:lnTo>
                  <a:lnTo>
                    <a:pt x="22" y="48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61" name="Freeform 555"/>
            <p:cNvSpPr>
              <a:spLocks/>
            </p:cNvSpPr>
            <p:nvPr/>
          </p:nvSpPr>
          <p:spPr bwMode="auto">
            <a:xfrm>
              <a:off x="1869" y="1423"/>
              <a:ext cx="8" cy="8"/>
            </a:xfrm>
            <a:custGeom>
              <a:avLst/>
              <a:gdLst>
                <a:gd name="T0" fmla="*/ 0 w 31"/>
                <a:gd name="T1" fmla="*/ 0 h 23"/>
                <a:gd name="T2" fmla="*/ 0 w 31"/>
                <a:gd name="T3" fmla="*/ 0 h 23"/>
                <a:gd name="T4" fmla="*/ 0 w 31"/>
                <a:gd name="T5" fmla="*/ 0 h 23"/>
                <a:gd name="T6" fmla="*/ 0 w 31"/>
                <a:gd name="T7" fmla="*/ 0 h 23"/>
                <a:gd name="T8" fmla="*/ 0 w 31"/>
                <a:gd name="T9" fmla="*/ 0 h 23"/>
                <a:gd name="T10" fmla="*/ 0 w 31"/>
                <a:gd name="T11" fmla="*/ 0 h 23"/>
                <a:gd name="T12" fmla="*/ 0 w 31"/>
                <a:gd name="T13" fmla="*/ 0 h 23"/>
                <a:gd name="T14" fmla="*/ 0 w 31"/>
                <a:gd name="T15" fmla="*/ 0 h 23"/>
                <a:gd name="T16" fmla="*/ 0 w 31"/>
                <a:gd name="T17" fmla="*/ 0 h 23"/>
                <a:gd name="T18" fmla="*/ 0 w 31"/>
                <a:gd name="T19" fmla="*/ 0 h 23"/>
                <a:gd name="T20" fmla="*/ 0 w 31"/>
                <a:gd name="T21" fmla="*/ 0 h 23"/>
                <a:gd name="T22" fmla="*/ 0 w 31"/>
                <a:gd name="T23" fmla="*/ 0 h 23"/>
                <a:gd name="T24" fmla="*/ 0 w 31"/>
                <a:gd name="T25" fmla="*/ 0 h 23"/>
                <a:gd name="T26" fmla="*/ 0 w 31"/>
                <a:gd name="T27" fmla="*/ 0 h 23"/>
                <a:gd name="T28" fmla="*/ 0 w 31"/>
                <a:gd name="T29" fmla="*/ 0 h 23"/>
                <a:gd name="T30" fmla="*/ 0 w 31"/>
                <a:gd name="T31" fmla="*/ 0 h 23"/>
                <a:gd name="T32" fmla="*/ 0 w 31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23">
                  <a:moveTo>
                    <a:pt x="31" y="6"/>
                  </a:moveTo>
                  <a:lnTo>
                    <a:pt x="29" y="10"/>
                  </a:lnTo>
                  <a:lnTo>
                    <a:pt x="27" y="15"/>
                  </a:lnTo>
                  <a:lnTo>
                    <a:pt x="23" y="20"/>
                  </a:lnTo>
                  <a:lnTo>
                    <a:pt x="18" y="22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3" y="21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8"/>
                  </a:lnTo>
                  <a:lnTo>
                    <a:pt x="5" y="5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2"/>
                  </a:lnTo>
                  <a:lnTo>
                    <a:pt x="31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62" name="Freeform 556"/>
            <p:cNvSpPr>
              <a:spLocks/>
            </p:cNvSpPr>
            <p:nvPr/>
          </p:nvSpPr>
          <p:spPr bwMode="auto">
            <a:xfrm>
              <a:off x="1904" y="1425"/>
              <a:ext cx="7" cy="10"/>
            </a:xfrm>
            <a:custGeom>
              <a:avLst/>
              <a:gdLst>
                <a:gd name="T0" fmla="*/ 0 w 26"/>
                <a:gd name="T1" fmla="*/ 0 h 32"/>
                <a:gd name="T2" fmla="*/ 0 w 26"/>
                <a:gd name="T3" fmla="*/ 0 h 32"/>
                <a:gd name="T4" fmla="*/ 0 w 26"/>
                <a:gd name="T5" fmla="*/ 0 h 32"/>
                <a:gd name="T6" fmla="*/ 0 w 26"/>
                <a:gd name="T7" fmla="*/ 0 h 32"/>
                <a:gd name="T8" fmla="*/ 0 w 26"/>
                <a:gd name="T9" fmla="*/ 0 h 32"/>
                <a:gd name="T10" fmla="*/ 0 w 26"/>
                <a:gd name="T11" fmla="*/ 0 h 32"/>
                <a:gd name="T12" fmla="*/ 0 w 26"/>
                <a:gd name="T13" fmla="*/ 0 h 32"/>
                <a:gd name="T14" fmla="*/ 0 w 26"/>
                <a:gd name="T15" fmla="*/ 0 h 32"/>
                <a:gd name="T16" fmla="*/ 0 w 26"/>
                <a:gd name="T17" fmla="*/ 0 h 32"/>
                <a:gd name="T18" fmla="*/ 0 w 26"/>
                <a:gd name="T19" fmla="*/ 0 h 32"/>
                <a:gd name="T20" fmla="*/ 0 w 26"/>
                <a:gd name="T21" fmla="*/ 0 h 32"/>
                <a:gd name="T22" fmla="*/ 0 w 26"/>
                <a:gd name="T23" fmla="*/ 0 h 32"/>
                <a:gd name="T24" fmla="*/ 0 w 26"/>
                <a:gd name="T25" fmla="*/ 0 h 32"/>
                <a:gd name="T26" fmla="*/ 0 w 26"/>
                <a:gd name="T27" fmla="*/ 0 h 32"/>
                <a:gd name="T28" fmla="*/ 0 w 26"/>
                <a:gd name="T29" fmla="*/ 0 h 32"/>
                <a:gd name="T30" fmla="*/ 0 w 26"/>
                <a:gd name="T31" fmla="*/ 0 h 32"/>
                <a:gd name="T32" fmla="*/ 0 w 26"/>
                <a:gd name="T33" fmla="*/ 0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32">
                  <a:moveTo>
                    <a:pt x="26" y="8"/>
                  </a:moveTo>
                  <a:lnTo>
                    <a:pt x="26" y="15"/>
                  </a:lnTo>
                  <a:lnTo>
                    <a:pt x="23" y="21"/>
                  </a:lnTo>
                  <a:lnTo>
                    <a:pt x="19" y="26"/>
                  </a:lnTo>
                  <a:lnTo>
                    <a:pt x="13" y="31"/>
                  </a:lnTo>
                  <a:lnTo>
                    <a:pt x="8" y="32"/>
                  </a:lnTo>
                  <a:lnTo>
                    <a:pt x="5" y="30"/>
                  </a:lnTo>
                  <a:lnTo>
                    <a:pt x="2" y="26"/>
                  </a:lnTo>
                  <a:lnTo>
                    <a:pt x="0" y="21"/>
                  </a:lnTo>
                  <a:lnTo>
                    <a:pt x="2" y="16"/>
                  </a:lnTo>
                  <a:lnTo>
                    <a:pt x="3" y="9"/>
                  </a:lnTo>
                  <a:lnTo>
                    <a:pt x="5" y="4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1"/>
                  </a:lnTo>
                  <a:lnTo>
                    <a:pt x="23" y="4"/>
                  </a:lnTo>
                  <a:lnTo>
                    <a:pt x="26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63" name="Freeform 557"/>
            <p:cNvSpPr>
              <a:spLocks/>
            </p:cNvSpPr>
            <p:nvPr/>
          </p:nvSpPr>
          <p:spPr bwMode="auto">
            <a:xfrm>
              <a:off x="1917" y="1435"/>
              <a:ext cx="9" cy="7"/>
            </a:xfrm>
            <a:custGeom>
              <a:avLst/>
              <a:gdLst>
                <a:gd name="T0" fmla="*/ 0 w 33"/>
                <a:gd name="T1" fmla="*/ 0 h 23"/>
                <a:gd name="T2" fmla="*/ 0 w 33"/>
                <a:gd name="T3" fmla="*/ 0 h 23"/>
                <a:gd name="T4" fmla="*/ 0 w 33"/>
                <a:gd name="T5" fmla="*/ 0 h 23"/>
                <a:gd name="T6" fmla="*/ 0 w 33"/>
                <a:gd name="T7" fmla="*/ 0 h 23"/>
                <a:gd name="T8" fmla="*/ 0 w 33"/>
                <a:gd name="T9" fmla="*/ 0 h 23"/>
                <a:gd name="T10" fmla="*/ 0 w 33"/>
                <a:gd name="T11" fmla="*/ 0 h 23"/>
                <a:gd name="T12" fmla="*/ 0 w 33"/>
                <a:gd name="T13" fmla="*/ 0 h 23"/>
                <a:gd name="T14" fmla="*/ 0 w 33"/>
                <a:gd name="T15" fmla="*/ 0 h 23"/>
                <a:gd name="T16" fmla="*/ 0 w 33"/>
                <a:gd name="T17" fmla="*/ 0 h 23"/>
                <a:gd name="T18" fmla="*/ 0 w 33"/>
                <a:gd name="T19" fmla="*/ 0 h 23"/>
                <a:gd name="T20" fmla="*/ 0 w 33"/>
                <a:gd name="T21" fmla="*/ 0 h 23"/>
                <a:gd name="T22" fmla="*/ 0 w 33"/>
                <a:gd name="T23" fmla="*/ 0 h 23"/>
                <a:gd name="T24" fmla="*/ 0 w 33"/>
                <a:gd name="T25" fmla="*/ 0 h 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" h="23">
                  <a:moveTo>
                    <a:pt x="33" y="2"/>
                  </a:moveTo>
                  <a:lnTo>
                    <a:pt x="31" y="8"/>
                  </a:lnTo>
                  <a:lnTo>
                    <a:pt x="28" y="13"/>
                  </a:lnTo>
                  <a:lnTo>
                    <a:pt x="23" y="18"/>
                  </a:lnTo>
                  <a:lnTo>
                    <a:pt x="17" y="23"/>
                  </a:lnTo>
                  <a:lnTo>
                    <a:pt x="11" y="23"/>
                  </a:lnTo>
                  <a:lnTo>
                    <a:pt x="7" y="19"/>
                  </a:lnTo>
                  <a:lnTo>
                    <a:pt x="3" y="14"/>
                  </a:lnTo>
                  <a:lnTo>
                    <a:pt x="0" y="10"/>
                  </a:lnTo>
                  <a:lnTo>
                    <a:pt x="8" y="6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33" y="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64" name="Freeform 558"/>
            <p:cNvSpPr>
              <a:spLocks/>
            </p:cNvSpPr>
            <p:nvPr/>
          </p:nvSpPr>
          <p:spPr bwMode="auto">
            <a:xfrm>
              <a:off x="1886" y="1436"/>
              <a:ext cx="4" cy="4"/>
            </a:xfrm>
            <a:custGeom>
              <a:avLst/>
              <a:gdLst>
                <a:gd name="T0" fmla="*/ 0 w 15"/>
                <a:gd name="T1" fmla="*/ 0 h 13"/>
                <a:gd name="T2" fmla="*/ 0 w 15"/>
                <a:gd name="T3" fmla="*/ 0 h 13"/>
                <a:gd name="T4" fmla="*/ 0 w 15"/>
                <a:gd name="T5" fmla="*/ 0 h 13"/>
                <a:gd name="T6" fmla="*/ 0 w 15"/>
                <a:gd name="T7" fmla="*/ 0 h 13"/>
                <a:gd name="T8" fmla="*/ 0 w 15"/>
                <a:gd name="T9" fmla="*/ 0 h 13"/>
                <a:gd name="T10" fmla="*/ 0 w 15"/>
                <a:gd name="T11" fmla="*/ 0 h 13"/>
                <a:gd name="T12" fmla="*/ 0 w 15"/>
                <a:gd name="T13" fmla="*/ 0 h 13"/>
                <a:gd name="T14" fmla="*/ 0 w 15"/>
                <a:gd name="T15" fmla="*/ 0 h 13"/>
                <a:gd name="T16" fmla="*/ 0 w 15"/>
                <a:gd name="T17" fmla="*/ 0 h 13"/>
                <a:gd name="T18" fmla="*/ 0 w 15"/>
                <a:gd name="T19" fmla="*/ 0 h 13"/>
                <a:gd name="T20" fmla="*/ 0 w 15"/>
                <a:gd name="T21" fmla="*/ 0 h 13"/>
                <a:gd name="T22" fmla="*/ 0 w 15"/>
                <a:gd name="T23" fmla="*/ 0 h 13"/>
                <a:gd name="T24" fmla="*/ 0 w 15"/>
                <a:gd name="T25" fmla="*/ 0 h 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5" h="13">
                  <a:moveTo>
                    <a:pt x="14" y="1"/>
                  </a:moveTo>
                  <a:lnTo>
                    <a:pt x="15" y="5"/>
                  </a:lnTo>
                  <a:lnTo>
                    <a:pt x="14" y="7"/>
                  </a:lnTo>
                  <a:lnTo>
                    <a:pt x="13" y="10"/>
                  </a:lnTo>
                  <a:lnTo>
                    <a:pt x="13" y="13"/>
                  </a:lnTo>
                  <a:lnTo>
                    <a:pt x="9" y="13"/>
                  </a:lnTo>
                  <a:lnTo>
                    <a:pt x="7" y="10"/>
                  </a:lnTo>
                  <a:lnTo>
                    <a:pt x="4" y="9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1"/>
                  </a:lnTo>
                  <a:lnTo>
                    <a:pt x="10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65" name="Freeform 559"/>
            <p:cNvSpPr>
              <a:spLocks/>
            </p:cNvSpPr>
            <p:nvPr/>
          </p:nvSpPr>
          <p:spPr bwMode="auto">
            <a:xfrm>
              <a:off x="1888" y="1443"/>
              <a:ext cx="12" cy="12"/>
            </a:xfrm>
            <a:custGeom>
              <a:avLst/>
              <a:gdLst>
                <a:gd name="T0" fmla="*/ 0 w 43"/>
                <a:gd name="T1" fmla="*/ 0 h 36"/>
                <a:gd name="T2" fmla="*/ 0 w 43"/>
                <a:gd name="T3" fmla="*/ 0 h 36"/>
                <a:gd name="T4" fmla="*/ 0 w 43"/>
                <a:gd name="T5" fmla="*/ 0 h 36"/>
                <a:gd name="T6" fmla="*/ 0 w 43"/>
                <a:gd name="T7" fmla="*/ 0 h 36"/>
                <a:gd name="T8" fmla="*/ 0 w 43"/>
                <a:gd name="T9" fmla="*/ 0 h 36"/>
                <a:gd name="T10" fmla="*/ 0 w 43"/>
                <a:gd name="T11" fmla="*/ 0 h 36"/>
                <a:gd name="T12" fmla="*/ 0 w 43"/>
                <a:gd name="T13" fmla="*/ 0 h 36"/>
                <a:gd name="T14" fmla="*/ 0 w 43"/>
                <a:gd name="T15" fmla="*/ 0 h 36"/>
                <a:gd name="T16" fmla="*/ 0 w 43"/>
                <a:gd name="T17" fmla="*/ 0 h 36"/>
                <a:gd name="T18" fmla="*/ 0 w 43"/>
                <a:gd name="T19" fmla="*/ 0 h 36"/>
                <a:gd name="T20" fmla="*/ 0 w 43"/>
                <a:gd name="T21" fmla="*/ 0 h 36"/>
                <a:gd name="T22" fmla="*/ 0 w 43"/>
                <a:gd name="T23" fmla="*/ 0 h 36"/>
                <a:gd name="T24" fmla="*/ 0 w 43"/>
                <a:gd name="T25" fmla="*/ 0 h 36"/>
                <a:gd name="T26" fmla="*/ 0 w 43"/>
                <a:gd name="T27" fmla="*/ 0 h 36"/>
                <a:gd name="T28" fmla="*/ 0 w 43"/>
                <a:gd name="T29" fmla="*/ 0 h 36"/>
                <a:gd name="T30" fmla="*/ 0 w 43"/>
                <a:gd name="T31" fmla="*/ 0 h 36"/>
                <a:gd name="T32" fmla="*/ 0 w 43"/>
                <a:gd name="T33" fmla="*/ 0 h 36"/>
                <a:gd name="T34" fmla="*/ 0 w 43"/>
                <a:gd name="T35" fmla="*/ 0 h 36"/>
                <a:gd name="T36" fmla="*/ 0 w 43"/>
                <a:gd name="T37" fmla="*/ 0 h 36"/>
                <a:gd name="T38" fmla="*/ 0 w 43"/>
                <a:gd name="T39" fmla="*/ 0 h 36"/>
                <a:gd name="T40" fmla="*/ 0 w 43"/>
                <a:gd name="T41" fmla="*/ 0 h 36"/>
                <a:gd name="T42" fmla="*/ 0 w 43"/>
                <a:gd name="T43" fmla="*/ 0 h 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3" h="36">
                  <a:moveTo>
                    <a:pt x="43" y="3"/>
                  </a:moveTo>
                  <a:lnTo>
                    <a:pt x="42" y="12"/>
                  </a:lnTo>
                  <a:lnTo>
                    <a:pt x="39" y="17"/>
                  </a:lnTo>
                  <a:lnTo>
                    <a:pt x="35" y="23"/>
                  </a:lnTo>
                  <a:lnTo>
                    <a:pt x="29" y="29"/>
                  </a:lnTo>
                  <a:lnTo>
                    <a:pt x="23" y="32"/>
                  </a:lnTo>
                  <a:lnTo>
                    <a:pt x="18" y="35"/>
                  </a:lnTo>
                  <a:lnTo>
                    <a:pt x="11" y="36"/>
                  </a:lnTo>
                  <a:lnTo>
                    <a:pt x="4" y="35"/>
                  </a:lnTo>
                  <a:lnTo>
                    <a:pt x="1" y="32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0" y="14"/>
                  </a:lnTo>
                  <a:lnTo>
                    <a:pt x="13" y="9"/>
                  </a:lnTo>
                  <a:lnTo>
                    <a:pt x="18" y="6"/>
                  </a:lnTo>
                  <a:lnTo>
                    <a:pt x="23" y="2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39" y="0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66" name="Freeform 560"/>
            <p:cNvSpPr>
              <a:spLocks/>
            </p:cNvSpPr>
            <p:nvPr/>
          </p:nvSpPr>
          <p:spPr bwMode="auto">
            <a:xfrm>
              <a:off x="1909" y="1445"/>
              <a:ext cx="6" cy="13"/>
            </a:xfrm>
            <a:custGeom>
              <a:avLst/>
              <a:gdLst>
                <a:gd name="T0" fmla="*/ 0 w 23"/>
                <a:gd name="T1" fmla="*/ 0 h 39"/>
                <a:gd name="T2" fmla="*/ 0 w 23"/>
                <a:gd name="T3" fmla="*/ 0 h 39"/>
                <a:gd name="T4" fmla="*/ 0 w 23"/>
                <a:gd name="T5" fmla="*/ 0 h 39"/>
                <a:gd name="T6" fmla="*/ 0 w 23"/>
                <a:gd name="T7" fmla="*/ 0 h 39"/>
                <a:gd name="T8" fmla="*/ 0 w 23"/>
                <a:gd name="T9" fmla="*/ 0 h 39"/>
                <a:gd name="T10" fmla="*/ 0 w 23"/>
                <a:gd name="T11" fmla="*/ 0 h 39"/>
                <a:gd name="T12" fmla="*/ 0 w 23"/>
                <a:gd name="T13" fmla="*/ 0 h 39"/>
                <a:gd name="T14" fmla="*/ 0 w 23"/>
                <a:gd name="T15" fmla="*/ 0 h 39"/>
                <a:gd name="T16" fmla="*/ 0 w 23"/>
                <a:gd name="T17" fmla="*/ 0 h 39"/>
                <a:gd name="T18" fmla="*/ 0 w 23"/>
                <a:gd name="T19" fmla="*/ 0 h 39"/>
                <a:gd name="T20" fmla="*/ 0 w 23"/>
                <a:gd name="T21" fmla="*/ 0 h 39"/>
                <a:gd name="T22" fmla="*/ 0 w 23"/>
                <a:gd name="T23" fmla="*/ 0 h 39"/>
                <a:gd name="T24" fmla="*/ 0 w 23"/>
                <a:gd name="T25" fmla="*/ 0 h 3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" h="39">
                  <a:moveTo>
                    <a:pt x="23" y="18"/>
                  </a:moveTo>
                  <a:lnTo>
                    <a:pt x="23" y="24"/>
                  </a:lnTo>
                  <a:lnTo>
                    <a:pt x="21" y="30"/>
                  </a:lnTo>
                  <a:lnTo>
                    <a:pt x="16" y="36"/>
                  </a:lnTo>
                  <a:lnTo>
                    <a:pt x="10" y="39"/>
                  </a:lnTo>
                  <a:lnTo>
                    <a:pt x="0" y="34"/>
                  </a:lnTo>
                  <a:lnTo>
                    <a:pt x="0" y="24"/>
                  </a:lnTo>
                  <a:lnTo>
                    <a:pt x="2" y="13"/>
                  </a:lnTo>
                  <a:lnTo>
                    <a:pt x="2" y="0"/>
                  </a:lnTo>
                  <a:lnTo>
                    <a:pt x="9" y="2"/>
                  </a:lnTo>
                  <a:lnTo>
                    <a:pt x="15" y="7"/>
                  </a:lnTo>
                  <a:lnTo>
                    <a:pt x="19" y="11"/>
                  </a:lnTo>
                  <a:lnTo>
                    <a:pt x="23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67" name="Freeform 561"/>
            <p:cNvSpPr>
              <a:spLocks/>
            </p:cNvSpPr>
            <p:nvPr/>
          </p:nvSpPr>
          <p:spPr bwMode="auto">
            <a:xfrm>
              <a:off x="1630" y="1449"/>
              <a:ext cx="12" cy="10"/>
            </a:xfrm>
            <a:custGeom>
              <a:avLst/>
              <a:gdLst>
                <a:gd name="T0" fmla="*/ 0 w 45"/>
                <a:gd name="T1" fmla="*/ 0 h 31"/>
                <a:gd name="T2" fmla="*/ 0 w 45"/>
                <a:gd name="T3" fmla="*/ 0 h 31"/>
                <a:gd name="T4" fmla="*/ 0 w 45"/>
                <a:gd name="T5" fmla="*/ 0 h 31"/>
                <a:gd name="T6" fmla="*/ 0 w 45"/>
                <a:gd name="T7" fmla="*/ 0 h 31"/>
                <a:gd name="T8" fmla="*/ 0 w 45"/>
                <a:gd name="T9" fmla="*/ 0 h 31"/>
                <a:gd name="T10" fmla="*/ 0 w 45"/>
                <a:gd name="T11" fmla="*/ 0 h 31"/>
                <a:gd name="T12" fmla="*/ 0 w 45"/>
                <a:gd name="T13" fmla="*/ 0 h 31"/>
                <a:gd name="T14" fmla="*/ 0 w 45"/>
                <a:gd name="T15" fmla="*/ 0 h 31"/>
                <a:gd name="T16" fmla="*/ 0 w 45"/>
                <a:gd name="T17" fmla="*/ 0 h 31"/>
                <a:gd name="T18" fmla="*/ 0 w 45"/>
                <a:gd name="T19" fmla="*/ 0 h 31"/>
                <a:gd name="T20" fmla="*/ 0 w 45"/>
                <a:gd name="T21" fmla="*/ 0 h 31"/>
                <a:gd name="T22" fmla="*/ 0 w 45"/>
                <a:gd name="T23" fmla="*/ 0 h 31"/>
                <a:gd name="T24" fmla="*/ 0 w 45"/>
                <a:gd name="T25" fmla="*/ 0 h 31"/>
                <a:gd name="T26" fmla="*/ 0 w 45"/>
                <a:gd name="T27" fmla="*/ 0 h 31"/>
                <a:gd name="T28" fmla="*/ 0 w 45"/>
                <a:gd name="T29" fmla="*/ 0 h 31"/>
                <a:gd name="T30" fmla="*/ 0 w 45"/>
                <a:gd name="T31" fmla="*/ 0 h 31"/>
                <a:gd name="T32" fmla="*/ 0 w 45"/>
                <a:gd name="T33" fmla="*/ 0 h 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31">
                  <a:moveTo>
                    <a:pt x="45" y="9"/>
                  </a:moveTo>
                  <a:lnTo>
                    <a:pt x="39" y="16"/>
                  </a:lnTo>
                  <a:lnTo>
                    <a:pt x="32" y="23"/>
                  </a:lnTo>
                  <a:lnTo>
                    <a:pt x="23" y="29"/>
                  </a:lnTo>
                  <a:lnTo>
                    <a:pt x="14" y="31"/>
                  </a:lnTo>
                  <a:lnTo>
                    <a:pt x="9" y="30"/>
                  </a:lnTo>
                  <a:lnTo>
                    <a:pt x="6" y="29"/>
                  </a:lnTo>
                  <a:lnTo>
                    <a:pt x="2" y="27"/>
                  </a:lnTo>
                  <a:lnTo>
                    <a:pt x="0" y="22"/>
                  </a:lnTo>
                  <a:lnTo>
                    <a:pt x="0" y="15"/>
                  </a:lnTo>
                  <a:lnTo>
                    <a:pt x="3" y="11"/>
                  </a:lnTo>
                  <a:lnTo>
                    <a:pt x="8" y="6"/>
                  </a:lnTo>
                  <a:lnTo>
                    <a:pt x="14" y="3"/>
                  </a:lnTo>
                  <a:lnTo>
                    <a:pt x="22" y="0"/>
                  </a:lnTo>
                  <a:lnTo>
                    <a:pt x="30" y="3"/>
                  </a:lnTo>
                  <a:lnTo>
                    <a:pt x="37" y="7"/>
                  </a:lnTo>
                  <a:lnTo>
                    <a:pt x="45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68" name="Freeform 562"/>
            <p:cNvSpPr>
              <a:spLocks/>
            </p:cNvSpPr>
            <p:nvPr/>
          </p:nvSpPr>
          <p:spPr bwMode="auto">
            <a:xfrm>
              <a:off x="1735" y="1451"/>
              <a:ext cx="9" cy="9"/>
            </a:xfrm>
            <a:custGeom>
              <a:avLst/>
              <a:gdLst>
                <a:gd name="T0" fmla="*/ 0 w 32"/>
                <a:gd name="T1" fmla="*/ 0 h 27"/>
                <a:gd name="T2" fmla="*/ 0 w 32"/>
                <a:gd name="T3" fmla="*/ 0 h 27"/>
                <a:gd name="T4" fmla="*/ 0 w 32"/>
                <a:gd name="T5" fmla="*/ 0 h 27"/>
                <a:gd name="T6" fmla="*/ 0 w 32"/>
                <a:gd name="T7" fmla="*/ 0 h 27"/>
                <a:gd name="T8" fmla="*/ 0 w 32"/>
                <a:gd name="T9" fmla="*/ 0 h 27"/>
                <a:gd name="T10" fmla="*/ 0 w 32"/>
                <a:gd name="T11" fmla="*/ 0 h 27"/>
                <a:gd name="T12" fmla="*/ 0 w 32"/>
                <a:gd name="T13" fmla="*/ 0 h 27"/>
                <a:gd name="T14" fmla="*/ 0 w 32"/>
                <a:gd name="T15" fmla="*/ 0 h 27"/>
                <a:gd name="T16" fmla="*/ 0 w 32"/>
                <a:gd name="T17" fmla="*/ 0 h 27"/>
                <a:gd name="T18" fmla="*/ 0 w 32"/>
                <a:gd name="T19" fmla="*/ 0 h 27"/>
                <a:gd name="T20" fmla="*/ 0 w 32"/>
                <a:gd name="T21" fmla="*/ 0 h 27"/>
                <a:gd name="T22" fmla="*/ 0 w 32"/>
                <a:gd name="T23" fmla="*/ 0 h 27"/>
                <a:gd name="T24" fmla="*/ 0 w 32"/>
                <a:gd name="T25" fmla="*/ 0 h 27"/>
                <a:gd name="T26" fmla="*/ 0 w 32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2" h="27">
                  <a:moveTo>
                    <a:pt x="32" y="11"/>
                  </a:moveTo>
                  <a:lnTo>
                    <a:pt x="32" y="16"/>
                  </a:lnTo>
                  <a:lnTo>
                    <a:pt x="29" y="20"/>
                  </a:lnTo>
                  <a:lnTo>
                    <a:pt x="23" y="23"/>
                  </a:lnTo>
                  <a:lnTo>
                    <a:pt x="18" y="26"/>
                  </a:lnTo>
                  <a:lnTo>
                    <a:pt x="11" y="27"/>
                  </a:lnTo>
                  <a:lnTo>
                    <a:pt x="6" y="24"/>
                  </a:lnTo>
                  <a:lnTo>
                    <a:pt x="1" y="21"/>
                  </a:lnTo>
                  <a:lnTo>
                    <a:pt x="0" y="15"/>
                  </a:lnTo>
                  <a:lnTo>
                    <a:pt x="0" y="0"/>
                  </a:lnTo>
                  <a:lnTo>
                    <a:pt x="9" y="1"/>
                  </a:lnTo>
                  <a:lnTo>
                    <a:pt x="18" y="1"/>
                  </a:lnTo>
                  <a:lnTo>
                    <a:pt x="26" y="4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69" name="Freeform 563"/>
            <p:cNvSpPr>
              <a:spLocks/>
            </p:cNvSpPr>
            <p:nvPr/>
          </p:nvSpPr>
          <p:spPr bwMode="auto">
            <a:xfrm>
              <a:off x="1615" y="1458"/>
              <a:ext cx="7" cy="18"/>
            </a:xfrm>
            <a:custGeom>
              <a:avLst/>
              <a:gdLst>
                <a:gd name="T0" fmla="*/ 0 w 30"/>
                <a:gd name="T1" fmla="*/ 0 h 56"/>
                <a:gd name="T2" fmla="*/ 0 w 30"/>
                <a:gd name="T3" fmla="*/ 0 h 56"/>
                <a:gd name="T4" fmla="*/ 0 w 30"/>
                <a:gd name="T5" fmla="*/ 0 h 56"/>
                <a:gd name="T6" fmla="*/ 0 w 30"/>
                <a:gd name="T7" fmla="*/ 0 h 56"/>
                <a:gd name="T8" fmla="*/ 0 w 30"/>
                <a:gd name="T9" fmla="*/ 0 h 56"/>
                <a:gd name="T10" fmla="*/ 0 w 30"/>
                <a:gd name="T11" fmla="*/ 0 h 56"/>
                <a:gd name="T12" fmla="*/ 0 w 30"/>
                <a:gd name="T13" fmla="*/ 0 h 56"/>
                <a:gd name="T14" fmla="*/ 0 w 30"/>
                <a:gd name="T15" fmla="*/ 0 h 56"/>
                <a:gd name="T16" fmla="*/ 0 w 30"/>
                <a:gd name="T17" fmla="*/ 0 h 56"/>
                <a:gd name="T18" fmla="*/ 0 w 30"/>
                <a:gd name="T19" fmla="*/ 0 h 56"/>
                <a:gd name="T20" fmla="*/ 0 w 30"/>
                <a:gd name="T21" fmla="*/ 0 h 56"/>
                <a:gd name="T22" fmla="*/ 0 w 30"/>
                <a:gd name="T23" fmla="*/ 0 h 56"/>
                <a:gd name="T24" fmla="*/ 0 w 30"/>
                <a:gd name="T25" fmla="*/ 0 h 56"/>
                <a:gd name="T26" fmla="*/ 0 w 30"/>
                <a:gd name="T27" fmla="*/ 0 h 56"/>
                <a:gd name="T28" fmla="*/ 0 w 30"/>
                <a:gd name="T29" fmla="*/ 0 h 56"/>
                <a:gd name="T30" fmla="*/ 0 w 30"/>
                <a:gd name="T31" fmla="*/ 0 h 56"/>
                <a:gd name="T32" fmla="*/ 0 w 30"/>
                <a:gd name="T33" fmla="*/ 0 h 56"/>
                <a:gd name="T34" fmla="*/ 0 w 30"/>
                <a:gd name="T35" fmla="*/ 0 h 56"/>
                <a:gd name="T36" fmla="*/ 0 w 30"/>
                <a:gd name="T37" fmla="*/ 0 h 56"/>
                <a:gd name="T38" fmla="*/ 0 w 30"/>
                <a:gd name="T39" fmla="*/ 0 h 56"/>
                <a:gd name="T40" fmla="*/ 0 w 30"/>
                <a:gd name="T41" fmla="*/ 0 h 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0" h="56">
                  <a:moveTo>
                    <a:pt x="30" y="4"/>
                  </a:moveTo>
                  <a:lnTo>
                    <a:pt x="30" y="17"/>
                  </a:lnTo>
                  <a:lnTo>
                    <a:pt x="28" y="30"/>
                  </a:lnTo>
                  <a:lnTo>
                    <a:pt x="26" y="41"/>
                  </a:lnTo>
                  <a:lnTo>
                    <a:pt x="22" y="54"/>
                  </a:lnTo>
                  <a:lnTo>
                    <a:pt x="20" y="56"/>
                  </a:lnTo>
                  <a:lnTo>
                    <a:pt x="16" y="56"/>
                  </a:lnTo>
                  <a:lnTo>
                    <a:pt x="13" y="56"/>
                  </a:lnTo>
                  <a:lnTo>
                    <a:pt x="8" y="55"/>
                  </a:lnTo>
                  <a:lnTo>
                    <a:pt x="4" y="49"/>
                  </a:lnTo>
                  <a:lnTo>
                    <a:pt x="1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3" y="19"/>
                  </a:lnTo>
                  <a:lnTo>
                    <a:pt x="5" y="11"/>
                  </a:lnTo>
                  <a:lnTo>
                    <a:pt x="9" y="4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8" y="1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70" name="Freeform 564"/>
            <p:cNvSpPr>
              <a:spLocks/>
            </p:cNvSpPr>
            <p:nvPr/>
          </p:nvSpPr>
          <p:spPr bwMode="auto">
            <a:xfrm>
              <a:off x="1697" y="1465"/>
              <a:ext cx="28" cy="99"/>
            </a:xfrm>
            <a:custGeom>
              <a:avLst/>
              <a:gdLst>
                <a:gd name="T0" fmla="*/ 0 w 108"/>
                <a:gd name="T1" fmla="*/ 0 h 297"/>
                <a:gd name="T2" fmla="*/ 0 w 108"/>
                <a:gd name="T3" fmla="*/ 0 h 297"/>
                <a:gd name="T4" fmla="*/ 0 w 108"/>
                <a:gd name="T5" fmla="*/ 0 h 297"/>
                <a:gd name="T6" fmla="*/ 0 w 108"/>
                <a:gd name="T7" fmla="*/ 0 h 297"/>
                <a:gd name="T8" fmla="*/ 0 w 108"/>
                <a:gd name="T9" fmla="*/ 0 h 297"/>
                <a:gd name="T10" fmla="*/ 0 w 108"/>
                <a:gd name="T11" fmla="*/ 0 h 297"/>
                <a:gd name="T12" fmla="*/ 0 w 108"/>
                <a:gd name="T13" fmla="*/ 0 h 297"/>
                <a:gd name="T14" fmla="*/ 0 w 108"/>
                <a:gd name="T15" fmla="*/ 0 h 297"/>
                <a:gd name="T16" fmla="*/ 0 w 108"/>
                <a:gd name="T17" fmla="*/ 0 h 297"/>
                <a:gd name="T18" fmla="*/ 0 w 108"/>
                <a:gd name="T19" fmla="*/ 0 h 297"/>
                <a:gd name="T20" fmla="*/ 0 w 108"/>
                <a:gd name="T21" fmla="*/ 0 h 297"/>
                <a:gd name="T22" fmla="*/ 0 w 108"/>
                <a:gd name="T23" fmla="*/ 0 h 297"/>
                <a:gd name="T24" fmla="*/ 0 w 108"/>
                <a:gd name="T25" fmla="*/ 0 h 297"/>
                <a:gd name="T26" fmla="*/ 0 w 108"/>
                <a:gd name="T27" fmla="*/ 0 h 297"/>
                <a:gd name="T28" fmla="*/ 0 w 108"/>
                <a:gd name="T29" fmla="*/ 0 h 297"/>
                <a:gd name="T30" fmla="*/ 0 w 108"/>
                <a:gd name="T31" fmla="*/ 0 h 297"/>
                <a:gd name="T32" fmla="*/ 0 w 108"/>
                <a:gd name="T33" fmla="*/ 0 h 297"/>
                <a:gd name="T34" fmla="*/ 0 w 108"/>
                <a:gd name="T35" fmla="*/ 0 h 297"/>
                <a:gd name="T36" fmla="*/ 0 w 108"/>
                <a:gd name="T37" fmla="*/ 0 h 297"/>
                <a:gd name="T38" fmla="*/ 0 w 108"/>
                <a:gd name="T39" fmla="*/ 0 h 297"/>
                <a:gd name="T40" fmla="*/ 0 w 108"/>
                <a:gd name="T41" fmla="*/ 0 h 297"/>
                <a:gd name="T42" fmla="*/ 0 w 108"/>
                <a:gd name="T43" fmla="*/ 0 h 297"/>
                <a:gd name="T44" fmla="*/ 0 w 108"/>
                <a:gd name="T45" fmla="*/ 0 h 297"/>
                <a:gd name="T46" fmla="*/ 0 w 108"/>
                <a:gd name="T47" fmla="*/ 0 h 297"/>
                <a:gd name="T48" fmla="*/ 0 w 108"/>
                <a:gd name="T49" fmla="*/ 0 h 297"/>
                <a:gd name="T50" fmla="*/ 0 w 108"/>
                <a:gd name="T51" fmla="*/ 0 h 297"/>
                <a:gd name="T52" fmla="*/ 0 w 108"/>
                <a:gd name="T53" fmla="*/ 0 h 297"/>
                <a:gd name="T54" fmla="*/ 0 w 108"/>
                <a:gd name="T55" fmla="*/ 0 h 297"/>
                <a:gd name="T56" fmla="*/ 0 w 108"/>
                <a:gd name="T57" fmla="*/ 0 h 297"/>
                <a:gd name="T58" fmla="*/ 0 w 108"/>
                <a:gd name="T59" fmla="*/ 0 h 297"/>
                <a:gd name="T60" fmla="*/ 0 w 108"/>
                <a:gd name="T61" fmla="*/ 0 h 297"/>
                <a:gd name="T62" fmla="*/ 0 w 108"/>
                <a:gd name="T63" fmla="*/ 0 h 297"/>
                <a:gd name="T64" fmla="*/ 0 w 108"/>
                <a:gd name="T65" fmla="*/ 0 h 297"/>
                <a:gd name="T66" fmla="*/ 0 w 108"/>
                <a:gd name="T67" fmla="*/ 0 h 29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08" h="297">
                  <a:moveTo>
                    <a:pt x="44" y="179"/>
                  </a:moveTo>
                  <a:lnTo>
                    <a:pt x="50" y="171"/>
                  </a:lnTo>
                  <a:lnTo>
                    <a:pt x="57" y="162"/>
                  </a:lnTo>
                  <a:lnTo>
                    <a:pt x="65" y="153"/>
                  </a:lnTo>
                  <a:lnTo>
                    <a:pt x="72" y="144"/>
                  </a:lnTo>
                  <a:lnTo>
                    <a:pt x="80" y="136"/>
                  </a:lnTo>
                  <a:lnTo>
                    <a:pt x="90" y="128"/>
                  </a:lnTo>
                  <a:lnTo>
                    <a:pt x="99" y="120"/>
                  </a:lnTo>
                  <a:lnTo>
                    <a:pt x="108" y="114"/>
                  </a:lnTo>
                  <a:lnTo>
                    <a:pt x="100" y="131"/>
                  </a:lnTo>
                  <a:lnTo>
                    <a:pt x="90" y="146"/>
                  </a:lnTo>
                  <a:lnTo>
                    <a:pt x="76" y="161"/>
                  </a:lnTo>
                  <a:lnTo>
                    <a:pt x="62" y="175"/>
                  </a:lnTo>
                  <a:lnTo>
                    <a:pt x="48" y="189"/>
                  </a:lnTo>
                  <a:lnTo>
                    <a:pt x="37" y="204"/>
                  </a:lnTo>
                  <a:lnTo>
                    <a:pt x="29" y="221"/>
                  </a:lnTo>
                  <a:lnTo>
                    <a:pt x="24" y="239"/>
                  </a:lnTo>
                  <a:lnTo>
                    <a:pt x="19" y="254"/>
                  </a:lnTo>
                  <a:lnTo>
                    <a:pt x="14" y="269"/>
                  </a:lnTo>
                  <a:lnTo>
                    <a:pt x="7" y="283"/>
                  </a:lnTo>
                  <a:lnTo>
                    <a:pt x="0" y="297"/>
                  </a:lnTo>
                  <a:lnTo>
                    <a:pt x="7" y="264"/>
                  </a:lnTo>
                  <a:lnTo>
                    <a:pt x="12" y="229"/>
                  </a:lnTo>
                  <a:lnTo>
                    <a:pt x="18" y="194"/>
                  </a:lnTo>
                  <a:lnTo>
                    <a:pt x="24" y="160"/>
                  </a:lnTo>
                  <a:lnTo>
                    <a:pt x="30" y="125"/>
                  </a:lnTo>
                  <a:lnTo>
                    <a:pt x="35" y="90"/>
                  </a:lnTo>
                  <a:lnTo>
                    <a:pt x="41" y="54"/>
                  </a:lnTo>
                  <a:lnTo>
                    <a:pt x="47" y="19"/>
                  </a:lnTo>
                  <a:lnTo>
                    <a:pt x="53" y="0"/>
                  </a:lnTo>
                  <a:lnTo>
                    <a:pt x="52" y="46"/>
                  </a:lnTo>
                  <a:lnTo>
                    <a:pt x="50" y="91"/>
                  </a:lnTo>
                  <a:lnTo>
                    <a:pt x="48" y="136"/>
                  </a:lnTo>
                  <a:lnTo>
                    <a:pt x="44" y="17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71" name="Freeform 565"/>
            <p:cNvSpPr>
              <a:spLocks/>
            </p:cNvSpPr>
            <p:nvPr/>
          </p:nvSpPr>
          <p:spPr bwMode="auto">
            <a:xfrm>
              <a:off x="1888" y="1466"/>
              <a:ext cx="6" cy="8"/>
            </a:xfrm>
            <a:custGeom>
              <a:avLst/>
              <a:gdLst>
                <a:gd name="T0" fmla="*/ 0 w 21"/>
                <a:gd name="T1" fmla="*/ 0 h 25"/>
                <a:gd name="T2" fmla="*/ 0 w 21"/>
                <a:gd name="T3" fmla="*/ 0 h 25"/>
                <a:gd name="T4" fmla="*/ 0 w 21"/>
                <a:gd name="T5" fmla="*/ 0 h 25"/>
                <a:gd name="T6" fmla="*/ 0 w 21"/>
                <a:gd name="T7" fmla="*/ 0 h 25"/>
                <a:gd name="T8" fmla="*/ 0 w 21"/>
                <a:gd name="T9" fmla="*/ 0 h 25"/>
                <a:gd name="T10" fmla="*/ 0 w 21"/>
                <a:gd name="T11" fmla="*/ 0 h 25"/>
                <a:gd name="T12" fmla="*/ 0 w 21"/>
                <a:gd name="T13" fmla="*/ 0 h 25"/>
                <a:gd name="T14" fmla="*/ 0 w 21"/>
                <a:gd name="T15" fmla="*/ 0 h 25"/>
                <a:gd name="T16" fmla="*/ 0 w 21"/>
                <a:gd name="T17" fmla="*/ 0 h 25"/>
                <a:gd name="T18" fmla="*/ 0 w 21"/>
                <a:gd name="T19" fmla="*/ 0 h 25"/>
                <a:gd name="T20" fmla="*/ 0 w 21"/>
                <a:gd name="T21" fmla="*/ 0 h 25"/>
                <a:gd name="T22" fmla="*/ 0 w 21"/>
                <a:gd name="T23" fmla="*/ 0 h 25"/>
                <a:gd name="T24" fmla="*/ 0 w 21"/>
                <a:gd name="T25" fmla="*/ 0 h 25"/>
                <a:gd name="T26" fmla="*/ 0 w 21"/>
                <a:gd name="T27" fmla="*/ 0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25">
                  <a:moveTo>
                    <a:pt x="21" y="12"/>
                  </a:moveTo>
                  <a:lnTo>
                    <a:pt x="21" y="16"/>
                  </a:lnTo>
                  <a:lnTo>
                    <a:pt x="20" y="20"/>
                  </a:lnTo>
                  <a:lnTo>
                    <a:pt x="17" y="23"/>
                  </a:lnTo>
                  <a:lnTo>
                    <a:pt x="13" y="25"/>
                  </a:lnTo>
                  <a:lnTo>
                    <a:pt x="9" y="25"/>
                  </a:lnTo>
                  <a:lnTo>
                    <a:pt x="5" y="23"/>
                  </a:lnTo>
                  <a:lnTo>
                    <a:pt x="3" y="2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6" y="1"/>
                  </a:lnTo>
                  <a:lnTo>
                    <a:pt x="12" y="4"/>
                  </a:lnTo>
                  <a:lnTo>
                    <a:pt x="17" y="7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72" name="Freeform 566"/>
            <p:cNvSpPr>
              <a:spLocks/>
            </p:cNvSpPr>
            <p:nvPr/>
          </p:nvSpPr>
          <p:spPr bwMode="auto">
            <a:xfrm>
              <a:off x="1629" y="1467"/>
              <a:ext cx="7" cy="13"/>
            </a:xfrm>
            <a:custGeom>
              <a:avLst/>
              <a:gdLst>
                <a:gd name="T0" fmla="*/ 0 w 24"/>
                <a:gd name="T1" fmla="*/ 0 h 42"/>
                <a:gd name="T2" fmla="*/ 0 w 24"/>
                <a:gd name="T3" fmla="*/ 0 h 42"/>
                <a:gd name="T4" fmla="*/ 0 w 24"/>
                <a:gd name="T5" fmla="*/ 0 h 42"/>
                <a:gd name="T6" fmla="*/ 0 w 24"/>
                <a:gd name="T7" fmla="*/ 0 h 42"/>
                <a:gd name="T8" fmla="*/ 0 w 24"/>
                <a:gd name="T9" fmla="*/ 0 h 42"/>
                <a:gd name="T10" fmla="*/ 0 w 24"/>
                <a:gd name="T11" fmla="*/ 0 h 42"/>
                <a:gd name="T12" fmla="*/ 0 w 24"/>
                <a:gd name="T13" fmla="*/ 0 h 42"/>
                <a:gd name="T14" fmla="*/ 0 w 24"/>
                <a:gd name="T15" fmla="*/ 0 h 42"/>
                <a:gd name="T16" fmla="*/ 0 w 24"/>
                <a:gd name="T17" fmla="*/ 0 h 42"/>
                <a:gd name="T18" fmla="*/ 0 w 24"/>
                <a:gd name="T19" fmla="*/ 0 h 42"/>
                <a:gd name="T20" fmla="*/ 0 w 24"/>
                <a:gd name="T21" fmla="*/ 0 h 42"/>
                <a:gd name="T22" fmla="*/ 0 w 24"/>
                <a:gd name="T23" fmla="*/ 0 h 42"/>
                <a:gd name="T24" fmla="*/ 0 w 24"/>
                <a:gd name="T25" fmla="*/ 0 h 42"/>
                <a:gd name="T26" fmla="*/ 0 w 24"/>
                <a:gd name="T27" fmla="*/ 0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42">
                  <a:moveTo>
                    <a:pt x="24" y="14"/>
                  </a:moveTo>
                  <a:lnTo>
                    <a:pt x="20" y="42"/>
                  </a:lnTo>
                  <a:lnTo>
                    <a:pt x="15" y="41"/>
                  </a:lnTo>
                  <a:lnTo>
                    <a:pt x="9" y="38"/>
                  </a:lnTo>
                  <a:lnTo>
                    <a:pt x="4" y="35"/>
                  </a:lnTo>
                  <a:lnTo>
                    <a:pt x="1" y="29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2" y="7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6" y="5"/>
                  </a:lnTo>
                  <a:lnTo>
                    <a:pt x="20" y="10"/>
                  </a:lnTo>
                  <a:lnTo>
                    <a:pt x="24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73" name="Freeform 567"/>
            <p:cNvSpPr>
              <a:spLocks/>
            </p:cNvSpPr>
            <p:nvPr/>
          </p:nvSpPr>
          <p:spPr bwMode="auto">
            <a:xfrm>
              <a:off x="1832" y="1467"/>
              <a:ext cx="11" cy="9"/>
            </a:xfrm>
            <a:custGeom>
              <a:avLst/>
              <a:gdLst>
                <a:gd name="T0" fmla="*/ 0 w 41"/>
                <a:gd name="T1" fmla="*/ 0 h 26"/>
                <a:gd name="T2" fmla="*/ 0 w 41"/>
                <a:gd name="T3" fmla="*/ 0 h 26"/>
                <a:gd name="T4" fmla="*/ 0 w 41"/>
                <a:gd name="T5" fmla="*/ 0 h 26"/>
                <a:gd name="T6" fmla="*/ 0 w 41"/>
                <a:gd name="T7" fmla="*/ 0 h 26"/>
                <a:gd name="T8" fmla="*/ 0 w 41"/>
                <a:gd name="T9" fmla="*/ 0 h 26"/>
                <a:gd name="T10" fmla="*/ 0 w 41"/>
                <a:gd name="T11" fmla="*/ 0 h 26"/>
                <a:gd name="T12" fmla="*/ 0 w 41"/>
                <a:gd name="T13" fmla="*/ 0 h 26"/>
                <a:gd name="T14" fmla="*/ 0 w 41"/>
                <a:gd name="T15" fmla="*/ 0 h 26"/>
                <a:gd name="T16" fmla="*/ 0 w 41"/>
                <a:gd name="T17" fmla="*/ 0 h 26"/>
                <a:gd name="T18" fmla="*/ 0 w 41"/>
                <a:gd name="T19" fmla="*/ 0 h 26"/>
                <a:gd name="T20" fmla="*/ 0 w 41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1" h="26">
                  <a:moveTo>
                    <a:pt x="40" y="21"/>
                  </a:moveTo>
                  <a:lnTo>
                    <a:pt x="35" y="25"/>
                  </a:lnTo>
                  <a:lnTo>
                    <a:pt x="31" y="26"/>
                  </a:lnTo>
                  <a:lnTo>
                    <a:pt x="25" y="25"/>
                  </a:lnTo>
                  <a:lnTo>
                    <a:pt x="19" y="23"/>
                  </a:lnTo>
                  <a:lnTo>
                    <a:pt x="0" y="8"/>
                  </a:lnTo>
                  <a:lnTo>
                    <a:pt x="37" y="0"/>
                  </a:lnTo>
                  <a:lnTo>
                    <a:pt x="39" y="4"/>
                  </a:lnTo>
                  <a:lnTo>
                    <a:pt x="41" y="10"/>
                  </a:lnTo>
                  <a:lnTo>
                    <a:pt x="41" y="16"/>
                  </a:lnTo>
                  <a:lnTo>
                    <a:pt x="40" y="2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74" name="Freeform 568"/>
            <p:cNvSpPr>
              <a:spLocks/>
            </p:cNvSpPr>
            <p:nvPr/>
          </p:nvSpPr>
          <p:spPr bwMode="auto">
            <a:xfrm>
              <a:off x="1904" y="1468"/>
              <a:ext cx="4" cy="4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0 w 15"/>
                <a:gd name="T5" fmla="*/ 0 h 11"/>
                <a:gd name="T6" fmla="*/ 0 w 15"/>
                <a:gd name="T7" fmla="*/ 0 h 11"/>
                <a:gd name="T8" fmla="*/ 0 w 15"/>
                <a:gd name="T9" fmla="*/ 0 h 11"/>
                <a:gd name="T10" fmla="*/ 0 w 15"/>
                <a:gd name="T11" fmla="*/ 0 h 11"/>
                <a:gd name="T12" fmla="*/ 0 w 15"/>
                <a:gd name="T13" fmla="*/ 0 h 11"/>
                <a:gd name="T14" fmla="*/ 0 w 15"/>
                <a:gd name="T15" fmla="*/ 0 h 11"/>
                <a:gd name="T16" fmla="*/ 0 w 15"/>
                <a:gd name="T17" fmla="*/ 0 h 11"/>
                <a:gd name="T18" fmla="*/ 0 w 15"/>
                <a:gd name="T19" fmla="*/ 0 h 11"/>
                <a:gd name="T20" fmla="*/ 0 w 15"/>
                <a:gd name="T21" fmla="*/ 0 h 11"/>
                <a:gd name="T22" fmla="*/ 0 w 15"/>
                <a:gd name="T23" fmla="*/ 0 h 11"/>
                <a:gd name="T24" fmla="*/ 0 w 15"/>
                <a:gd name="T25" fmla="*/ 0 h 11"/>
                <a:gd name="T26" fmla="*/ 0 w 15"/>
                <a:gd name="T27" fmla="*/ 0 h 11"/>
                <a:gd name="T28" fmla="*/ 0 w 15"/>
                <a:gd name="T29" fmla="*/ 0 h 11"/>
                <a:gd name="T30" fmla="*/ 0 w 15"/>
                <a:gd name="T31" fmla="*/ 0 h 11"/>
                <a:gd name="T32" fmla="*/ 0 w 15"/>
                <a:gd name="T33" fmla="*/ 0 h 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5" h="11">
                  <a:moveTo>
                    <a:pt x="15" y="4"/>
                  </a:moveTo>
                  <a:lnTo>
                    <a:pt x="14" y="8"/>
                  </a:lnTo>
                  <a:lnTo>
                    <a:pt x="13" y="9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1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75" name="Freeform 569"/>
            <p:cNvSpPr>
              <a:spLocks/>
            </p:cNvSpPr>
            <p:nvPr/>
          </p:nvSpPr>
          <p:spPr bwMode="auto">
            <a:xfrm>
              <a:off x="1648" y="1472"/>
              <a:ext cx="4" cy="7"/>
            </a:xfrm>
            <a:custGeom>
              <a:avLst/>
              <a:gdLst>
                <a:gd name="T0" fmla="*/ 0 w 18"/>
                <a:gd name="T1" fmla="*/ 0 h 23"/>
                <a:gd name="T2" fmla="*/ 0 w 18"/>
                <a:gd name="T3" fmla="*/ 0 h 23"/>
                <a:gd name="T4" fmla="*/ 0 w 18"/>
                <a:gd name="T5" fmla="*/ 0 h 23"/>
                <a:gd name="T6" fmla="*/ 0 w 18"/>
                <a:gd name="T7" fmla="*/ 0 h 23"/>
                <a:gd name="T8" fmla="*/ 0 w 18"/>
                <a:gd name="T9" fmla="*/ 0 h 23"/>
                <a:gd name="T10" fmla="*/ 0 w 18"/>
                <a:gd name="T11" fmla="*/ 0 h 23"/>
                <a:gd name="T12" fmla="*/ 0 w 18"/>
                <a:gd name="T13" fmla="*/ 0 h 23"/>
                <a:gd name="T14" fmla="*/ 0 w 18"/>
                <a:gd name="T15" fmla="*/ 0 h 23"/>
                <a:gd name="T16" fmla="*/ 0 w 18"/>
                <a:gd name="T17" fmla="*/ 0 h 23"/>
                <a:gd name="T18" fmla="*/ 0 w 18"/>
                <a:gd name="T19" fmla="*/ 0 h 23"/>
                <a:gd name="T20" fmla="*/ 0 w 18"/>
                <a:gd name="T21" fmla="*/ 0 h 23"/>
                <a:gd name="T22" fmla="*/ 0 w 18"/>
                <a:gd name="T23" fmla="*/ 0 h 23"/>
                <a:gd name="T24" fmla="*/ 0 w 18"/>
                <a:gd name="T25" fmla="*/ 0 h 23"/>
                <a:gd name="T26" fmla="*/ 0 w 18"/>
                <a:gd name="T27" fmla="*/ 0 h 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3">
                  <a:moveTo>
                    <a:pt x="18" y="11"/>
                  </a:moveTo>
                  <a:lnTo>
                    <a:pt x="17" y="15"/>
                  </a:lnTo>
                  <a:lnTo>
                    <a:pt x="16" y="19"/>
                  </a:lnTo>
                  <a:lnTo>
                    <a:pt x="14" y="21"/>
                  </a:lnTo>
                  <a:lnTo>
                    <a:pt x="10" y="23"/>
                  </a:lnTo>
                  <a:lnTo>
                    <a:pt x="7" y="22"/>
                  </a:lnTo>
                  <a:lnTo>
                    <a:pt x="3" y="20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6" y="0"/>
                  </a:lnTo>
                  <a:lnTo>
                    <a:pt x="9" y="3"/>
                  </a:lnTo>
                  <a:lnTo>
                    <a:pt x="14" y="4"/>
                  </a:lnTo>
                  <a:lnTo>
                    <a:pt x="16" y="7"/>
                  </a:lnTo>
                  <a:lnTo>
                    <a:pt x="18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76" name="Freeform 570"/>
            <p:cNvSpPr>
              <a:spLocks/>
            </p:cNvSpPr>
            <p:nvPr/>
          </p:nvSpPr>
          <p:spPr bwMode="auto">
            <a:xfrm>
              <a:off x="1791" y="1472"/>
              <a:ext cx="5" cy="6"/>
            </a:xfrm>
            <a:custGeom>
              <a:avLst/>
              <a:gdLst>
                <a:gd name="T0" fmla="*/ 0 w 20"/>
                <a:gd name="T1" fmla="*/ 0 h 20"/>
                <a:gd name="T2" fmla="*/ 0 w 20"/>
                <a:gd name="T3" fmla="*/ 0 h 20"/>
                <a:gd name="T4" fmla="*/ 0 w 20"/>
                <a:gd name="T5" fmla="*/ 0 h 20"/>
                <a:gd name="T6" fmla="*/ 0 w 20"/>
                <a:gd name="T7" fmla="*/ 0 h 20"/>
                <a:gd name="T8" fmla="*/ 0 w 20"/>
                <a:gd name="T9" fmla="*/ 0 h 20"/>
                <a:gd name="T10" fmla="*/ 0 w 20"/>
                <a:gd name="T11" fmla="*/ 0 h 20"/>
                <a:gd name="T12" fmla="*/ 0 w 20"/>
                <a:gd name="T13" fmla="*/ 0 h 20"/>
                <a:gd name="T14" fmla="*/ 0 w 20"/>
                <a:gd name="T15" fmla="*/ 0 h 20"/>
                <a:gd name="T16" fmla="*/ 0 w 20"/>
                <a:gd name="T17" fmla="*/ 0 h 20"/>
                <a:gd name="T18" fmla="*/ 0 w 20"/>
                <a:gd name="T19" fmla="*/ 0 h 20"/>
                <a:gd name="T20" fmla="*/ 0 w 20"/>
                <a:gd name="T21" fmla="*/ 0 h 20"/>
                <a:gd name="T22" fmla="*/ 0 w 20"/>
                <a:gd name="T23" fmla="*/ 0 h 20"/>
                <a:gd name="T24" fmla="*/ 0 w 20"/>
                <a:gd name="T25" fmla="*/ 0 h 20"/>
                <a:gd name="T26" fmla="*/ 0 w 20"/>
                <a:gd name="T27" fmla="*/ 0 h 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" h="20">
                  <a:moveTo>
                    <a:pt x="20" y="14"/>
                  </a:moveTo>
                  <a:lnTo>
                    <a:pt x="17" y="18"/>
                  </a:lnTo>
                  <a:lnTo>
                    <a:pt x="15" y="19"/>
                  </a:lnTo>
                  <a:lnTo>
                    <a:pt x="12" y="20"/>
                  </a:lnTo>
                  <a:lnTo>
                    <a:pt x="7" y="20"/>
                  </a:lnTo>
                  <a:lnTo>
                    <a:pt x="3" y="19"/>
                  </a:lnTo>
                  <a:lnTo>
                    <a:pt x="1" y="17"/>
                  </a:lnTo>
                  <a:lnTo>
                    <a:pt x="0" y="13"/>
                  </a:lnTo>
                  <a:lnTo>
                    <a:pt x="1" y="8"/>
                  </a:lnTo>
                  <a:lnTo>
                    <a:pt x="9" y="0"/>
                  </a:lnTo>
                  <a:lnTo>
                    <a:pt x="14" y="3"/>
                  </a:lnTo>
                  <a:lnTo>
                    <a:pt x="17" y="6"/>
                  </a:lnTo>
                  <a:lnTo>
                    <a:pt x="20" y="10"/>
                  </a:lnTo>
                  <a:lnTo>
                    <a:pt x="20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77" name="Freeform 571"/>
            <p:cNvSpPr>
              <a:spLocks/>
            </p:cNvSpPr>
            <p:nvPr/>
          </p:nvSpPr>
          <p:spPr bwMode="auto">
            <a:xfrm>
              <a:off x="1733" y="1477"/>
              <a:ext cx="7" cy="8"/>
            </a:xfrm>
            <a:custGeom>
              <a:avLst/>
              <a:gdLst>
                <a:gd name="T0" fmla="*/ 0 w 28"/>
                <a:gd name="T1" fmla="*/ 0 h 25"/>
                <a:gd name="T2" fmla="*/ 0 w 28"/>
                <a:gd name="T3" fmla="*/ 0 h 25"/>
                <a:gd name="T4" fmla="*/ 0 w 28"/>
                <a:gd name="T5" fmla="*/ 0 h 25"/>
                <a:gd name="T6" fmla="*/ 0 w 28"/>
                <a:gd name="T7" fmla="*/ 0 h 25"/>
                <a:gd name="T8" fmla="*/ 0 w 28"/>
                <a:gd name="T9" fmla="*/ 0 h 25"/>
                <a:gd name="T10" fmla="*/ 0 w 28"/>
                <a:gd name="T11" fmla="*/ 0 h 25"/>
                <a:gd name="T12" fmla="*/ 0 w 28"/>
                <a:gd name="T13" fmla="*/ 0 h 25"/>
                <a:gd name="T14" fmla="*/ 0 w 28"/>
                <a:gd name="T15" fmla="*/ 0 h 25"/>
                <a:gd name="T16" fmla="*/ 0 w 28"/>
                <a:gd name="T17" fmla="*/ 0 h 25"/>
                <a:gd name="T18" fmla="*/ 0 w 28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" h="25">
                  <a:moveTo>
                    <a:pt x="28" y="15"/>
                  </a:moveTo>
                  <a:lnTo>
                    <a:pt x="23" y="20"/>
                  </a:lnTo>
                  <a:lnTo>
                    <a:pt x="16" y="21"/>
                  </a:lnTo>
                  <a:lnTo>
                    <a:pt x="8" y="22"/>
                  </a:lnTo>
                  <a:lnTo>
                    <a:pt x="0" y="25"/>
                  </a:lnTo>
                  <a:lnTo>
                    <a:pt x="1" y="0"/>
                  </a:lnTo>
                  <a:lnTo>
                    <a:pt x="9" y="2"/>
                  </a:lnTo>
                  <a:lnTo>
                    <a:pt x="16" y="4"/>
                  </a:lnTo>
                  <a:lnTo>
                    <a:pt x="23" y="10"/>
                  </a:lnTo>
                  <a:lnTo>
                    <a:pt x="28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78" name="Freeform 572"/>
            <p:cNvSpPr>
              <a:spLocks/>
            </p:cNvSpPr>
            <p:nvPr/>
          </p:nvSpPr>
          <p:spPr bwMode="auto">
            <a:xfrm>
              <a:off x="1598" y="1478"/>
              <a:ext cx="6" cy="14"/>
            </a:xfrm>
            <a:custGeom>
              <a:avLst/>
              <a:gdLst>
                <a:gd name="T0" fmla="*/ 0 w 22"/>
                <a:gd name="T1" fmla="*/ 0 h 41"/>
                <a:gd name="T2" fmla="*/ 0 w 22"/>
                <a:gd name="T3" fmla="*/ 0 h 41"/>
                <a:gd name="T4" fmla="*/ 0 w 22"/>
                <a:gd name="T5" fmla="*/ 0 h 41"/>
                <a:gd name="T6" fmla="*/ 0 w 22"/>
                <a:gd name="T7" fmla="*/ 0 h 41"/>
                <a:gd name="T8" fmla="*/ 0 w 22"/>
                <a:gd name="T9" fmla="*/ 0 h 41"/>
                <a:gd name="T10" fmla="*/ 0 w 22"/>
                <a:gd name="T11" fmla="*/ 0 h 41"/>
                <a:gd name="T12" fmla="*/ 0 w 22"/>
                <a:gd name="T13" fmla="*/ 0 h 41"/>
                <a:gd name="T14" fmla="*/ 0 w 22"/>
                <a:gd name="T15" fmla="*/ 0 h 41"/>
                <a:gd name="T16" fmla="*/ 0 w 22"/>
                <a:gd name="T17" fmla="*/ 0 h 41"/>
                <a:gd name="T18" fmla="*/ 0 w 22"/>
                <a:gd name="T19" fmla="*/ 0 h 41"/>
                <a:gd name="T20" fmla="*/ 0 w 22"/>
                <a:gd name="T21" fmla="*/ 0 h 41"/>
                <a:gd name="T22" fmla="*/ 0 w 22"/>
                <a:gd name="T23" fmla="*/ 0 h 41"/>
                <a:gd name="T24" fmla="*/ 0 w 22"/>
                <a:gd name="T25" fmla="*/ 0 h 41"/>
                <a:gd name="T26" fmla="*/ 0 w 22"/>
                <a:gd name="T27" fmla="*/ 0 h 4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41">
                  <a:moveTo>
                    <a:pt x="22" y="1"/>
                  </a:moveTo>
                  <a:lnTo>
                    <a:pt x="20" y="12"/>
                  </a:lnTo>
                  <a:lnTo>
                    <a:pt x="22" y="23"/>
                  </a:lnTo>
                  <a:lnTo>
                    <a:pt x="19" y="33"/>
                  </a:lnTo>
                  <a:lnTo>
                    <a:pt x="13" y="41"/>
                  </a:lnTo>
                  <a:lnTo>
                    <a:pt x="9" y="41"/>
                  </a:lnTo>
                  <a:lnTo>
                    <a:pt x="7" y="38"/>
                  </a:lnTo>
                  <a:lnTo>
                    <a:pt x="4" y="34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1" y="7"/>
                  </a:lnTo>
                  <a:lnTo>
                    <a:pt x="3" y="0"/>
                  </a:lnTo>
                  <a:lnTo>
                    <a:pt x="22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79" name="Freeform 573"/>
            <p:cNvSpPr>
              <a:spLocks/>
            </p:cNvSpPr>
            <p:nvPr/>
          </p:nvSpPr>
          <p:spPr bwMode="auto">
            <a:xfrm>
              <a:off x="1808" y="1480"/>
              <a:ext cx="9" cy="10"/>
            </a:xfrm>
            <a:custGeom>
              <a:avLst/>
              <a:gdLst>
                <a:gd name="T0" fmla="*/ 0 w 34"/>
                <a:gd name="T1" fmla="*/ 0 h 26"/>
                <a:gd name="T2" fmla="*/ 0 w 34"/>
                <a:gd name="T3" fmla="*/ 0 h 26"/>
                <a:gd name="T4" fmla="*/ 0 w 34"/>
                <a:gd name="T5" fmla="*/ 0 h 26"/>
                <a:gd name="T6" fmla="*/ 0 w 34"/>
                <a:gd name="T7" fmla="*/ 0 h 26"/>
                <a:gd name="T8" fmla="*/ 0 w 34"/>
                <a:gd name="T9" fmla="*/ 0 h 26"/>
                <a:gd name="T10" fmla="*/ 0 w 34"/>
                <a:gd name="T11" fmla="*/ 0 h 26"/>
                <a:gd name="T12" fmla="*/ 0 w 34"/>
                <a:gd name="T13" fmla="*/ 0 h 26"/>
                <a:gd name="T14" fmla="*/ 0 w 34"/>
                <a:gd name="T15" fmla="*/ 0 h 26"/>
                <a:gd name="T16" fmla="*/ 0 w 34"/>
                <a:gd name="T17" fmla="*/ 0 h 26"/>
                <a:gd name="T18" fmla="*/ 0 w 34"/>
                <a:gd name="T19" fmla="*/ 0 h 26"/>
                <a:gd name="T20" fmla="*/ 0 w 34"/>
                <a:gd name="T21" fmla="*/ 0 h 26"/>
                <a:gd name="T22" fmla="*/ 0 w 34"/>
                <a:gd name="T23" fmla="*/ 0 h 26"/>
                <a:gd name="T24" fmla="*/ 0 w 34"/>
                <a:gd name="T25" fmla="*/ 0 h 26"/>
                <a:gd name="T26" fmla="*/ 0 w 34"/>
                <a:gd name="T27" fmla="*/ 0 h 26"/>
                <a:gd name="T28" fmla="*/ 0 w 34"/>
                <a:gd name="T29" fmla="*/ 0 h 26"/>
                <a:gd name="T30" fmla="*/ 0 w 34"/>
                <a:gd name="T31" fmla="*/ 0 h 26"/>
                <a:gd name="T32" fmla="*/ 0 w 34"/>
                <a:gd name="T33" fmla="*/ 0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" h="26">
                  <a:moveTo>
                    <a:pt x="34" y="4"/>
                  </a:moveTo>
                  <a:lnTo>
                    <a:pt x="33" y="10"/>
                  </a:lnTo>
                  <a:lnTo>
                    <a:pt x="30" y="16"/>
                  </a:lnTo>
                  <a:lnTo>
                    <a:pt x="25" y="21"/>
                  </a:lnTo>
                  <a:lnTo>
                    <a:pt x="19" y="25"/>
                  </a:lnTo>
                  <a:lnTo>
                    <a:pt x="13" y="25"/>
                  </a:lnTo>
                  <a:lnTo>
                    <a:pt x="9" y="26"/>
                  </a:lnTo>
                  <a:lnTo>
                    <a:pt x="4" y="25"/>
                  </a:lnTo>
                  <a:lnTo>
                    <a:pt x="0" y="23"/>
                  </a:lnTo>
                  <a:lnTo>
                    <a:pt x="3" y="15"/>
                  </a:lnTo>
                  <a:lnTo>
                    <a:pt x="10" y="8"/>
                  </a:lnTo>
                  <a:lnTo>
                    <a:pt x="18" y="3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3" y="2"/>
                  </a:lnTo>
                  <a:lnTo>
                    <a:pt x="34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80" name="Freeform 574"/>
            <p:cNvSpPr>
              <a:spLocks/>
            </p:cNvSpPr>
            <p:nvPr/>
          </p:nvSpPr>
          <p:spPr bwMode="auto">
            <a:xfrm>
              <a:off x="1615" y="1485"/>
              <a:ext cx="13" cy="9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0 h 26"/>
                <a:gd name="T6" fmla="*/ 0 w 50"/>
                <a:gd name="T7" fmla="*/ 0 h 26"/>
                <a:gd name="T8" fmla="*/ 0 w 50"/>
                <a:gd name="T9" fmla="*/ 0 h 26"/>
                <a:gd name="T10" fmla="*/ 0 w 50"/>
                <a:gd name="T11" fmla="*/ 0 h 26"/>
                <a:gd name="T12" fmla="*/ 0 w 50"/>
                <a:gd name="T13" fmla="*/ 0 h 26"/>
                <a:gd name="T14" fmla="*/ 0 w 50"/>
                <a:gd name="T15" fmla="*/ 0 h 26"/>
                <a:gd name="T16" fmla="*/ 0 w 50"/>
                <a:gd name="T17" fmla="*/ 0 h 26"/>
                <a:gd name="T18" fmla="*/ 0 w 50"/>
                <a:gd name="T19" fmla="*/ 0 h 26"/>
                <a:gd name="T20" fmla="*/ 0 w 50"/>
                <a:gd name="T21" fmla="*/ 0 h 26"/>
                <a:gd name="T22" fmla="*/ 0 w 50"/>
                <a:gd name="T23" fmla="*/ 0 h 26"/>
                <a:gd name="T24" fmla="*/ 0 w 50"/>
                <a:gd name="T25" fmla="*/ 0 h 26"/>
                <a:gd name="T26" fmla="*/ 0 w 50"/>
                <a:gd name="T27" fmla="*/ 0 h 26"/>
                <a:gd name="T28" fmla="*/ 0 w 50"/>
                <a:gd name="T29" fmla="*/ 0 h 26"/>
                <a:gd name="T30" fmla="*/ 0 w 50"/>
                <a:gd name="T31" fmla="*/ 0 h 26"/>
                <a:gd name="T32" fmla="*/ 0 w 50"/>
                <a:gd name="T33" fmla="*/ 0 h 26"/>
                <a:gd name="T34" fmla="*/ 0 w 50"/>
                <a:gd name="T35" fmla="*/ 0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26">
                  <a:moveTo>
                    <a:pt x="50" y="7"/>
                  </a:moveTo>
                  <a:lnTo>
                    <a:pt x="48" y="12"/>
                  </a:lnTo>
                  <a:lnTo>
                    <a:pt x="44" y="17"/>
                  </a:lnTo>
                  <a:lnTo>
                    <a:pt x="40" y="22"/>
                  </a:lnTo>
                  <a:lnTo>
                    <a:pt x="34" y="24"/>
                  </a:lnTo>
                  <a:lnTo>
                    <a:pt x="27" y="25"/>
                  </a:lnTo>
                  <a:lnTo>
                    <a:pt x="21" y="26"/>
                  </a:lnTo>
                  <a:lnTo>
                    <a:pt x="14" y="25"/>
                  </a:lnTo>
                  <a:lnTo>
                    <a:pt x="8" y="23"/>
                  </a:lnTo>
                  <a:lnTo>
                    <a:pt x="0" y="11"/>
                  </a:lnTo>
                  <a:lnTo>
                    <a:pt x="8" y="7"/>
                  </a:lnTo>
                  <a:lnTo>
                    <a:pt x="15" y="3"/>
                  </a:lnTo>
                  <a:lnTo>
                    <a:pt x="23" y="0"/>
                  </a:lnTo>
                  <a:lnTo>
                    <a:pt x="33" y="0"/>
                  </a:lnTo>
                  <a:lnTo>
                    <a:pt x="36" y="3"/>
                  </a:lnTo>
                  <a:lnTo>
                    <a:pt x="41" y="5"/>
                  </a:lnTo>
                  <a:lnTo>
                    <a:pt x="45" y="7"/>
                  </a:lnTo>
                  <a:lnTo>
                    <a:pt x="50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81" name="Freeform 575"/>
            <p:cNvSpPr>
              <a:spLocks/>
            </p:cNvSpPr>
            <p:nvPr/>
          </p:nvSpPr>
          <p:spPr bwMode="auto">
            <a:xfrm>
              <a:off x="1824" y="1492"/>
              <a:ext cx="11" cy="19"/>
            </a:xfrm>
            <a:custGeom>
              <a:avLst/>
              <a:gdLst>
                <a:gd name="T0" fmla="*/ 0 w 40"/>
                <a:gd name="T1" fmla="*/ 0 h 59"/>
                <a:gd name="T2" fmla="*/ 0 w 40"/>
                <a:gd name="T3" fmla="*/ 0 h 59"/>
                <a:gd name="T4" fmla="*/ 0 w 40"/>
                <a:gd name="T5" fmla="*/ 0 h 59"/>
                <a:gd name="T6" fmla="*/ 0 w 40"/>
                <a:gd name="T7" fmla="*/ 0 h 59"/>
                <a:gd name="T8" fmla="*/ 0 w 40"/>
                <a:gd name="T9" fmla="*/ 0 h 59"/>
                <a:gd name="T10" fmla="*/ 0 w 40"/>
                <a:gd name="T11" fmla="*/ 0 h 59"/>
                <a:gd name="T12" fmla="*/ 0 w 40"/>
                <a:gd name="T13" fmla="*/ 0 h 59"/>
                <a:gd name="T14" fmla="*/ 0 w 40"/>
                <a:gd name="T15" fmla="*/ 0 h 59"/>
                <a:gd name="T16" fmla="*/ 0 w 40"/>
                <a:gd name="T17" fmla="*/ 0 h 59"/>
                <a:gd name="T18" fmla="*/ 0 w 40"/>
                <a:gd name="T19" fmla="*/ 0 h 59"/>
                <a:gd name="T20" fmla="*/ 0 w 40"/>
                <a:gd name="T21" fmla="*/ 0 h 59"/>
                <a:gd name="T22" fmla="*/ 0 w 40"/>
                <a:gd name="T23" fmla="*/ 0 h 59"/>
                <a:gd name="T24" fmla="*/ 0 w 40"/>
                <a:gd name="T25" fmla="*/ 0 h 59"/>
                <a:gd name="T26" fmla="*/ 0 w 40"/>
                <a:gd name="T27" fmla="*/ 0 h 59"/>
                <a:gd name="T28" fmla="*/ 0 w 40"/>
                <a:gd name="T29" fmla="*/ 0 h 59"/>
                <a:gd name="T30" fmla="*/ 0 w 40"/>
                <a:gd name="T31" fmla="*/ 0 h 59"/>
                <a:gd name="T32" fmla="*/ 0 w 40"/>
                <a:gd name="T33" fmla="*/ 0 h 59"/>
                <a:gd name="T34" fmla="*/ 0 w 40"/>
                <a:gd name="T35" fmla="*/ 0 h 59"/>
                <a:gd name="T36" fmla="*/ 0 w 40"/>
                <a:gd name="T37" fmla="*/ 0 h 59"/>
                <a:gd name="T38" fmla="*/ 0 w 40"/>
                <a:gd name="T39" fmla="*/ 0 h 59"/>
                <a:gd name="T40" fmla="*/ 0 w 40"/>
                <a:gd name="T41" fmla="*/ 0 h 5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0" h="59">
                  <a:moveTo>
                    <a:pt x="40" y="33"/>
                  </a:moveTo>
                  <a:lnTo>
                    <a:pt x="40" y="39"/>
                  </a:lnTo>
                  <a:lnTo>
                    <a:pt x="39" y="46"/>
                  </a:lnTo>
                  <a:lnTo>
                    <a:pt x="36" y="53"/>
                  </a:lnTo>
                  <a:lnTo>
                    <a:pt x="32" y="59"/>
                  </a:lnTo>
                  <a:lnTo>
                    <a:pt x="28" y="58"/>
                  </a:lnTo>
                  <a:lnTo>
                    <a:pt x="23" y="56"/>
                  </a:lnTo>
                  <a:lnTo>
                    <a:pt x="19" y="54"/>
                  </a:lnTo>
                  <a:lnTo>
                    <a:pt x="13" y="54"/>
                  </a:lnTo>
                  <a:lnTo>
                    <a:pt x="14" y="41"/>
                  </a:lnTo>
                  <a:lnTo>
                    <a:pt x="12" y="27"/>
                  </a:lnTo>
                  <a:lnTo>
                    <a:pt x="6" y="13"/>
                  </a:lnTo>
                  <a:lnTo>
                    <a:pt x="0" y="0"/>
                  </a:lnTo>
                  <a:lnTo>
                    <a:pt x="7" y="1"/>
                  </a:lnTo>
                  <a:lnTo>
                    <a:pt x="13" y="5"/>
                  </a:lnTo>
                  <a:lnTo>
                    <a:pt x="20" y="7"/>
                  </a:lnTo>
                  <a:lnTo>
                    <a:pt x="25" y="11"/>
                  </a:lnTo>
                  <a:lnTo>
                    <a:pt x="31" y="15"/>
                  </a:lnTo>
                  <a:lnTo>
                    <a:pt x="35" y="21"/>
                  </a:lnTo>
                  <a:lnTo>
                    <a:pt x="38" y="27"/>
                  </a:lnTo>
                  <a:lnTo>
                    <a:pt x="40" y="3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82" name="Freeform 576"/>
            <p:cNvSpPr>
              <a:spLocks/>
            </p:cNvSpPr>
            <p:nvPr/>
          </p:nvSpPr>
          <p:spPr bwMode="auto">
            <a:xfrm>
              <a:off x="1689" y="1493"/>
              <a:ext cx="6" cy="17"/>
            </a:xfrm>
            <a:custGeom>
              <a:avLst/>
              <a:gdLst>
                <a:gd name="T0" fmla="*/ 0 w 25"/>
                <a:gd name="T1" fmla="*/ 0 h 52"/>
                <a:gd name="T2" fmla="*/ 0 w 25"/>
                <a:gd name="T3" fmla="*/ 0 h 52"/>
                <a:gd name="T4" fmla="*/ 0 w 25"/>
                <a:gd name="T5" fmla="*/ 0 h 52"/>
                <a:gd name="T6" fmla="*/ 0 w 25"/>
                <a:gd name="T7" fmla="*/ 0 h 52"/>
                <a:gd name="T8" fmla="*/ 0 w 25"/>
                <a:gd name="T9" fmla="*/ 0 h 52"/>
                <a:gd name="T10" fmla="*/ 0 w 25"/>
                <a:gd name="T11" fmla="*/ 0 h 52"/>
                <a:gd name="T12" fmla="*/ 0 w 25"/>
                <a:gd name="T13" fmla="*/ 0 h 52"/>
                <a:gd name="T14" fmla="*/ 0 w 25"/>
                <a:gd name="T15" fmla="*/ 0 h 52"/>
                <a:gd name="T16" fmla="*/ 0 w 25"/>
                <a:gd name="T17" fmla="*/ 0 h 52"/>
                <a:gd name="T18" fmla="*/ 0 w 25"/>
                <a:gd name="T19" fmla="*/ 0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" h="52">
                  <a:moveTo>
                    <a:pt x="25" y="28"/>
                  </a:moveTo>
                  <a:lnTo>
                    <a:pt x="15" y="52"/>
                  </a:lnTo>
                  <a:lnTo>
                    <a:pt x="5" y="43"/>
                  </a:lnTo>
                  <a:lnTo>
                    <a:pt x="1" y="29"/>
                  </a:lnTo>
                  <a:lnTo>
                    <a:pt x="0" y="15"/>
                  </a:lnTo>
                  <a:lnTo>
                    <a:pt x="1" y="0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0" y="19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83" name="Freeform 577"/>
            <p:cNvSpPr>
              <a:spLocks/>
            </p:cNvSpPr>
            <p:nvPr/>
          </p:nvSpPr>
          <p:spPr bwMode="auto">
            <a:xfrm>
              <a:off x="1589" y="1495"/>
              <a:ext cx="7" cy="12"/>
            </a:xfrm>
            <a:custGeom>
              <a:avLst/>
              <a:gdLst>
                <a:gd name="T0" fmla="*/ 0 w 27"/>
                <a:gd name="T1" fmla="*/ 0 h 34"/>
                <a:gd name="T2" fmla="*/ 0 w 27"/>
                <a:gd name="T3" fmla="*/ 0 h 34"/>
                <a:gd name="T4" fmla="*/ 0 w 27"/>
                <a:gd name="T5" fmla="*/ 0 h 34"/>
                <a:gd name="T6" fmla="*/ 0 w 27"/>
                <a:gd name="T7" fmla="*/ 0 h 34"/>
                <a:gd name="T8" fmla="*/ 0 w 27"/>
                <a:gd name="T9" fmla="*/ 0 h 34"/>
                <a:gd name="T10" fmla="*/ 0 w 27"/>
                <a:gd name="T11" fmla="*/ 0 h 34"/>
                <a:gd name="T12" fmla="*/ 0 w 27"/>
                <a:gd name="T13" fmla="*/ 0 h 34"/>
                <a:gd name="T14" fmla="*/ 0 w 27"/>
                <a:gd name="T15" fmla="*/ 0 h 34"/>
                <a:gd name="T16" fmla="*/ 0 w 27"/>
                <a:gd name="T17" fmla="*/ 0 h 34"/>
                <a:gd name="T18" fmla="*/ 0 w 27"/>
                <a:gd name="T19" fmla="*/ 0 h 34"/>
                <a:gd name="T20" fmla="*/ 0 w 27"/>
                <a:gd name="T21" fmla="*/ 0 h 34"/>
                <a:gd name="T22" fmla="*/ 0 w 27"/>
                <a:gd name="T23" fmla="*/ 0 h 34"/>
                <a:gd name="T24" fmla="*/ 0 w 27"/>
                <a:gd name="T25" fmla="*/ 0 h 34"/>
                <a:gd name="T26" fmla="*/ 0 w 27"/>
                <a:gd name="T27" fmla="*/ 0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7" h="34">
                  <a:moveTo>
                    <a:pt x="27" y="7"/>
                  </a:moveTo>
                  <a:lnTo>
                    <a:pt x="24" y="15"/>
                  </a:lnTo>
                  <a:lnTo>
                    <a:pt x="21" y="23"/>
                  </a:lnTo>
                  <a:lnTo>
                    <a:pt x="16" y="30"/>
                  </a:lnTo>
                  <a:lnTo>
                    <a:pt x="8" y="34"/>
                  </a:lnTo>
                  <a:lnTo>
                    <a:pt x="5" y="34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1" y="18"/>
                  </a:lnTo>
                  <a:lnTo>
                    <a:pt x="4" y="12"/>
                  </a:lnTo>
                  <a:lnTo>
                    <a:pt x="6" y="5"/>
                  </a:lnTo>
                  <a:lnTo>
                    <a:pt x="8" y="0"/>
                  </a:lnTo>
                  <a:lnTo>
                    <a:pt x="27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84" name="Freeform 578"/>
            <p:cNvSpPr>
              <a:spLocks/>
            </p:cNvSpPr>
            <p:nvPr/>
          </p:nvSpPr>
          <p:spPr bwMode="auto">
            <a:xfrm>
              <a:off x="1626" y="1495"/>
              <a:ext cx="7" cy="12"/>
            </a:xfrm>
            <a:custGeom>
              <a:avLst/>
              <a:gdLst>
                <a:gd name="T0" fmla="*/ 0 w 30"/>
                <a:gd name="T1" fmla="*/ 0 h 32"/>
                <a:gd name="T2" fmla="*/ 0 w 30"/>
                <a:gd name="T3" fmla="*/ 0 h 32"/>
                <a:gd name="T4" fmla="*/ 0 w 30"/>
                <a:gd name="T5" fmla="*/ 0 h 32"/>
                <a:gd name="T6" fmla="*/ 0 w 30"/>
                <a:gd name="T7" fmla="*/ 0 h 32"/>
                <a:gd name="T8" fmla="*/ 0 w 30"/>
                <a:gd name="T9" fmla="*/ 0 h 32"/>
                <a:gd name="T10" fmla="*/ 0 w 30"/>
                <a:gd name="T11" fmla="*/ 0 h 32"/>
                <a:gd name="T12" fmla="*/ 0 w 30"/>
                <a:gd name="T13" fmla="*/ 0 h 32"/>
                <a:gd name="T14" fmla="*/ 0 w 30"/>
                <a:gd name="T15" fmla="*/ 0 h 32"/>
                <a:gd name="T16" fmla="*/ 0 w 30"/>
                <a:gd name="T17" fmla="*/ 0 h 32"/>
                <a:gd name="T18" fmla="*/ 0 w 30"/>
                <a:gd name="T19" fmla="*/ 0 h 32"/>
                <a:gd name="T20" fmla="*/ 0 w 30"/>
                <a:gd name="T21" fmla="*/ 0 h 32"/>
                <a:gd name="T22" fmla="*/ 0 w 30"/>
                <a:gd name="T23" fmla="*/ 0 h 32"/>
                <a:gd name="T24" fmla="*/ 0 w 30"/>
                <a:gd name="T25" fmla="*/ 0 h 32"/>
                <a:gd name="T26" fmla="*/ 0 w 30"/>
                <a:gd name="T27" fmla="*/ 0 h 32"/>
                <a:gd name="T28" fmla="*/ 0 w 30"/>
                <a:gd name="T29" fmla="*/ 0 h 32"/>
                <a:gd name="T30" fmla="*/ 0 w 30"/>
                <a:gd name="T31" fmla="*/ 0 h 32"/>
                <a:gd name="T32" fmla="*/ 0 w 30"/>
                <a:gd name="T33" fmla="*/ 0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2">
                  <a:moveTo>
                    <a:pt x="29" y="16"/>
                  </a:moveTo>
                  <a:lnTo>
                    <a:pt x="30" y="21"/>
                  </a:lnTo>
                  <a:lnTo>
                    <a:pt x="28" y="25"/>
                  </a:lnTo>
                  <a:lnTo>
                    <a:pt x="24" y="29"/>
                  </a:lnTo>
                  <a:lnTo>
                    <a:pt x="19" y="31"/>
                  </a:lnTo>
                  <a:lnTo>
                    <a:pt x="14" y="32"/>
                  </a:lnTo>
                  <a:lnTo>
                    <a:pt x="8" y="31"/>
                  </a:lnTo>
                  <a:lnTo>
                    <a:pt x="3" y="28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1" y="10"/>
                  </a:lnTo>
                  <a:lnTo>
                    <a:pt x="2" y="6"/>
                  </a:lnTo>
                  <a:lnTo>
                    <a:pt x="4" y="0"/>
                  </a:lnTo>
                  <a:lnTo>
                    <a:pt x="11" y="2"/>
                  </a:lnTo>
                  <a:lnTo>
                    <a:pt x="18" y="6"/>
                  </a:lnTo>
                  <a:lnTo>
                    <a:pt x="24" y="9"/>
                  </a:lnTo>
                  <a:lnTo>
                    <a:pt x="2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85" name="Freeform 579"/>
            <p:cNvSpPr>
              <a:spLocks/>
            </p:cNvSpPr>
            <p:nvPr/>
          </p:nvSpPr>
          <p:spPr bwMode="auto">
            <a:xfrm>
              <a:off x="1600" y="1502"/>
              <a:ext cx="6" cy="10"/>
            </a:xfrm>
            <a:custGeom>
              <a:avLst/>
              <a:gdLst>
                <a:gd name="T0" fmla="*/ 0 w 24"/>
                <a:gd name="T1" fmla="*/ 0 h 31"/>
                <a:gd name="T2" fmla="*/ 0 w 24"/>
                <a:gd name="T3" fmla="*/ 0 h 31"/>
                <a:gd name="T4" fmla="*/ 0 w 24"/>
                <a:gd name="T5" fmla="*/ 0 h 31"/>
                <a:gd name="T6" fmla="*/ 0 w 24"/>
                <a:gd name="T7" fmla="*/ 0 h 31"/>
                <a:gd name="T8" fmla="*/ 0 w 24"/>
                <a:gd name="T9" fmla="*/ 0 h 31"/>
                <a:gd name="T10" fmla="*/ 0 w 24"/>
                <a:gd name="T11" fmla="*/ 0 h 31"/>
                <a:gd name="T12" fmla="*/ 0 w 24"/>
                <a:gd name="T13" fmla="*/ 0 h 31"/>
                <a:gd name="T14" fmla="*/ 0 w 24"/>
                <a:gd name="T15" fmla="*/ 0 h 31"/>
                <a:gd name="T16" fmla="*/ 0 w 24"/>
                <a:gd name="T17" fmla="*/ 0 h 31"/>
                <a:gd name="T18" fmla="*/ 0 w 24"/>
                <a:gd name="T19" fmla="*/ 0 h 31"/>
                <a:gd name="T20" fmla="*/ 0 w 24"/>
                <a:gd name="T21" fmla="*/ 0 h 31"/>
                <a:gd name="T22" fmla="*/ 0 w 24"/>
                <a:gd name="T23" fmla="*/ 0 h 31"/>
                <a:gd name="T24" fmla="*/ 0 w 24"/>
                <a:gd name="T25" fmla="*/ 0 h 31"/>
                <a:gd name="T26" fmla="*/ 0 w 24"/>
                <a:gd name="T27" fmla="*/ 0 h 3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31">
                  <a:moveTo>
                    <a:pt x="23" y="14"/>
                  </a:moveTo>
                  <a:lnTo>
                    <a:pt x="24" y="19"/>
                  </a:lnTo>
                  <a:lnTo>
                    <a:pt x="24" y="23"/>
                  </a:lnTo>
                  <a:lnTo>
                    <a:pt x="24" y="28"/>
                  </a:lnTo>
                  <a:lnTo>
                    <a:pt x="22" y="31"/>
                  </a:lnTo>
                  <a:lnTo>
                    <a:pt x="17" y="30"/>
                  </a:lnTo>
                  <a:lnTo>
                    <a:pt x="12" y="28"/>
                  </a:lnTo>
                  <a:lnTo>
                    <a:pt x="8" y="23"/>
                  </a:lnTo>
                  <a:lnTo>
                    <a:pt x="5" y="19"/>
                  </a:lnTo>
                  <a:lnTo>
                    <a:pt x="0" y="0"/>
                  </a:lnTo>
                  <a:lnTo>
                    <a:pt x="7" y="2"/>
                  </a:lnTo>
                  <a:lnTo>
                    <a:pt x="14" y="4"/>
                  </a:lnTo>
                  <a:lnTo>
                    <a:pt x="19" y="8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86" name="Freeform 580"/>
            <p:cNvSpPr>
              <a:spLocks/>
            </p:cNvSpPr>
            <p:nvPr/>
          </p:nvSpPr>
          <p:spPr bwMode="auto">
            <a:xfrm>
              <a:off x="1623" y="1511"/>
              <a:ext cx="6" cy="4"/>
            </a:xfrm>
            <a:custGeom>
              <a:avLst/>
              <a:gdLst>
                <a:gd name="T0" fmla="*/ 0 w 25"/>
                <a:gd name="T1" fmla="*/ 0 h 14"/>
                <a:gd name="T2" fmla="*/ 0 w 25"/>
                <a:gd name="T3" fmla="*/ 0 h 14"/>
                <a:gd name="T4" fmla="*/ 0 w 25"/>
                <a:gd name="T5" fmla="*/ 0 h 14"/>
                <a:gd name="T6" fmla="*/ 0 w 25"/>
                <a:gd name="T7" fmla="*/ 0 h 14"/>
                <a:gd name="T8" fmla="*/ 0 w 25"/>
                <a:gd name="T9" fmla="*/ 0 h 14"/>
                <a:gd name="T10" fmla="*/ 0 w 25"/>
                <a:gd name="T11" fmla="*/ 0 h 14"/>
                <a:gd name="T12" fmla="*/ 0 w 25"/>
                <a:gd name="T13" fmla="*/ 0 h 14"/>
                <a:gd name="T14" fmla="*/ 0 w 25"/>
                <a:gd name="T15" fmla="*/ 0 h 14"/>
                <a:gd name="T16" fmla="*/ 0 w 25"/>
                <a:gd name="T17" fmla="*/ 0 h 14"/>
                <a:gd name="T18" fmla="*/ 0 w 25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" h="14">
                  <a:moveTo>
                    <a:pt x="25" y="14"/>
                  </a:moveTo>
                  <a:lnTo>
                    <a:pt x="19" y="14"/>
                  </a:lnTo>
                  <a:lnTo>
                    <a:pt x="12" y="14"/>
                  </a:lnTo>
                  <a:lnTo>
                    <a:pt x="5" y="13"/>
                  </a:lnTo>
                  <a:lnTo>
                    <a:pt x="0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14" y="5"/>
                  </a:lnTo>
                  <a:lnTo>
                    <a:pt x="20" y="8"/>
                  </a:lnTo>
                  <a:lnTo>
                    <a:pt x="25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87" name="Freeform 581"/>
            <p:cNvSpPr>
              <a:spLocks/>
            </p:cNvSpPr>
            <p:nvPr/>
          </p:nvSpPr>
          <p:spPr bwMode="auto">
            <a:xfrm>
              <a:off x="1810" y="1511"/>
              <a:ext cx="8" cy="17"/>
            </a:xfrm>
            <a:custGeom>
              <a:avLst/>
              <a:gdLst>
                <a:gd name="T0" fmla="*/ 0 w 31"/>
                <a:gd name="T1" fmla="*/ 0 h 51"/>
                <a:gd name="T2" fmla="*/ 0 w 31"/>
                <a:gd name="T3" fmla="*/ 0 h 51"/>
                <a:gd name="T4" fmla="*/ 0 w 31"/>
                <a:gd name="T5" fmla="*/ 0 h 51"/>
                <a:gd name="T6" fmla="*/ 0 w 31"/>
                <a:gd name="T7" fmla="*/ 0 h 51"/>
                <a:gd name="T8" fmla="*/ 0 w 31"/>
                <a:gd name="T9" fmla="*/ 0 h 51"/>
                <a:gd name="T10" fmla="*/ 0 w 31"/>
                <a:gd name="T11" fmla="*/ 0 h 51"/>
                <a:gd name="T12" fmla="*/ 0 w 31"/>
                <a:gd name="T13" fmla="*/ 0 h 51"/>
                <a:gd name="T14" fmla="*/ 0 w 31"/>
                <a:gd name="T15" fmla="*/ 0 h 51"/>
                <a:gd name="T16" fmla="*/ 0 w 31"/>
                <a:gd name="T17" fmla="*/ 0 h 51"/>
                <a:gd name="T18" fmla="*/ 0 w 31"/>
                <a:gd name="T19" fmla="*/ 0 h 51"/>
                <a:gd name="T20" fmla="*/ 0 w 31"/>
                <a:gd name="T21" fmla="*/ 0 h 51"/>
                <a:gd name="T22" fmla="*/ 0 w 31"/>
                <a:gd name="T23" fmla="*/ 0 h 51"/>
                <a:gd name="T24" fmla="*/ 0 w 31"/>
                <a:gd name="T25" fmla="*/ 0 h 51"/>
                <a:gd name="T26" fmla="*/ 0 w 31"/>
                <a:gd name="T27" fmla="*/ 0 h 51"/>
                <a:gd name="T28" fmla="*/ 0 w 31"/>
                <a:gd name="T29" fmla="*/ 0 h 51"/>
                <a:gd name="T30" fmla="*/ 0 w 31"/>
                <a:gd name="T31" fmla="*/ 0 h 51"/>
                <a:gd name="T32" fmla="*/ 0 w 31"/>
                <a:gd name="T33" fmla="*/ 0 h 5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51">
                  <a:moveTo>
                    <a:pt x="31" y="14"/>
                  </a:moveTo>
                  <a:lnTo>
                    <a:pt x="29" y="24"/>
                  </a:lnTo>
                  <a:lnTo>
                    <a:pt x="24" y="32"/>
                  </a:lnTo>
                  <a:lnTo>
                    <a:pt x="18" y="41"/>
                  </a:lnTo>
                  <a:lnTo>
                    <a:pt x="12" y="51"/>
                  </a:lnTo>
                  <a:lnTo>
                    <a:pt x="8" y="50"/>
                  </a:lnTo>
                  <a:lnTo>
                    <a:pt x="4" y="47"/>
                  </a:lnTo>
                  <a:lnTo>
                    <a:pt x="1" y="45"/>
                  </a:lnTo>
                  <a:lnTo>
                    <a:pt x="0" y="40"/>
                  </a:lnTo>
                  <a:lnTo>
                    <a:pt x="2" y="30"/>
                  </a:lnTo>
                  <a:lnTo>
                    <a:pt x="6" y="20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22" y="2"/>
                  </a:lnTo>
                  <a:lnTo>
                    <a:pt x="26" y="5"/>
                  </a:lnTo>
                  <a:lnTo>
                    <a:pt x="29" y="9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88" name="Freeform 582"/>
            <p:cNvSpPr>
              <a:spLocks/>
            </p:cNvSpPr>
            <p:nvPr/>
          </p:nvSpPr>
          <p:spPr bwMode="auto">
            <a:xfrm>
              <a:off x="1586" y="1513"/>
              <a:ext cx="8" cy="10"/>
            </a:xfrm>
            <a:custGeom>
              <a:avLst/>
              <a:gdLst>
                <a:gd name="T0" fmla="*/ 0 w 28"/>
                <a:gd name="T1" fmla="*/ 0 h 30"/>
                <a:gd name="T2" fmla="*/ 0 w 28"/>
                <a:gd name="T3" fmla="*/ 0 h 30"/>
                <a:gd name="T4" fmla="*/ 0 w 28"/>
                <a:gd name="T5" fmla="*/ 0 h 30"/>
                <a:gd name="T6" fmla="*/ 0 w 28"/>
                <a:gd name="T7" fmla="*/ 0 h 30"/>
                <a:gd name="T8" fmla="*/ 0 w 28"/>
                <a:gd name="T9" fmla="*/ 0 h 30"/>
                <a:gd name="T10" fmla="*/ 0 w 28"/>
                <a:gd name="T11" fmla="*/ 0 h 30"/>
                <a:gd name="T12" fmla="*/ 0 w 28"/>
                <a:gd name="T13" fmla="*/ 0 h 30"/>
                <a:gd name="T14" fmla="*/ 0 w 28"/>
                <a:gd name="T15" fmla="*/ 0 h 30"/>
                <a:gd name="T16" fmla="*/ 0 w 28"/>
                <a:gd name="T17" fmla="*/ 0 h 30"/>
                <a:gd name="T18" fmla="*/ 0 w 28"/>
                <a:gd name="T19" fmla="*/ 0 h 30"/>
                <a:gd name="T20" fmla="*/ 0 w 28"/>
                <a:gd name="T21" fmla="*/ 0 h 30"/>
                <a:gd name="T22" fmla="*/ 0 w 28"/>
                <a:gd name="T23" fmla="*/ 0 h 30"/>
                <a:gd name="T24" fmla="*/ 0 w 28"/>
                <a:gd name="T25" fmla="*/ 0 h 30"/>
                <a:gd name="T26" fmla="*/ 0 w 28"/>
                <a:gd name="T27" fmla="*/ 0 h 30"/>
                <a:gd name="T28" fmla="*/ 0 w 28"/>
                <a:gd name="T29" fmla="*/ 0 h 30"/>
                <a:gd name="T30" fmla="*/ 0 w 28"/>
                <a:gd name="T31" fmla="*/ 0 h 30"/>
                <a:gd name="T32" fmla="*/ 0 w 28"/>
                <a:gd name="T33" fmla="*/ 0 h 30"/>
                <a:gd name="T34" fmla="*/ 0 w 28"/>
                <a:gd name="T35" fmla="*/ 0 h 3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" h="30">
                  <a:moveTo>
                    <a:pt x="28" y="11"/>
                  </a:moveTo>
                  <a:lnTo>
                    <a:pt x="28" y="15"/>
                  </a:lnTo>
                  <a:lnTo>
                    <a:pt x="28" y="17"/>
                  </a:lnTo>
                  <a:lnTo>
                    <a:pt x="25" y="20"/>
                  </a:lnTo>
                  <a:lnTo>
                    <a:pt x="23" y="24"/>
                  </a:lnTo>
                  <a:lnTo>
                    <a:pt x="19" y="27"/>
                  </a:lnTo>
                  <a:lnTo>
                    <a:pt x="16" y="28"/>
                  </a:lnTo>
                  <a:lnTo>
                    <a:pt x="11" y="30"/>
                  </a:lnTo>
                  <a:lnTo>
                    <a:pt x="7" y="28"/>
                  </a:lnTo>
                  <a:lnTo>
                    <a:pt x="3" y="24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0"/>
                  </a:lnTo>
                  <a:lnTo>
                    <a:pt x="10" y="1"/>
                  </a:lnTo>
                  <a:lnTo>
                    <a:pt x="17" y="3"/>
                  </a:lnTo>
                  <a:lnTo>
                    <a:pt x="23" y="7"/>
                  </a:lnTo>
                  <a:lnTo>
                    <a:pt x="28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89" name="Freeform 583"/>
            <p:cNvSpPr>
              <a:spLocks/>
            </p:cNvSpPr>
            <p:nvPr/>
          </p:nvSpPr>
          <p:spPr bwMode="auto">
            <a:xfrm>
              <a:off x="1578" y="1518"/>
              <a:ext cx="4" cy="10"/>
            </a:xfrm>
            <a:custGeom>
              <a:avLst/>
              <a:gdLst>
                <a:gd name="T0" fmla="*/ 0 w 16"/>
                <a:gd name="T1" fmla="*/ 0 h 29"/>
                <a:gd name="T2" fmla="*/ 0 w 16"/>
                <a:gd name="T3" fmla="*/ 0 h 29"/>
                <a:gd name="T4" fmla="*/ 0 w 16"/>
                <a:gd name="T5" fmla="*/ 0 h 29"/>
                <a:gd name="T6" fmla="*/ 0 w 16"/>
                <a:gd name="T7" fmla="*/ 0 h 29"/>
                <a:gd name="T8" fmla="*/ 0 w 16"/>
                <a:gd name="T9" fmla="*/ 0 h 29"/>
                <a:gd name="T10" fmla="*/ 0 w 16"/>
                <a:gd name="T11" fmla="*/ 0 h 29"/>
                <a:gd name="T12" fmla="*/ 0 w 16"/>
                <a:gd name="T13" fmla="*/ 0 h 29"/>
                <a:gd name="T14" fmla="*/ 0 w 16"/>
                <a:gd name="T15" fmla="*/ 0 h 29"/>
                <a:gd name="T16" fmla="*/ 0 w 16"/>
                <a:gd name="T17" fmla="*/ 0 h 29"/>
                <a:gd name="T18" fmla="*/ 0 w 16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29">
                  <a:moveTo>
                    <a:pt x="16" y="7"/>
                  </a:moveTo>
                  <a:lnTo>
                    <a:pt x="13" y="29"/>
                  </a:lnTo>
                  <a:lnTo>
                    <a:pt x="8" y="23"/>
                  </a:lnTo>
                  <a:lnTo>
                    <a:pt x="3" y="17"/>
                  </a:lnTo>
                  <a:lnTo>
                    <a:pt x="1" y="10"/>
                  </a:lnTo>
                  <a:lnTo>
                    <a:pt x="0" y="3"/>
                  </a:lnTo>
                  <a:lnTo>
                    <a:pt x="3" y="1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90" name="Freeform 584"/>
            <p:cNvSpPr>
              <a:spLocks/>
            </p:cNvSpPr>
            <p:nvPr/>
          </p:nvSpPr>
          <p:spPr bwMode="auto">
            <a:xfrm>
              <a:off x="1647" y="1521"/>
              <a:ext cx="4" cy="6"/>
            </a:xfrm>
            <a:custGeom>
              <a:avLst/>
              <a:gdLst>
                <a:gd name="T0" fmla="*/ 0 w 15"/>
                <a:gd name="T1" fmla="*/ 0 h 17"/>
                <a:gd name="T2" fmla="*/ 0 w 15"/>
                <a:gd name="T3" fmla="*/ 0 h 17"/>
                <a:gd name="T4" fmla="*/ 0 w 15"/>
                <a:gd name="T5" fmla="*/ 0 h 17"/>
                <a:gd name="T6" fmla="*/ 0 w 15"/>
                <a:gd name="T7" fmla="*/ 0 h 17"/>
                <a:gd name="T8" fmla="*/ 0 w 15"/>
                <a:gd name="T9" fmla="*/ 0 h 17"/>
                <a:gd name="T10" fmla="*/ 0 w 15"/>
                <a:gd name="T11" fmla="*/ 0 h 17"/>
                <a:gd name="T12" fmla="*/ 0 w 15"/>
                <a:gd name="T13" fmla="*/ 0 h 17"/>
                <a:gd name="T14" fmla="*/ 0 w 15"/>
                <a:gd name="T15" fmla="*/ 0 h 17"/>
                <a:gd name="T16" fmla="*/ 0 w 15"/>
                <a:gd name="T17" fmla="*/ 0 h 17"/>
                <a:gd name="T18" fmla="*/ 0 w 15"/>
                <a:gd name="T19" fmla="*/ 0 h 17"/>
                <a:gd name="T20" fmla="*/ 0 w 15"/>
                <a:gd name="T21" fmla="*/ 0 h 17"/>
                <a:gd name="T22" fmla="*/ 0 w 15"/>
                <a:gd name="T23" fmla="*/ 0 h 17"/>
                <a:gd name="T24" fmla="*/ 0 w 15"/>
                <a:gd name="T25" fmla="*/ 0 h 17"/>
                <a:gd name="T26" fmla="*/ 0 w 15"/>
                <a:gd name="T27" fmla="*/ 0 h 1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" h="17">
                  <a:moveTo>
                    <a:pt x="15" y="9"/>
                  </a:moveTo>
                  <a:lnTo>
                    <a:pt x="14" y="13"/>
                  </a:lnTo>
                  <a:lnTo>
                    <a:pt x="12" y="15"/>
                  </a:lnTo>
                  <a:lnTo>
                    <a:pt x="9" y="16"/>
                  </a:lnTo>
                  <a:lnTo>
                    <a:pt x="7" y="17"/>
                  </a:lnTo>
                  <a:lnTo>
                    <a:pt x="4" y="17"/>
                  </a:lnTo>
                  <a:lnTo>
                    <a:pt x="3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0" y="0"/>
                  </a:lnTo>
                  <a:lnTo>
                    <a:pt x="4" y="1"/>
                  </a:lnTo>
                  <a:lnTo>
                    <a:pt x="8" y="3"/>
                  </a:lnTo>
                  <a:lnTo>
                    <a:pt x="11" y="6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91" name="Freeform 585"/>
            <p:cNvSpPr>
              <a:spLocks/>
            </p:cNvSpPr>
            <p:nvPr/>
          </p:nvSpPr>
          <p:spPr bwMode="auto">
            <a:xfrm>
              <a:off x="1598" y="1521"/>
              <a:ext cx="7" cy="10"/>
            </a:xfrm>
            <a:custGeom>
              <a:avLst/>
              <a:gdLst>
                <a:gd name="T0" fmla="*/ 0 w 25"/>
                <a:gd name="T1" fmla="*/ 0 h 28"/>
                <a:gd name="T2" fmla="*/ 0 w 25"/>
                <a:gd name="T3" fmla="*/ 0 h 28"/>
                <a:gd name="T4" fmla="*/ 0 w 25"/>
                <a:gd name="T5" fmla="*/ 0 h 28"/>
                <a:gd name="T6" fmla="*/ 0 w 25"/>
                <a:gd name="T7" fmla="*/ 0 h 28"/>
                <a:gd name="T8" fmla="*/ 0 w 25"/>
                <a:gd name="T9" fmla="*/ 0 h 28"/>
                <a:gd name="T10" fmla="*/ 0 w 25"/>
                <a:gd name="T11" fmla="*/ 0 h 28"/>
                <a:gd name="T12" fmla="*/ 0 w 25"/>
                <a:gd name="T13" fmla="*/ 0 h 28"/>
                <a:gd name="T14" fmla="*/ 0 w 25"/>
                <a:gd name="T15" fmla="*/ 0 h 28"/>
                <a:gd name="T16" fmla="*/ 0 w 25"/>
                <a:gd name="T17" fmla="*/ 0 h 28"/>
                <a:gd name="T18" fmla="*/ 0 w 25"/>
                <a:gd name="T19" fmla="*/ 0 h 28"/>
                <a:gd name="T20" fmla="*/ 0 w 25"/>
                <a:gd name="T21" fmla="*/ 0 h 28"/>
                <a:gd name="T22" fmla="*/ 0 w 25"/>
                <a:gd name="T23" fmla="*/ 0 h 28"/>
                <a:gd name="T24" fmla="*/ 0 w 25"/>
                <a:gd name="T25" fmla="*/ 0 h 2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" h="28">
                  <a:moveTo>
                    <a:pt x="25" y="8"/>
                  </a:moveTo>
                  <a:lnTo>
                    <a:pt x="25" y="14"/>
                  </a:lnTo>
                  <a:lnTo>
                    <a:pt x="24" y="19"/>
                  </a:lnTo>
                  <a:lnTo>
                    <a:pt x="22" y="23"/>
                  </a:lnTo>
                  <a:lnTo>
                    <a:pt x="19" y="28"/>
                  </a:lnTo>
                  <a:lnTo>
                    <a:pt x="13" y="23"/>
                  </a:lnTo>
                  <a:lnTo>
                    <a:pt x="7" y="19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1"/>
                  </a:lnTo>
                  <a:lnTo>
                    <a:pt x="13" y="0"/>
                  </a:lnTo>
                  <a:lnTo>
                    <a:pt x="20" y="2"/>
                  </a:lnTo>
                  <a:lnTo>
                    <a:pt x="25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92" name="Freeform 586"/>
            <p:cNvSpPr>
              <a:spLocks/>
            </p:cNvSpPr>
            <p:nvPr/>
          </p:nvSpPr>
          <p:spPr bwMode="auto">
            <a:xfrm>
              <a:off x="1826" y="1527"/>
              <a:ext cx="5" cy="8"/>
            </a:xfrm>
            <a:custGeom>
              <a:avLst/>
              <a:gdLst>
                <a:gd name="T0" fmla="*/ 0 w 18"/>
                <a:gd name="T1" fmla="*/ 0 h 24"/>
                <a:gd name="T2" fmla="*/ 0 w 18"/>
                <a:gd name="T3" fmla="*/ 0 h 24"/>
                <a:gd name="T4" fmla="*/ 0 w 18"/>
                <a:gd name="T5" fmla="*/ 0 h 24"/>
                <a:gd name="T6" fmla="*/ 0 w 18"/>
                <a:gd name="T7" fmla="*/ 0 h 24"/>
                <a:gd name="T8" fmla="*/ 0 w 18"/>
                <a:gd name="T9" fmla="*/ 0 h 24"/>
                <a:gd name="T10" fmla="*/ 0 w 18"/>
                <a:gd name="T11" fmla="*/ 0 h 24"/>
                <a:gd name="T12" fmla="*/ 0 w 18"/>
                <a:gd name="T13" fmla="*/ 0 h 24"/>
                <a:gd name="T14" fmla="*/ 0 w 18"/>
                <a:gd name="T15" fmla="*/ 0 h 24"/>
                <a:gd name="T16" fmla="*/ 0 w 18"/>
                <a:gd name="T17" fmla="*/ 0 h 24"/>
                <a:gd name="T18" fmla="*/ 0 w 18"/>
                <a:gd name="T19" fmla="*/ 0 h 24"/>
                <a:gd name="T20" fmla="*/ 0 w 18"/>
                <a:gd name="T21" fmla="*/ 0 h 24"/>
                <a:gd name="T22" fmla="*/ 0 w 18"/>
                <a:gd name="T23" fmla="*/ 0 h 24"/>
                <a:gd name="T24" fmla="*/ 0 w 18"/>
                <a:gd name="T25" fmla="*/ 0 h 24"/>
                <a:gd name="T26" fmla="*/ 0 w 18"/>
                <a:gd name="T27" fmla="*/ 0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4">
                  <a:moveTo>
                    <a:pt x="18" y="13"/>
                  </a:moveTo>
                  <a:lnTo>
                    <a:pt x="18" y="18"/>
                  </a:lnTo>
                  <a:lnTo>
                    <a:pt x="16" y="21"/>
                  </a:lnTo>
                  <a:lnTo>
                    <a:pt x="12" y="23"/>
                  </a:lnTo>
                  <a:lnTo>
                    <a:pt x="9" y="24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3" y="0"/>
                  </a:lnTo>
                  <a:lnTo>
                    <a:pt x="7" y="3"/>
                  </a:lnTo>
                  <a:lnTo>
                    <a:pt x="11" y="6"/>
                  </a:lnTo>
                  <a:lnTo>
                    <a:pt x="15" y="9"/>
                  </a:lnTo>
                  <a:lnTo>
                    <a:pt x="18" y="1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93" name="Freeform 587"/>
            <p:cNvSpPr>
              <a:spLocks/>
            </p:cNvSpPr>
            <p:nvPr/>
          </p:nvSpPr>
          <p:spPr bwMode="auto">
            <a:xfrm>
              <a:off x="1785" y="1531"/>
              <a:ext cx="6" cy="11"/>
            </a:xfrm>
            <a:custGeom>
              <a:avLst/>
              <a:gdLst>
                <a:gd name="T0" fmla="*/ 0 w 24"/>
                <a:gd name="T1" fmla="*/ 0 h 33"/>
                <a:gd name="T2" fmla="*/ 0 w 24"/>
                <a:gd name="T3" fmla="*/ 0 h 33"/>
                <a:gd name="T4" fmla="*/ 0 w 24"/>
                <a:gd name="T5" fmla="*/ 0 h 33"/>
                <a:gd name="T6" fmla="*/ 0 w 24"/>
                <a:gd name="T7" fmla="*/ 0 h 33"/>
                <a:gd name="T8" fmla="*/ 0 w 24"/>
                <a:gd name="T9" fmla="*/ 0 h 33"/>
                <a:gd name="T10" fmla="*/ 0 w 24"/>
                <a:gd name="T11" fmla="*/ 0 h 33"/>
                <a:gd name="T12" fmla="*/ 0 w 24"/>
                <a:gd name="T13" fmla="*/ 0 h 33"/>
                <a:gd name="T14" fmla="*/ 0 w 24"/>
                <a:gd name="T15" fmla="*/ 0 h 33"/>
                <a:gd name="T16" fmla="*/ 0 w 24"/>
                <a:gd name="T17" fmla="*/ 0 h 33"/>
                <a:gd name="T18" fmla="*/ 0 w 24"/>
                <a:gd name="T19" fmla="*/ 0 h 33"/>
                <a:gd name="T20" fmla="*/ 0 w 24"/>
                <a:gd name="T21" fmla="*/ 0 h 33"/>
                <a:gd name="T22" fmla="*/ 0 w 24"/>
                <a:gd name="T23" fmla="*/ 0 h 33"/>
                <a:gd name="T24" fmla="*/ 0 w 24"/>
                <a:gd name="T25" fmla="*/ 0 h 33"/>
                <a:gd name="T26" fmla="*/ 0 w 24"/>
                <a:gd name="T27" fmla="*/ 0 h 33"/>
                <a:gd name="T28" fmla="*/ 0 w 24"/>
                <a:gd name="T29" fmla="*/ 0 h 33"/>
                <a:gd name="T30" fmla="*/ 0 w 24"/>
                <a:gd name="T31" fmla="*/ 0 h 33"/>
                <a:gd name="T32" fmla="*/ 0 w 24"/>
                <a:gd name="T33" fmla="*/ 0 h 3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33">
                  <a:moveTo>
                    <a:pt x="24" y="12"/>
                  </a:moveTo>
                  <a:lnTo>
                    <a:pt x="24" y="18"/>
                  </a:lnTo>
                  <a:lnTo>
                    <a:pt x="23" y="24"/>
                  </a:lnTo>
                  <a:lnTo>
                    <a:pt x="20" y="29"/>
                  </a:lnTo>
                  <a:lnTo>
                    <a:pt x="15" y="31"/>
                  </a:lnTo>
                  <a:lnTo>
                    <a:pt x="13" y="32"/>
                  </a:lnTo>
                  <a:lnTo>
                    <a:pt x="10" y="32"/>
                  </a:lnTo>
                  <a:lnTo>
                    <a:pt x="8" y="33"/>
                  </a:lnTo>
                  <a:lnTo>
                    <a:pt x="5" y="33"/>
                  </a:lnTo>
                  <a:lnTo>
                    <a:pt x="4" y="26"/>
                  </a:lnTo>
                  <a:lnTo>
                    <a:pt x="1" y="21"/>
                  </a:lnTo>
                  <a:lnTo>
                    <a:pt x="0" y="15"/>
                  </a:lnTo>
                  <a:lnTo>
                    <a:pt x="1" y="8"/>
                  </a:lnTo>
                  <a:lnTo>
                    <a:pt x="7" y="0"/>
                  </a:lnTo>
                  <a:lnTo>
                    <a:pt x="14" y="0"/>
                  </a:lnTo>
                  <a:lnTo>
                    <a:pt x="21" y="4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94" name="Freeform 588"/>
            <p:cNvSpPr>
              <a:spLocks/>
            </p:cNvSpPr>
            <p:nvPr/>
          </p:nvSpPr>
          <p:spPr bwMode="auto">
            <a:xfrm>
              <a:off x="1650" y="1531"/>
              <a:ext cx="13" cy="7"/>
            </a:xfrm>
            <a:custGeom>
              <a:avLst/>
              <a:gdLst>
                <a:gd name="T0" fmla="*/ 0 w 50"/>
                <a:gd name="T1" fmla="*/ 0 h 23"/>
                <a:gd name="T2" fmla="*/ 0 w 50"/>
                <a:gd name="T3" fmla="*/ 0 h 23"/>
                <a:gd name="T4" fmla="*/ 0 w 50"/>
                <a:gd name="T5" fmla="*/ 0 h 23"/>
                <a:gd name="T6" fmla="*/ 0 w 50"/>
                <a:gd name="T7" fmla="*/ 0 h 23"/>
                <a:gd name="T8" fmla="*/ 0 w 50"/>
                <a:gd name="T9" fmla="*/ 0 h 23"/>
                <a:gd name="T10" fmla="*/ 0 w 50"/>
                <a:gd name="T11" fmla="*/ 0 h 23"/>
                <a:gd name="T12" fmla="*/ 0 w 50"/>
                <a:gd name="T13" fmla="*/ 0 h 23"/>
                <a:gd name="T14" fmla="*/ 0 w 50"/>
                <a:gd name="T15" fmla="*/ 0 h 23"/>
                <a:gd name="T16" fmla="*/ 0 w 50"/>
                <a:gd name="T17" fmla="*/ 0 h 23"/>
                <a:gd name="T18" fmla="*/ 0 w 50"/>
                <a:gd name="T19" fmla="*/ 0 h 23"/>
                <a:gd name="T20" fmla="*/ 0 w 50"/>
                <a:gd name="T21" fmla="*/ 0 h 23"/>
                <a:gd name="T22" fmla="*/ 0 w 50"/>
                <a:gd name="T23" fmla="*/ 0 h 23"/>
                <a:gd name="T24" fmla="*/ 0 w 50"/>
                <a:gd name="T25" fmla="*/ 0 h 23"/>
                <a:gd name="T26" fmla="*/ 0 w 50"/>
                <a:gd name="T27" fmla="*/ 0 h 23"/>
                <a:gd name="T28" fmla="*/ 0 w 50"/>
                <a:gd name="T29" fmla="*/ 0 h 23"/>
                <a:gd name="T30" fmla="*/ 0 w 50"/>
                <a:gd name="T31" fmla="*/ 0 h 23"/>
                <a:gd name="T32" fmla="*/ 0 w 50"/>
                <a:gd name="T33" fmla="*/ 0 h 23"/>
                <a:gd name="T34" fmla="*/ 0 w 50"/>
                <a:gd name="T35" fmla="*/ 0 h 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23">
                  <a:moveTo>
                    <a:pt x="50" y="9"/>
                  </a:moveTo>
                  <a:lnTo>
                    <a:pt x="45" y="14"/>
                  </a:lnTo>
                  <a:lnTo>
                    <a:pt x="42" y="17"/>
                  </a:lnTo>
                  <a:lnTo>
                    <a:pt x="36" y="20"/>
                  </a:lnTo>
                  <a:lnTo>
                    <a:pt x="31" y="21"/>
                  </a:lnTo>
                  <a:lnTo>
                    <a:pt x="26" y="23"/>
                  </a:lnTo>
                  <a:lnTo>
                    <a:pt x="21" y="23"/>
                  </a:lnTo>
                  <a:lnTo>
                    <a:pt x="15" y="23"/>
                  </a:lnTo>
                  <a:lnTo>
                    <a:pt x="9" y="23"/>
                  </a:lnTo>
                  <a:lnTo>
                    <a:pt x="7" y="22"/>
                  </a:lnTo>
                  <a:lnTo>
                    <a:pt x="5" y="21"/>
                  </a:lnTo>
                  <a:lnTo>
                    <a:pt x="3" y="20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4" y="8"/>
                  </a:lnTo>
                  <a:lnTo>
                    <a:pt x="22" y="5"/>
                  </a:lnTo>
                  <a:lnTo>
                    <a:pt x="29" y="0"/>
                  </a:lnTo>
                  <a:lnTo>
                    <a:pt x="50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95" name="Freeform 589"/>
            <p:cNvSpPr>
              <a:spLocks/>
            </p:cNvSpPr>
            <p:nvPr/>
          </p:nvSpPr>
          <p:spPr bwMode="auto">
            <a:xfrm>
              <a:off x="1720" y="1540"/>
              <a:ext cx="13" cy="12"/>
            </a:xfrm>
            <a:custGeom>
              <a:avLst/>
              <a:gdLst>
                <a:gd name="T0" fmla="*/ 0 w 48"/>
                <a:gd name="T1" fmla="*/ 0 h 36"/>
                <a:gd name="T2" fmla="*/ 0 w 48"/>
                <a:gd name="T3" fmla="*/ 0 h 36"/>
                <a:gd name="T4" fmla="*/ 0 w 48"/>
                <a:gd name="T5" fmla="*/ 0 h 36"/>
                <a:gd name="T6" fmla="*/ 0 w 48"/>
                <a:gd name="T7" fmla="*/ 0 h 36"/>
                <a:gd name="T8" fmla="*/ 0 w 48"/>
                <a:gd name="T9" fmla="*/ 0 h 36"/>
                <a:gd name="T10" fmla="*/ 0 w 48"/>
                <a:gd name="T11" fmla="*/ 0 h 36"/>
                <a:gd name="T12" fmla="*/ 0 w 48"/>
                <a:gd name="T13" fmla="*/ 0 h 36"/>
                <a:gd name="T14" fmla="*/ 0 w 48"/>
                <a:gd name="T15" fmla="*/ 0 h 36"/>
                <a:gd name="T16" fmla="*/ 0 w 48"/>
                <a:gd name="T17" fmla="*/ 0 h 36"/>
                <a:gd name="T18" fmla="*/ 0 w 48"/>
                <a:gd name="T19" fmla="*/ 0 h 36"/>
                <a:gd name="T20" fmla="*/ 0 w 48"/>
                <a:gd name="T21" fmla="*/ 0 h 36"/>
                <a:gd name="T22" fmla="*/ 0 w 48"/>
                <a:gd name="T23" fmla="*/ 0 h 36"/>
                <a:gd name="T24" fmla="*/ 0 w 48"/>
                <a:gd name="T25" fmla="*/ 0 h 36"/>
                <a:gd name="T26" fmla="*/ 0 w 48"/>
                <a:gd name="T27" fmla="*/ 0 h 36"/>
                <a:gd name="T28" fmla="*/ 0 w 48"/>
                <a:gd name="T29" fmla="*/ 0 h 36"/>
                <a:gd name="T30" fmla="*/ 0 w 48"/>
                <a:gd name="T31" fmla="*/ 0 h 36"/>
                <a:gd name="T32" fmla="*/ 0 w 48"/>
                <a:gd name="T33" fmla="*/ 0 h 36"/>
                <a:gd name="T34" fmla="*/ 0 w 48"/>
                <a:gd name="T35" fmla="*/ 0 h 36"/>
                <a:gd name="T36" fmla="*/ 0 w 48"/>
                <a:gd name="T37" fmla="*/ 0 h 36"/>
                <a:gd name="T38" fmla="*/ 0 w 48"/>
                <a:gd name="T39" fmla="*/ 0 h 36"/>
                <a:gd name="T40" fmla="*/ 0 w 48"/>
                <a:gd name="T41" fmla="*/ 0 h 36"/>
                <a:gd name="T42" fmla="*/ 0 w 48"/>
                <a:gd name="T43" fmla="*/ 0 h 36"/>
                <a:gd name="T44" fmla="*/ 0 w 48"/>
                <a:gd name="T45" fmla="*/ 0 h 36"/>
                <a:gd name="T46" fmla="*/ 0 w 48"/>
                <a:gd name="T47" fmla="*/ 0 h 36"/>
                <a:gd name="T48" fmla="*/ 0 w 48"/>
                <a:gd name="T49" fmla="*/ 0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8" h="36">
                  <a:moveTo>
                    <a:pt x="38" y="8"/>
                  </a:moveTo>
                  <a:lnTo>
                    <a:pt x="41" y="9"/>
                  </a:lnTo>
                  <a:lnTo>
                    <a:pt x="43" y="8"/>
                  </a:lnTo>
                  <a:lnTo>
                    <a:pt x="45" y="6"/>
                  </a:lnTo>
                  <a:lnTo>
                    <a:pt x="48" y="5"/>
                  </a:lnTo>
                  <a:lnTo>
                    <a:pt x="45" y="15"/>
                  </a:lnTo>
                  <a:lnTo>
                    <a:pt x="41" y="24"/>
                  </a:lnTo>
                  <a:lnTo>
                    <a:pt x="33" y="32"/>
                  </a:lnTo>
                  <a:lnTo>
                    <a:pt x="22" y="36"/>
                  </a:lnTo>
                  <a:lnTo>
                    <a:pt x="15" y="35"/>
                  </a:lnTo>
                  <a:lnTo>
                    <a:pt x="10" y="31"/>
                  </a:lnTo>
                  <a:lnTo>
                    <a:pt x="4" y="25"/>
                  </a:lnTo>
                  <a:lnTo>
                    <a:pt x="0" y="19"/>
                  </a:lnTo>
                  <a:lnTo>
                    <a:pt x="6" y="19"/>
                  </a:lnTo>
                  <a:lnTo>
                    <a:pt x="11" y="18"/>
                  </a:lnTo>
                  <a:lnTo>
                    <a:pt x="15" y="16"/>
                  </a:lnTo>
                  <a:lnTo>
                    <a:pt x="20" y="13"/>
                  </a:lnTo>
                  <a:lnTo>
                    <a:pt x="24" y="10"/>
                  </a:lnTo>
                  <a:lnTo>
                    <a:pt x="27" y="6"/>
                  </a:lnTo>
                  <a:lnTo>
                    <a:pt x="32" y="3"/>
                  </a:lnTo>
                  <a:lnTo>
                    <a:pt x="35" y="0"/>
                  </a:lnTo>
                  <a:lnTo>
                    <a:pt x="37" y="1"/>
                  </a:lnTo>
                  <a:lnTo>
                    <a:pt x="38" y="3"/>
                  </a:lnTo>
                  <a:lnTo>
                    <a:pt x="40" y="5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96" name="Freeform 590"/>
            <p:cNvSpPr>
              <a:spLocks/>
            </p:cNvSpPr>
            <p:nvPr/>
          </p:nvSpPr>
          <p:spPr bwMode="auto">
            <a:xfrm>
              <a:off x="1655" y="1546"/>
              <a:ext cx="8" cy="10"/>
            </a:xfrm>
            <a:custGeom>
              <a:avLst/>
              <a:gdLst>
                <a:gd name="T0" fmla="*/ 0 w 28"/>
                <a:gd name="T1" fmla="*/ 0 h 30"/>
                <a:gd name="T2" fmla="*/ 0 w 28"/>
                <a:gd name="T3" fmla="*/ 0 h 30"/>
                <a:gd name="T4" fmla="*/ 0 w 28"/>
                <a:gd name="T5" fmla="*/ 0 h 30"/>
                <a:gd name="T6" fmla="*/ 0 w 28"/>
                <a:gd name="T7" fmla="*/ 0 h 30"/>
                <a:gd name="T8" fmla="*/ 0 w 28"/>
                <a:gd name="T9" fmla="*/ 0 h 30"/>
                <a:gd name="T10" fmla="*/ 0 w 28"/>
                <a:gd name="T11" fmla="*/ 0 h 30"/>
                <a:gd name="T12" fmla="*/ 0 w 28"/>
                <a:gd name="T13" fmla="*/ 0 h 30"/>
                <a:gd name="T14" fmla="*/ 0 w 28"/>
                <a:gd name="T15" fmla="*/ 0 h 30"/>
                <a:gd name="T16" fmla="*/ 0 w 28"/>
                <a:gd name="T17" fmla="*/ 0 h 30"/>
                <a:gd name="T18" fmla="*/ 0 w 28"/>
                <a:gd name="T19" fmla="*/ 0 h 30"/>
                <a:gd name="T20" fmla="*/ 0 w 28"/>
                <a:gd name="T21" fmla="*/ 0 h 30"/>
                <a:gd name="T22" fmla="*/ 0 w 28"/>
                <a:gd name="T23" fmla="*/ 0 h 30"/>
                <a:gd name="T24" fmla="*/ 0 w 28"/>
                <a:gd name="T25" fmla="*/ 0 h 30"/>
                <a:gd name="T26" fmla="*/ 0 w 28"/>
                <a:gd name="T27" fmla="*/ 0 h 30"/>
                <a:gd name="T28" fmla="*/ 0 w 28"/>
                <a:gd name="T29" fmla="*/ 0 h 30"/>
                <a:gd name="T30" fmla="*/ 0 w 28"/>
                <a:gd name="T31" fmla="*/ 0 h 30"/>
                <a:gd name="T32" fmla="*/ 0 w 28"/>
                <a:gd name="T33" fmla="*/ 0 h 30"/>
                <a:gd name="T34" fmla="*/ 0 w 28"/>
                <a:gd name="T35" fmla="*/ 0 h 30"/>
                <a:gd name="T36" fmla="*/ 0 w 28"/>
                <a:gd name="T37" fmla="*/ 0 h 30"/>
                <a:gd name="T38" fmla="*/ 0 w 28"/>
                <a:gd name="T39" fmla="*/ 0 h 30"/>
                <a:gd name="T40" fmla="*/ 0 w 28"/>
                <a:gd name="T41" fmla="*/ 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8" h="30">
                  <a:moveTo>
                    <a:pt x="27" y="14"/>
                  </a:moveTo>
                  <a:lnTo>
                    <a:pt x="27" y="16"/>
                  </a:lnTo>
                  <a:lnTo>
                    <a:pt x="28" y="18"/>
                  </a:lnTo>
                  <a:lnTo>
                    <a:pt x="28" y="21"/>
                  </a:lnTo>
                  <a:lnTo>
                    <a:pt x="27" y="23"/>
                  </a:lnTo>
                  <a:lnTo>
                    <a:pt x="25" y="28"/>
                  </a:lnTo>
                  <a:lnTo>
                    <a:pt x="20" y="29"/>
                  </a:lnTo>
                  <a:lnTo>
                    <a:pt x="16" y="30"/>
                  </a:lnTo>
                  <a:lnTo>
                    <a:pt x="11" y="29"/>
                  </a:lnTo>
                  <a:lnTo>
                    <a:pt x="5" y="25"/>
                  </a:lnTo>
                  <a:lnTo>
                    <a:pt x="2" y="21"/>
                  </a:lnTo>
                  <a:lnTo>
                    <a:pt x="1" y="15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8" y="3"/>
                  </a:lnTo>
                  <a:lnTo>
                    <a:pt x="23" y="8"/>
                  </a:lnTo>
                  <a:lnTo>
                    <a:pt x="27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97" name="Freeform 591"/>
            <p:cNvSpPr>
              <a:spLocks/>
            </p:cNvSpPr>
            <p:nvPr/>
          </p:nvSpPr>
          <p:spPr bwMode="auto">
            <a:xfrm>
              <a:off x="1810" y="1549"/>
              <a:ext cx="12" cy="14"/>
            </a:xfrm>
            <a:custGeom>
              <a:avLst/>
              <a:gdLst>
                <a:gd name="T0" fmla="*/ 0 w 44"/>
                <a:gd name="T1" fmla="*/ 0 h 42"/>
                <a:gd name="T2" fmla="*/ 0 w 44"/>
                <a:gd name="T3" fmla="*/ 0 h 42"/>
                <a:gd name="T4" fmla="*/ 0 w 44"/>
                <a:gd name="T5" fmla="*/ 0 h 42"/>
                <a:gd name="T6" fmla="*/ 0 w 44"/>
                <a:gd name="T7" fmla="*/ 0 h 42"/>
                <a:gd name="T8" fmla="*/ 0 w 44"/>
                <a:gd name="T9" fmla="*/ 0 h 42"/>
                <a:gd name="T10" fmla="*/ 0 w 44"/>
                <a:gd name="T11" fmla="*/ 0 h 42"/>
                <a:gd name="T12" fmla="*/ 0 w 44"/>
                <a:gd name="T13" fmla="*/ 0 h 42"/>
                <a:gd name="T14" fmla="*/ 0 w 44"/>
                <a:gd name="T15" fmla="*/ 0 h 42"/>
                <a:gd name="T16" fmla="*/ 0 w 44"/>
                <a:gd name="T17" fmla="*/ 0 h 42"/>
                <a:gd name="T18" fmla="*/ 0 w 44"/>
                <a:gd name="T19" fmla="*/ 0 h 42"/>
                <a:gd name="T20" fmla="*/ 0 w 44"/>
                <a:gd name="T21" fmla="*/ 0 h 42"/>
                <a:gd name="T22" fmla="*/ 0 w 44"/>
                <a:gd name="T23" fmla="*/ 0 h 42"/>
                <a:gd name="T24" fmla="*/ 0 w 44"/>
                <a:gd name="T25" fmla="*/ 0 h 42"/>
                <a:gd name="T26" fmla="*/ 0 w 44"/>
                <a:gd name="T27" fmla="*/ 0 h 42"/>
                <a:gd name="T28" fmla="*/ 0 w 44"/>
                <a:gd name="T29" fmla="*/ 0 h 42"/>
                <a:gd name="T30" fmla="*/ 0 w 44"/>
                <a:gd name="T31" fmla="*/ 0 h 42"/>
                <a:gd name="T32" fmla="*/ 0 w 44"/>
                <a:gd name="T33" fmla="*/ 0 h 42"/>
                <a:gd name="T34" fmla="*/ 0 w 44"/>
                <a:gd name="T35" fmla="*/ 0 h 42"/>
                <a:gd name="T36" fmla="*/ 0 w 44"/>
                <a:gd name="T37" fmla="*/ 0 h 42"/>
                <a:gd name="T38" fmla="*/ 0 w 44"/>
                <a:gd name="T39" fmla="*/ 0 h 42"/>
                <a:gd name="T40" fmla="*/ 0 w 44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42">
                  <a:moveTo>
                    <a:pt x="44" y="17"/>
                  </a:moveTo>
                  <a:lnTo>
                    <a:pt x="44" y="24"/>
                  </a:lnTo>
                  <a:lnTo>
                    <a:pt x="40" y="30"/>
                  </a:lnTo>
                  <a:lnTo>
                    <a:pt x="36" y="35"/>
                  </a:lnTo>
                  <a:lnTo>
                    <a:pt x="30" y="37"/>
                  </a:lnTo>
                  <a:lnTo>
                    <a:pt x="24" y="39"/>
                  </a:lnTo>
                  <a:lnTo>
                    <a:pt x="17" y="41"/>
                  </a:lnTo>
                  <a:lnTo>
                    <a:pt x="11" y="42"/>
                  </a:lnTo>
                  <a:lnTo>
                    <a:pt x="5" y="41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1" y="19"/>
                  </a:lnTo>
                  <a:lnTo>
                    <a:pt x="3" y="14"/>
                  </a:lnTo>
                  <a:lnTo>
                    <a:pt x="7" y="9"/>
                  </a:lnTo>
                  <a:lnTo>
                    <a:pt x="10" y="5"/>
                  </a:lnTo>
                  <a:lnTo>
                    <a:pt x="15" y="0"/>
                  </a:lnTo>
                  <a:lnTo>
                    <a:pt x="23" y="3"/>
                  </a:lnTo>
                  <a:lnTo>
                    <a:pt x="31" y="6"/>
                  </a:lnTo>
                  <a:lnTo>
                    <a:pt x="38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98" name="Freeform 592"/>
            <p:cNvSpPr>
              <a:spLocks/>
            </p:cNvSpPr>
            <p:nvPr/>
          </p:nvSpPr>
          <p:spPr bwMode="auto">
            <a:xfrm>
              <a:off x="1829" y="1558"/>
              <a:ext cx="5" cy="6"/>
            </a:xfrm>
            <a:custGeom>
              <a:avLst/>
              <a:gdLst>
                <a:gd name="T0" fmla="*/ 0 w 23"/>
                <a:gd name="T1" fmla="*/ 0 h 19"/>
                <a:gd name="T2" fmla="*/ 0 w 23"/>
                <a:gd name="T3" fmla="*/ 0 h 19"/>
                <a:gd name="T4" fmla="*/ 0 w 23"/>
                <a:gd name="T5" fmla="*/ 0 h 19"/>
                <a:gd name="T6" fmla="*/ 0 w 23"/>
                <a:gd name="T7" fmla="*/ 0 h 19"/>
                <a:gd name="T8" fmla="*/ 0 w 23"/>
                <a:gd name="T9" fmla="*/ 0 h 19"/>
                <a:gd name="T10" fmla="*/ 0 w 23"/>
                <a:gd name="T11" fmla="*/ 0 h 19"/>
                <a:gd name="T12" fmla="*/ 0 w 23"/>
                <a:gd name="T13" fmla="*/ 0 h 19"/>
                <a:gd name="T14" fmla="*/ 0 w 23"/>
                <a:gd name="T15" fmla="*/ 0 h 19"/>
                <a:gd name="T16" fmla="*/ 0 w 23"/>
                <a:gd name="T17" fmla="*/ 0 h 19"/>
                <a:gd name="T18" fmla="*/ 0 w 23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19">
                  <a:moveTo>
                    <a:pt x="23" y="18"/>
                  </a:moveTo>
                  <a:lnTo>
                    <a:pt x="17" y="19"/>
                  </a:lnTo>
                  <a:lnTo>
                    <a:pt x="12" y="19"/>
                  </a:lnTo>
                  <a:lnTo>
                    <a:pt x="6" y="17"/>
                  </a:lnTo>
                  <a:lnTo>
                    <a:pt x="0" y="15"/>
                  </a:lnTo>
                  <a:lnTo>
                    <a:pt x="1" y="0"/>
                  </a:lnTo>
                  <a:lnTo>
                    <a:pt x="8" y="2"/>
                  </a:lnTo>
                  <a:lnTo>
                    <a:pt x="14" y="7"/>
                  </a:lnTo>
                  <a:lnTo>
                    <a:pt x="20" y="11"/>
                  </a:lnTo>
                  <a:lnTo>
                    <a:pt x="23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299" name="Freeform 593"/>
            <p:cNvSpPr>
              <a:spLocks/>
            </p:cNvSpPr>
            <p:nvPr/>
          </p:nvSpPr>
          <p:spPr bwMode="auto">
            <a:xfrm>
              <a:off x="1666" y="1560"/>
              <a:ext cx="17" cy="19"/>
            </a:xfrm>
            <a:custGeom>
              <a:avLst/>
              <a:gdLst>
                <a:gd name="T0" fmla="*/ 0 w 66"/>
                <a:gd name="T1" fmla="*/ 0 h 55"/>
                <a:gd name="T2" fmla="*/ 0 w 66"/>
                <a:gd name="T3" fmla="*/ 0 h 55"/>
                <a:gd name="T4" fmla="*/ 0 w 66"/>
                <a:gd name="T5" fmla="*/ 0 h 55"/>
                <a:gd name="T6" fmla="*/ 0 w 66"/>
                <a:gd name="T7" fmla="*/ 0 h 55"/>
                <a:gd name="T8" fmla="*/ 0 w 66"/>
                <a:gd name="T9" fmla="*/ 0 h 55"/>
                <a:gd name="T10" fmla="*/ 0 w 66"/>
                <a:gd name="T11" fmla="*/ 0 h 55"/>
                <a:gd name="T12" fmla="*/ 0 w 66"/>
                <a:gd name="T13" fmla="*/ 0 h 55"/>
                <a:gd name="T14" fmla="*/ 0 w 66"/>
                <a:gd name="T15" fmla="*/ 0 h 55"/>
                <a:gd name="T16" fmla="*/ 0 w 66"/>
                <a:gd name="T17" fmla="*/ 0 h 55"/>
                <a:gd name="T18" fmla="*/ 0 w 66"/>
                <a:gd name="T19" fmla="*/ 0 h 55"/>
                <a:gd name="T20" fmla="*/ 0 w 66"/>
                <a:gd name="T21" fmla="*/ 0 h 55"/>
                <a:gd name="T22" fmla="*/ 0 w 66"/>
                <a:gd name="T23" fmla="*/ 0 h 55"/>
                <a:gd name="T24" fmla="*/ 0 w 66"/>
                <a:gd name="T25" fmla="*/ 0 h 55"/>
                <a:gd name="T26" fmla="*/ 0 w 66"/>
                <a:gd name="T27" fmla="*/ 0 h 55"/>
                <a:gd name="T28" fmla="*/ 0 w 66"/>
                <a:gd name="T29" fmla="*/ 0 h 55"/>
                <a:gd name="T30" fmla="*/ 0 w 66"/>
                <a:gd name="T31" fmla="*/ 0 h 55"/>
                <a:gd name="T32" fmla="*/ 0 w 66"/>
                <a:gd name="T33" fmla="*/ 0 h 55"/>
                <a:gd name="T34" fmla="*/ 0 w 66"/>
                <a:gd name="T35" fmla="*/ 0 h 55"/>
                <a:gd name="T36" fmla="*/ 0 w 66"/>
                <a:gd name="T37" fmla="*/ 0 h 55"/>
                <a:gd name="T38" fmla="*/ 0 w 66"/>
                <a:gd name="T39" fmla="*/ 0 h 55"/>
                <a:gd name="T40" fmla="*/ 0 w 66"/>
                <a:gd name="T41" fmla="*/ 0 h 55"/>
                <a:gd name="T42" fmla="*/ 0 w 66"/>
                <a:gd name="T43" fmla="*/ 0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6" h="55">
                  <a:moveTo>
                    <a:pt x="66" y="45"/>
                  </a:moveTo>
                  <a:lnTo>
                    <a:pt x="66" y="47"/>
                  </a:lnTo>
                  <a:lnTo>
                    <a:pt x="65" y="50"/>
                  </a:lnTo>
                  <a:lnTo>
                    <a:pt x="64" y="53"/>
                  </a:lnTo>
                  <a:lnTo>
                    <a:pt x="61" y="55"/>
                  </a:lnTo>
                  <a:lnTo>
                    <a:pt x="54" y="53"/>
                  </a:lnTo>
                  <a:lnTo>
                    <a:pt x="47" y="49"/>
                  </a:lnTo>
                  <a:lnTo>
                    <a:pt x="42" y="45"/>
                  </a:lnTo>
                  <a:lnTo>
                    <a:pt x="36" y="39"/>
                  </a:lnTo>
                  <a:lnTo>
                    <a:pt x="30" y="33"/>
                  </a:lnTo>
                  <a:lnTo>
                    <a:pt x="24" y="27"/>
                  </a:lnTo>
                  <a:lnTo>
                    <a:pt x="19" y="22"/>
                  </a:lnTo>
                  <a:lnTo>
                    <a:pt x="13" y="16"/>
                  </a:lnTo>
                  <a:lnTo>
                    <a:pt x="0" y="0"/>
                  </a:lnTo>
                  <a:lnTo>
                    <a:pt x="9" y="3"/>
                  </a:lnTo>
                  <a:lnTo>
                    <a:pt x="19" y="8"/>
                  </a:lnTo>
                  <a:lnTo>
                    <a:pt x="27" y="12"/>
                  </a:lnTo>
                  <a:lnTo>
                    <a:pt x="35" y="18"/>
                  </a:lnTo>
                  <a:lnTo>
                    <a:pt x="42" y="25"/>
                  </a:lnTo>
                  <a:lnTo>
                    <a:pt x="50" y="32"/>
                  </a:lnTo>
                  <a:lnTo>
                    <a:pt x="58" y="39"/>
                  </a:lnTo>
                  <a:lnTo>
                    <a:pt x="66" y="4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00" name="Freeform 594"/>
            <p:cNvSpPr>
              <a:spLocks/>
            </p:cNvSpPr>
            <p:nvPr/>
          </p:nvSpPr>
          <p:spPr bwMode="auto">
            <a:xfrm>
              <a:off x="1773" y="1579"/>
              <a:ext cx="7" cy="6"/>
            </a:xfrm>
            <a:custGeom>
              <a:avLst/>
              <a:gdLst>
                <a:gd name="T0" fmla="*/ 0 w 28"/>
                <a:gd name="T1" fmla="*/ 0 h 17"/>
                <a:gd name="T2" fmla="*/ 0 w 28"/>
                <a:gd name="T3" fmla="*/ 0 h 17"/>
                <a:gd name="T4" fmla="*/ 0 w 28"/>
                <a:gd name="T5" fmla="*/ 0 h 17"/>
                <a:gd name="T6" fmla="*/ 0 w 28"/>
                <a:gd name="T7" fmla="*/ 0 h 17"/>
                <a:gd name="T8" fmla="*/ 0 w 28"/>
                <a:gd name="T9" fmla="*/ 0 h 17"/>
                <a:gd name="T10" fmla="*/ 0 w 28"/>
                <a:gd name="T11" fmla="*/ 0 h 17"/>
                <a:gd name="T12" fmla="*/ 0 w 28"/>
                <a:gd name="T13" fmla="*/ 0 h 17"/>
                <a:gd name="T14" fmla="*/ 0 w 28"/>
                <a:gd name="T15" fmla="*/ 0 h 17"/>
                <a:gd name="T16" fmla="*/ 0 w 28"/>
                <a:gd name="T17" fmla="*/ 0 h 17"/>
                <a:gd name="T18" fmla="*/ 0 w 28"/>
                <a:gd name="T19" fmla="*/ 0 h 17"/>
                <a:gd name="T20" fmla="*/ 0 w 28"/>
                <a:gd name="T21" fmla="*/ 0 h 17"/>
                <a:gd name="T22" fmla="*/ 0 w 28"/>
                <a:gd name="T23" fmla="*/ 0 h 17"/>
                <a:gd name="T24" fmla="*/ 0 w 28"/>
                <a:gd name="T25" fmla="*/ 0 h 17"/>
                <a:gd name="T26" fmla="*/ 0 w 28"/>
                <a:gd name="T27" fmla="*/ 0 h 17"/>
                <a:gd name="T28" fmla="*/ 0 w 28"/>
                <a:gd name="T29" fmla="*/ 0 h 17"/>
                <a:gd name="T30" fmla="*/ 0 w 28"/>
                <a:gd name="T31" fmla="*/ 0 h 17"/>
                <a:gd name="T32" fmla="*/ 0 w 28"/>
                <a:gd name="T33" fmla="*/ 0 h 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17">
                  <a:moveTo>
                    <a:pt x="28" y="10"/>
                  </a:moveTo>
                  <a:lnTo>
                    <a:pt x="28" y="14"/>
                  </a:lnTo>
                  <a:lnTo>
                    <a:pt x="26" y="15"/>
                  </a:lnTo>
                  <a:lnTo>
                    <a:pt x="23" y="17"/>
                  </a:lnTo>
                  <a:lnTo>
                    <a:pt x="21" y="17"/>
                  </a:lnTo>
                  <a:lnTo>
                    <a:pt x="14" y="17"/>
                  </a:lnTo>
                  <a:lnTo>
                    <a:pt x="8" y="15"/>
                  </a:lnTo>
                  <a:lnTo>
                    <a:pt x="3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7" y="2"/>
                  </a:lnTo>
                  <a:lnTo>
                    <a:pt x="23" y="6"/>
                  </a:lnTo>
                  <a:lnTo>
                    <a:pt x="28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01" name="Freeform 595"/>
            <p:cNvSpPr>
              <a:spLocks/>
            </p:cNvSpPr>
            <p:nvPr/>
          </p:nvSpPr>
          <p:spPr bwMode="auto">
            <a:xfrm>
              <a:off x="1642" y="1595"/>
              <a:ext cx="195" cy="288"/>
            </a:xfrm>
            <a:custGeom>
              <a:avLst/>
              <a:gdLst>
                <a:gd name="T0" fmla="*/ 0 w 741"/>
                <a:gd name="T1" fmla="*/ 0 h 873"/>
                <a:gd name="T2" fmla="*/ 0 w 741"/>
                <a:gd name="T3" fmla="*/ 0 h 873"/>
                <a:gd name="T4" fmla="*/ 0 w 741"/>
                <a:gd name="T5" fmla="*/ 0 h 873"/>
                <a:gd name="T6" fmla="*/ 0 w 741"/>
                <a:gd name="T7" fmla="*/ 0 h 873"/>
                <a:gd name="T8" fmla="*/ 0 w 741"/>
                <a:gd name="T9" fmla="*/ 0 h 873"/>
                <a:gd name="T10" fmla="*/ 0 w 741"/>
                <a:gd name="T11" fmla="*/ 0 h 873"/>
                <a:gd name="T12" fmla="*/ 0 w 741"/>
                <a:gd name="T13" fmla="*/ 0 h 873"/>
                <a:gd name="T14" fmla="*/ 0 w 741"/>
                <a:gd name="T15" fmla="*/ 0 h 873"/>
                <a:gd name="T16" fmla="*/ 0 w 741"/>
                <a:gd name="T17" fmla="*/ 0 h 873"/>
                <a:gd name="T18" fmla="*/ 0 w 741"/>
                <a:gd name="T19" fmla="*/ 0 h 873"/>
                <a:gd name="T20" fmla="*/ 0 w 741"/>
                <a:gd name="T21" fmla="*/ 0 h 873"/>
                <a:gd name="T22" fmla="*/ 0 w 741"/>
                <a:gd name="T23" fmla="*/ 0 h 873"/>
                <a:gd name="T24" fmla="*/ 0 w 741"/>
                <a:gd name="T25" fmla="*/ 0 h 873"/>
                <a:gd name="T26" fmla="*/ 0 w 741"/>
                <a:gd name="T27" fmla="*/ 0 h 873"/>
                <a:gd name="T28" fmla="*/ 0 w 741"/>
                <a:gd name="T29" fmla="*/ 0 h 873"/>
                <a:gd name="T30" fmla="*/ 0 w 741"/>
                <a:gd name="T31" fmla="*/ 0 h 873"/>
                <a:gd name="T32" fmla="*/ 0 w 741"/>
                <a:gd name="T33" fmla="*/ 0 h 873"/>
                <a:gd name="T34" fmla="*/ 0 w 741"/>
                <a:gd name="T35" fmla="*/ 0 h 873"/>
                <a:gd name="T36" fmla="*/ 0 w 741"/>
                <a:gd name="T37" fmla="*/ 0 h 873"/>
                <a:gd name="T38" fmla="*/ 0 w 741"/>
                <a:gd name="T39" fmla="*/ 0 h 873"/>
                <a:gd name="T40" fmla="*/ 0 w 741"/>
                <a:gd name="T41" fmla="*/ 0 h 873"/>
                <a:gd name="T42" fmla="*/ 0 w 741"/>
                <a:gd name="T43" fmla="*/ 0 h 873"/>
                <a:gd name="T44" fmla="*/ 0 w 741"/>
                <a:gd name="T45" fmla="*/ 0 h 873"/>
                <a:gd name="T46" fmla="*/ 0 w 741"/>
                <a:gd name="T47" fmla="*/ 0 h 873"/>
                <a:gd name="T48" fmla="*/ 0 w 741"/>
                <a:gd name="T49" fmla="*/ 0 h 873"/>
                <a:gd name="T50" fmla="*/ 0 w 741"/>
                <a:gd name="T51" fmla="*/ 0 h 873"/>
                <a:gd name="T52" fmla="*/ 0 w 741"/>
                <a:gd name="T53" fmla="*/ 0 h 873"/>
                <a:gd name="T54" fmla="*/ 0 w 741"/>
                <a:gd name="T55" fmla="*/ 0 h 873"/>
                <a:gd name="T56" fmla="*/ 0 w 741"/>
                <a:gd name="T57" fmla="*/ 0 h 873"/>
                <a:gd name="T58" fmla="*/ 0 w 741"/>
                <a:gd name="T59" fmla="*/ 0 h 873"/>
                <a:gd name="T60" fmla="*/ 0 w 741"/>
                <a:gd name="T61" fmla="*/ 0 h 873"/>
                <a:gd name="T62" fmla="*/ 0 w 741"/>
                <a:gd name="T63" fmla="*/ 0 h 873"/>
                <a:gd name="T64" fmla="*/ 0 w 741"/>
                <a:gd name="T65" fmla="*/ 0 h 873"/>
                <a:gd name="T66" fmla="*/ 0 w 741"/>
                <a:gd name="T67" fmla="*/ 0 h 873"/>
                <a:gd name="T68" fmla="*/ 0 w 741"/>
                <a:gd name="T69" fmla="*/ 0 h 873"/>
                <a:gd name="T70" fmla="*/ 0 w 741"/>
                <a:gd name="T71" fmla="*/ 0 h 873"/>
                <a:gd name="T72" fmla="*/ 0 w 741"/>
                <a:gd name="T73" fmla="*/ 0 h 873"/>
                <a:gd name="T74" fmla="*/ 0 w 741"/>
                <a:gd name="T75" fmla="*/ 0 h 873"/>
                <a:gd name="T76" fmla="*/ 0 w 741"/>
                <a:gd name="T77" fmla="*/ 0 h 873"/>
                <a:gd name="T78" fmla="*/ 0 w 741"/>
                <a:gd name="T79" fmla="*/ 0 h 873"/>
                <a:gd name="T80" fmla="*/ 0 w 741"/>
                <a:gd name="T81" fmla="*/ 0 h 873"/>
                <a:gd name="T82" fmla="*/ 0 w 741"/>
                <a:gd name="T83" fmla="*/ 0 h 873"/>
                <a:gd name="T84" fmla="*/ 0 w 741"/>
                <a:gd name="T85" fmla="*/ 0 h 873"/>
                <a:gd name="T86" fmla="*/ 0 w 741"/>
                <a:gd name="T87" fmla="*/ 0 h 873"/>
                <a:gd name="T88" fmla="*/ 0 w 741"/>
                <a:gd name="T89" fmla="*/ 0 h 873"/>
                <a:gd name="T90" fmla="*/ 0 w 741"/>
                <a:gd name="T91" fmla="*/ 0 h 873"/>
                <a:gd name="T92" fmla="*/ 0 w 741"/>
                <a:gd name="T93" fmla="*/ 0 h 873"/>
                <a:gd name="T94" fmla="*/ 0 w 741"/>
                <a:gd name="T95" fmla="*/ 0 h 873"/>
                <a:gd name="T96" fmla="*/ 0 w 741"/>
                <a:gd name="T97" fmla="*/ 0 h 873"/>
                <a:gd name="T98" fmla="*/ 0 w 741"/>
                <a:gd name="T99" fmla="*/ 0 h 87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741" h="873">
                  <a:moveTo>
                    <a:pt x="440" y="48"/>
                  </a:moveTo>
                  <a:lnTo>
                    <a:pt x="438" y="83"/>
                  </a:lnTo>
                  <a:lnTo>
                    <a:pt x="433" y="119"/>
                  </a:lnTo>
                  <a:lnTo>
                    <a:pt x="431" y="153"/>
                  </a:lnTo>
                  <a:lnTo>
                    <a:pt x="432" y="190"/>
                  </a:lnTo>
                  <a:lnTo>
                    <a:pt x="439" y="262"/>
                  </a:lnTo>
                  <a:lnTo>
                    <a:pt x="440" y="335"/>
                  </a:lnTo>
                  <a:lnTo>
                    <a:pt x="437" y="409"/>
                  </a:lnTo>
                  <a:lnTo>
                    <a:pt x="433" y="482"/>
                  </a:lnTo>
                  <a:lnTo>
                    <a:pt x="439" y="512"/>
                  </a:lnTo>
                  <a:lnTo>
                    <a:pt x="449" y="539"/>
                  </a:lnTo>
                  <a:lnTo>
                    <a:pt x="461" y="568"/>
                  </a:lnTo>
                  <a:lnTo>
                    <a:pt x="466" y="598"/>
                  </a:lnTo>
                  <a:lnTo>
                    <a:pt x="464" y="618"/>
                  </a:lnTo>
                  <a:lnTo>
                    <a:pt x="463" y="637"/>
                  </a:lnTo>
                  <a:lnTo>
                    <a:pt x="466" y="656"/>
                  </a:lnTo>
                  <a:lnTo>
                    <a:pt x="474" y="673"/>
                  </a:lnTo>
                  <a:lnTo>
                    <a:pt x="483" y="684"/>
                  </a:lnTo>
                  <a:lnTo>
                    <a:pt x="493" y="695"/>
                  </a:lnTo>
                  <a:lnTo>
                    <a:pt x="505" y="704"/>
                  </a:lnTo>
                  <a:lnTo>
                    <a:pt x="516" y="711"/>
                  </a:lnTo>
                  <a:lnTo>
                    <a:pt x="528" y="719"/>
                  </a:lnTo>
                  <a:lnTo>
                    <a:pt x="542" y="725"/>
                  </a:lnTo>
                  <a:lnTo>
                    <a:pt x="554" y="731"/>
                  </a:lnTo>
                  <a:lnTo>
                    <a:pt x="567" y="736"/>
                  </a:lnTo>
                  <a:lnTo>
                    <a:pt x="582" y="740"/>
                  </a:lnTo>
                  <a:lnTo>
                    <a:pt x="598" y="742"/>
                  </a:lnTo>
                  <a:lnTo>
                    <a:pt x="615" y="743"/>
                  </a:lnTo>
                  <a:lnTo>
                    <a:pt x="632" y="744"/>
                  </a:lnTo>
                  <a:lnTo>
                    <a:pt x="648" y="747"/>
                  </a:lnTo>
                  <a:lnTo>
                    <a:pt x="664" y="750"/>
                  </a:lnTo>
                  <a:lnTo>
                    <a:pt x="679" y="755"/>
                  </a:lnTo>
                  <a:lnTo>
                    <a:pt x="693" y="762"/>
                  </a:lnTo>
                  <a:lnTo>
                    <a:pt x="741" y="780"/>
                  </a:lnTo>
                  <a:lnTo>
                    <a:pt x="734" y="781"/>
                  </a:lnTo>
                  <a:lnTo>
                    <a:pt x="727" y="781"/>
                  </a:lnTo>
                  <a:lnTo>
                    <a:pt x="720" y="780"/>
                  </a:lnTo>
                  <a:lnTo>
                    <a:pt x="715" y="779"/>
                  </a:lnTo>
                  <a:lnTo>
                    <a:pt x="708" y="779"/>
                  </a:lnTo>
                  <a:lnTo>
                    <a:pt x="702" y="778"/>
                  </a:lnTo>
                  <a:lnTo>
                    <a:pt x="695" y="779"/>
                  </a:lnTo>
                  <a:lnTo>
                    <a:pt x="689" y="780"/>
                  </a:lnTo>
                  <a:lnTo>
                    <a:pt x="679" y="790"/>
                  </a:lnTo>
                  <a:lnTo>
                    <a:pt x="666" y="797"/>
                  </a:lnTo>
                  <a:lnTo>
                    <a:pt x="653" y="803"/>
                  </a:lnTo>
                  <a:lnTo>
                    <a:pt x="641" y="807"/>
                  </a:lnTo>
                  <a:lnTo>
                    <a:pt x="626" y="809"/>
                  </a:lnTo>
                  <a:lnTo>
                    <a:pt x="612" y="810"/>
                  </a:lnTo>
                  <a:lnTo>
                    <a:pt x="598" y="812"/>
                  </a:lnTo>
                  <a:lnTo>
                    <a:pt x="584" y="816"/>
                  </a:lnTo>
                  <a:lnTo>
                    <a:pt x="574" y="822"/>
                  </a:lnTo>
                  <a:lnTo>
                    <a:pt x="565" y="828"/>
                  </a:lnTo>
                  <a:lnTo>
                    <a:pt x="555" y="837"/>
                  </a:lnTo>
                  <a:lnTo>
                    <a:pt x="547" y="846"/>
                  </a:lnTo>
                  <a:lnTo>
                    <a:pt x="538" y="854"/>
                  </a:lnTo>
                  <a:lnTo>
                    <a:pt x="529" y="862"/>
                  </a:lnTo>
                  <a:lnTo>
                    <a:pt x="519" y="868"/>
                  </a:lnTo>
                  <a:lnTo>
                    <a:pt x="507" y="870"/>
                  </a:lnTo>
                  <a:lnTo>
                    <a:pt x="487" y="872"/>
                  </a:lnTo>
                  <a:lnTo>
                    <a:pt x="469" y="873"/>
                  </a:lnTo>
                  <a:lnTo>
                    <a:pt x="449" y="873"/>
                  </a:lnTo>
                  <a:lnTo>
                    <a:pt x="430" y="872"/>
                  </a:lnTo>
                  <a:lnTo>
                    <a:pt x="411" y="869"/>
                  </a:lnTo>
                  <a:lnTo>
                    <a:pt x="393" y="865"/>
                  </a:lnTo>
                  <a:lnTo>
                    <a:pt x="375" y="860"/>
                  </a:lnTo>
                  <a:lnTo>
                    <a:pt x="357" y="854"/>
                  </a:lnTo>
                  <a:lnTo>
                    <a:pt x="338" y="854"/>
                  </a:lnTo>
                  <a:lnTo>
                    <a:pt x="318" y="856"/>
                  </a:lnTo>
                  <a:lnTo>
                    <a:pt x="300" y="858"/>
                  </a:lnTo>
                  <a:lnTo>
                    <a:pt x="280" y="860"/>
                  </a:lnTo>
                  <a:lnTo>
                    <a:pt x="260" y="861"/>
                  </a:lnTo>
                  <a:lnTo>
                    <a:pt x="242" y="858"/>
                  </a:lnTo>
                  <a:lnTo>
                    <a:pt x="225" y="854"/>
                  </a:lnTo>
                  <a:lnTo>
                    <a:pt x="207" y="846"/>
                  </a:lnTo>
                  <a:lnTo>
                    <a:pt x="196" y="838"/>
                  </a:lnTo>
                  <a:lnTo>
                    <a:pt x="183" y="831"/>
                  </a:lnTo>
                  <a:lnTo>
                    <a:pt x="172" y="824"/>
                  </a:lnTo>
                  <a:lnTo>
                    <a:pt x="159" y="818"/>
                  </a:lnTo>
                  <a:lnTo>
                    <a:pt x="146" y="813"/>
                  </a:lnTo>
                  <a:lnTo>
                    <a:pt x="132" y="811"/>
                  </a:lnTo>
                  <a:lnTo>
                    <a:pt x="119" y="809"/>
                  </a:lnTo>
                  <a:lnTo>
                    <a:pt x="104" y="809"/>
                  </a:lnTo>
                  <a:lnTo>
                    <a:pt x="92" y="804"/>
                  </a:lnTo>
                  <a:lnTo>
                    <a:pt x="79" y="801"/>
                  </a:lnTo>
                  <a:lnTo>
                    <a:pt x="67" y="799"/>
                  </a:lnTo>
                  <a:lnTo>
                    <a:pt x="54" y="797"/>
                  </a:lnTo>
                  <a:lnTo>
                    <a:pt x="40" y="796"/>
                  </a:lnTo>
                  <a:lnTo>
                    <a:pt x="26" y="795"/>
                  </a:lnTo>
                  <a:lnTo>
                    <a:pt x="14" y="794"/>
                  </a:lnTo>
                  <a:lnTo>
                    <a:pt x="0" y="793"/>
                  </a:lnTo>
                  <a:lnTo>
                    <a:pt x="18" y="784"/>
                  </a:lnTo>
                  <a:lnTo>
                    <a:pt x="37" y="777"/>
                  </a:lnTo>
                  <a:lnTo>
                    <a:pt x="58" y="773"/>
                  </a:lnTo>
                  <a:lnTo>
                    <a:pt x="78" y="771"/>
                  </a:lnTo>
                  <a:lnTo>
                    <a:pt x="100" y="770"/>
                  </a:lnTo>
                  <a:lnTo>
                    <a:pt x="121" y="767"/>
                  </a:lnTo>
                  <a:lnTo>
                    <a:pt x="142" y="765"/>
                  </a:lnTo>
                  <a:lnTo>
                    <a:pt x="162" y="762"/>
                  </a:lnTo>
                  <a:lnTo>
                    <a:pt x="168" y="755"/>
                  </a:lnTo>
                  <a:lnTo>
                    <a:pt x="174" y="748"/>
                  </a:lnTo>
                  <a:lnTo>
                    <a:pt x="180" y="741"/>
                  </a:lnTo>
                  <a:lnTo>
                    <a:pt x="186" y="733"/>
                  </a:lnTo>
                  <a:lnTo>
                    <a:pt x="191" y="727"/>
                  </a:lnTo>
                  <a:lnTo>
                    <a:pt x="197" y="720"/>
                  </a:lnTo>
                  <a:lnTo>
                    <a:pt x="204" y="716"/>
                  </a:lnTo>
                  <a:lnTo>
                    <a:pt x="212" y="712"/>
                  </a:lnTo>
                  <a:lnTo>
                    <a:pt x="222" y="709"/>
                  </a:lnTo>
                  <a:lnTo>
                    <a:pt x="233" y="705"/>
                  </a:lnTo>
                  <a:lnTo>
                    <a:pt x="243" y="703"/>
                  </a:lnTo>
                  <a:lnTo>
                    <a:pt x="254" y="701"/>
                  </a:lnTo>
                  <a:lnTo>
                    <a:pt x="264" y="697"/>
                  </a:lnTo>
                  <a:lnTo>
                    <a:pt x="273" y="695"/>
                  </a:lnTo>
                  <a:lnTo>
                    <a:pt x="283" y="691"/>
                  </a:lnTo>
                  <a:lnTo>
                    <a:pt x="293" y="687"/>
                  </a:lnTo>
                  <a:lnTo>
                    <a:pt x="289" y="642"/>
                  </a:lnTo>
                  <a:lnTo>
                    <a:pt x="295" y="598"/>
                  </a:lnTo>
                  <a:lnTo>
                    <a:pt x="298" y="555"/>
                  </a:lnTo>
                  <a:lnTo>
                    <a:pt x="292" y="512"/>
                  </a:lnTo>
                  <a:lnTo>
                    <a:pt x="282" y="448"/>
                  </a:lnTo>
                  <a:lnTo>
                    <a:pt x="283" y="383"/>
                  </a:lnTo>
                  <a:lnTo>
                    <a:pt x="292" y="318"/>
                  </a:lnTo>
                  <a:lnTo>
                    <a:pt x="304" y="256"/>
                  </a:lnTo>
                  <a:lnTo>
                    <a:pt x="303" y="242"/>
                  </a:lnTo>
                  <a:lnTo>
                    <a:pt x="301" y="230"/>
                  </a:lnTo>
                  <a:lnTo>
                    <a:pt x="298" y="216"/>
                  </a:lnTo>
                  <a:lnTo>
                    <a:pt x="296" y="203"/>
                  </a:lnTo>
                  <a:lnTo>
                    <a:pt x="292" y="190"/>
                  </a:lnTo>
                  <a:lnTo>
                    <a:pt x="286" y="179"/>
                  </a:lnTo>
                  <a:lnTo>
                    <a:pt x="279" y="168"/>
                  </a:lnTo>
                  <a:lnTo>
                    <a:pt x="270" y="158"/>
                  </a:lnTo>
                  <a:lnTo>
                    <a:pt x="262" y="136"/>
                  </a:lnTo>
                  <a:lnTo>
                    <a:pt x="254" y="113"/>
                  </a:lnTo>
                  <a:lnTo>
                    <a:pt x="247" y="91"/>
                  </a:lnTo>
                  <a:lnTo>
                    <a:pt x="240" y="68"/>
                  </a:lnTo>
                  <a:lnTo>
                    <a:pt x="272" y="29"/>
                  </a:lnTo>
                  <a:lnTo>
                    <a:pt x="281" y="45"/>
                  </a:lnTo>
                  <a:lnTo>
                    <a:pt x="289" y="62"/>
                  </a:lnTo>
                  <a:lnTo>
                    <a:pt x="296" y="80"/>
                  </a:lnTo>
                  <a:lnTo>
                    <a:pt x="303" y="97"/>
                  </a:lnTo>
                  <a:lnTo>
                    <a:pt x="310" y="115"/>
                  </a:lnTo>
                  <a:lnTo>
                    <a:pt x="319" y="132"/>
                  </a:lnTo>
                  <a:lnTo>
                    <a:pt x="330" y="148"/>
                  </a:lnTo>
                  <a:lnTo>
                    <a:pt x="342" y="163"/>
                  </a:lnTo>
                  <a:lnTo>
                    <a:pt x="345" y="141"/>
                  </a:lnTo>
                  <a:lnTo>
                    <a:pt x="350" y="120"/>
                  </a:lnTo>
                  <a:lnTo>
                    <a:pt x="357" y="100"/>
                  </a:lnTo>
                  <a:lnTo>
                    <a:pt x="365" y="81"/>
                  </a:lnTo>
                  <a:lnTo>
                    <a:pt x="373" y="61"/>
                  </a:lnTo>
                  <a:lnTo>
                    <a:pt x="380" y="42"/>
                  </a:lnTo>
                  <a:lnTo>
                    <a:pt x="387" y="21"/>
                  </a:lnTo>
                  <a:lnTo>
                    <a:pt x="391" y="0"/>
                  </a:lnTo>
                  <a:lnTo>
                    <a:pt x="440" y="48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02" name="Freeform 596"/>
            <p:cNvSpPr>
              <a:spLocks/>
            </p:cNvSpPr>
            <p:nvPr/>
          </p:nvSpPr>
          <p:spPr bwMode="auto">
            <a:xfrm>
              <a:off x="1778" y="1601"/>
              <a:ext cx="8" cy="14"/>
            </a:xfrm>
            <a:custGeom>
              <a:avLst/>
              <a:gdLst>
                <a:gd name="T0" fmla="*/ 0 w 28"/>
                <a:gd name="T1" fmla="*/ 0 h 42"/>
                <a:gd name="T2" fmla="*/ 0 w 28"/>
                <a:gd name="T3" fmla="*/ 0 h 42"/>
                <a:gd name="T4" fmla="*/ 0 w 28"/>
                <a:gd name="T5" fmla="*/ 0 h 42"/>
                <a:gd name="T6" fmla="*/ 0 w 28"/>
                <a:gd name="T7" fmla="*/ 0 h 42"/>
                <a:gd name="T8" fmla="*/ 0 w 28"/>
                <a:gd name="T9" fmla="*/ 0 h 42"/>
                <a:gd name="T10" fmla="*/ 0 w 28"/>
                <a:gd name="T11" fmla="*/ 0 h 42"/>
                <a:gd name="T12" fmla="*/ 0 w 28"/>
                <a:gd name="T13" fmla="*/ 0 h 42"/>
                <a:gd name="T14" fmla="*/ 0 w 28"/>
                <a:gd name="T15" fmla="*/ 0 h 42"/>
                <a:gd name="T16" fmla="*/ 0 w 28"/>
                <a:gd name="T17" fmla="*/ 0 h 42"/>
                <a:gd name="T18" fmla="*/ 0 w 28"/>
                <a:gd name="T19" fmla="*/ 0 h 42"/>
                <a:gd name="T20" fmla="*/ 0 w 28"/>
                <a:gd name="T21" fmla="*/ 0 h 42"/>
                <a:gd name="T22" fmla="*/ 0 w 28"/>
                <a:gd name="T23" fmla="*/ 0 h 42"/>
                <a:gd name="T24" fmla="*/ 0 w 28"/>
                <a:gd name="T25" fmla="*/ 0 h 42"/>
                <a:gd name="T26" fmla="*/ 0 w 28"/>
                <a:gd name="T27" fmla="*/ 0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42">
                  <a:moveTo>
                    <a:pt x="28" y="14"/>
                  </a:moveTo>
                  <a:lnTo>
                    <a:pt x="23" y="41"/>
                  </a:lnTo>
                  <a:lnTo>
                    <a:pt x="16" y="42"/>
                  </a:lnTo>
                  <a:lnTo>
                    <a:pt x="9" y="40"/>
                  </a:lnTo>
                  <a:lnTo>
                    <a:pt x="5" y="37"/>
                  </a:lnTo>
                  <a:lnTo>
                    <a:pt x="1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7"/>
                  </a:lnTo>
                  <a:lnTo>
                    <a:pt x="2" y="0"/>
                  </a:lnTo>
                  <a:lnTo>
                    <a:pt x="10" y="1"/>
                  </a:lnTo>
                  <a:lnTo>
                    <a:pt x="17" y="3"/>
                  </a:lnTo>
                  <a:lnTo>
                    <a:pt x="24" y="7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03" name="Freeform 597"/>
            <p:cNvSpPr>
              <a:spLocks/>
            </p:cNvSpPr>
            <p:nvPr/>
          </p:nvSpPr>
          <p:spPr bwMode="auto">
            <a:xfrm>
              <a:off x="1748" y="1613"/>
              <a:ext cx="4" cy="5"/>
            </a:xfrm>
            <a:custGeom>
              <a:avLst/>
              <a:gdLst>
                <a:gd name="T0" fmla="*/ 0 w 13"/>
                <a:gd name="T1" fmla="*/ 0 h 17"/>
                <a:gd name="T2" fmla="*/ 0 w 13"/>
                <a:gd name="T3" fmla="*/ 0 h 17"/>
                <a:gd name="T4" fmla="*/ 0 w 13"/>
                <a:gd name="T5" fmla="*/ 0 h 17"/>
                <a:gd name="T6" fmla="*/ 0 w 13"/>
                <a:gd name="T7" fmla="*/ 0 h 17"/>
                <a:gd name="T8" fmla="*/ 0 w 13"/>
                <a:gd name="T9" fmla="*/ 0 h 17"/>
                <a:gd name="T10" fmla="*/ 0 w 13"/>
                <a:gd name="T11" fmla="*/ 0 h 17"/>
                <a:gd name="T12" fmla="*/ 0 w 13"/>
                <a:gd name="T13" fmla="*/ 0 h 17"/>
                <a:gd name="T14" fmla="*/ 0 w 13"/>
                <a:gd name="T15" fmla="*/ 0 h 17"/>
                <a:gd name="T16" fmla="*/ 0 w 13"/>
                <a:gd name="T17" fmla="*/ 0 h 17"/>
                <a:gd name="T18" fmla="*/ 0 w 13"/>
                <a:gd name="T19" fmla="*/ 0 h 17"/>
                <a:gd name="T20" fmla="*/ 0 w 13"/>
                <a:gd name="T21" fmla="*/ 0 h 17"/>
                <a:gd name="T22" fmla="*/ 0 w 13"/>
                <a:gd name="T23" fmla="*/ 0 h 17"/>
                <a:gd name="T24" fmla="*/ 0 w 13"/>
                <a:gd name="T25" fmla="*/ 0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lnTo>
                    <a:pt x="12" y="10"/>
                  </a:lnTo>
                  <a:lnTo>
                    <a:pt x="9" y="13"/>
                  </a:lnTo>
                  <a:lnTo>
                    <a:pt x="4" y="15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2"/>
                  </a:lnTo>
                  <a:lnTo>
                    <a:pt x="12" y="3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04" name="Freeform 598"/>
            <p:cNvSpPr>
              <a:spLocks/>
            </p:cNvSpPr>
            <p:nvPr/>
          </p:nvSpPr>
          <p:spPr bwMode="auto">
            <a:xfrm>
              <a:off x="1743" y="1628"/>
              <a:ext cx="6" cy="63"/>
            </a:xfrm>
            <a:custGeom>
              <a:avLst/>
              <a:gdLst>
                <a:gd name="T0" fmla="*/ 0 w 24"/>
                <a:gd name="T1" fmla="*/ 0 h 188"/>
                <a:gd name="T2" fmla="*/ 0 w 24"/>
                <a:gd name="T3" fmla="*/ 0 h 188"/>
                <a:gd name="T4" fmla="*/ 0 w 24"/>
                <a:gd name="T5" fmla="*/ 0 h 188"/>
                <a:gd name="T6" fmla="*/ 0 w 24"/>
                <a:gd name="T7" fmla="*/ 0 h 188"/>
                <a:gd name="T8" fmla="*/ 0 w 24"/>
                <a:gd name="T9" fmla="*/ 0 h 188"/>
                <a:gd name="T10" fmla="*/ 0 w 24"/>
                <a:gd name="T11" fmla="*/ 0 h 188"/>
                <a:gd name="T12" fmla="*/ 0 w 24"/>
                <a:gd name="T13" fmla="*/ 0 h 188"/>
                <a:gd name="T14" fmla="*/ 0 w 24"/>
                <a:gd name="T15" fmla="*/ 0 h 188"/>
                <a:gd name="T16" fmla="*/ 0 w 24"/>
                <a:gd name="T17" fmla="*/ 0 h 188"/>
                <a:gd name="T18" fmla="*/ 0 w 24"/>
                <a:gd name="T19" fmla="*/ 0 h 188"/>
                <a:gd name="T20" fmla="*/ 0 w 24"/>
                <a:gd name="T21" fmla="*/ 0 h 188"/>
                <a:gd name="T22" fmla="*/ 0 w 24"/>
                <a:gd name="T23" fmla="*/ 0 h 188"/>
                <a:gd name="T24" fmla="*/ 0 w 24"/>
                <a:gd name="T25" fmla="*/ 0 h 1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4" h="188">
                  <a:moveTo>
                    <a:pt x="24" y="188"/>
                  </a:moveTo>
                  <a:lnTo>
                    <a:pt x="15" y="168"/>
                  </a:lnTo>
                  <a:lnTo>
                    <a:pt x="6" y="147"/>
                  </a:lnTo>
                  <a:lnTo>
                    <a:pt x="0" y="127"/>
                  </a:lnTo>
                  <a:lnTo>
                    <a:pt x="1" y="104"/>
                  </a:lnTo>
                  <a:lnTo>
                    <a:pt x="7" y="78"/>
                  </a:lnTo>
                  <a:lnTo>
                    <a:pt x="12" y="52"/>
                  </a:lnTo>
                  <a:lnTo>
                    <a:pt x="16" y="26"/>
                  </a:lnTo>
                  <a:lnTo>
                    <a:pt x="20" y="0"/>
                  </a:lnTo>
                  <a:lnTo>
                    <a:pt x="18" y="47"/>
                  </a:lnTo>
                  <a:lnTo>
                    <a:pt x="15" y="96"/>
                  </a:lnTo>
                  <a:lnTo>
                    <a:pt x="15" y="143"/>
                  </a:lnTo>
                  <a:lnTo>
                    <a:pt x="24" y="18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05" name="Freeform 599"/>
            <p:cNvSpPr>
              <a:spLocks/>
            </p:cNvSpPr>
            <p:nvPr/>
          </p:nvSpPr>
          <p:spPr bwMode="auto">
            <a:xfrm>
              <a:off x="1717" y="1636"/>
              <a:ext cx="1" cy="7"/>
            </a:xfrm>
            <a:custGeom>
              <a:avLst/>
              <a:gdLst>
                <a:gd name="T0" fmla="*/ 0 w 7"/>
                <a:gd name="T1" fmla="*/ 0 h 20"/>
                <a:gd name="T2" fmla="*/ 0 w 7"/>
                <a:gd name="T3" fmla="*/ 0 h 20"/>
                <a:gd name="T4" fmla="*/ 0 w 7"/>
                <a:gd name="T5" fmla="*/ 0 h 20"/>
                <a:gd name="T6" fmla="*/ 0 w 7"/>
                <a:gd name="T7" fmla="*/ 0 h 20"/>
                <a:gd name="T8" fmla="*/ 0 w 7"/>
                <a:gd name="T9" fmla="*/ 0 h 20"/>
                <a:gd name="T10" fmla="*/ 0 w 7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" h="20">
                  <a:moveTo>
                    <a:pt x="7" y="20"/>
                  </a:moveTo>
                  <a:lnTo>
                    <a:pt x="4" y="15"/>
                  </a:lnTo>
                  <a:lnTo>
                    <a:pt x="2" y="10"/>
                  </a:lnTo>
                  <a:lnTo>
                    <a:pt x="1" y="6"/>
                  </a:lnTo>
                  <a:lnTo>
                    <a:pt x="0" y="0"/>
                  </a:lnTo>
                  <a:lnTo>
                    <a:pt x="7" y="2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06" name="Freeform 600"/>
            <p:cNvSpPr>
              <a:spLocks/>
            </p:cNvSpPr>
            <p:nvPr/>
          </p:nvSpPr>
          <p:spPr bwMode="auto">
            <a:xfrm>
              <a:off x="1724" y="1656"/>
              <a:ext cx="6" cy="6"/>
            </a:xfrm>
            <a:custGeom>
              <a:avLst/>
              <a:gdLst>
                <a:gd name="T0" fmla="*/ 0 w 20"/>
                <a:gd name="T1" fmla="*/ 0 h 18"/>
                <a:gd name="T2" fmla="*/ 0 w 20"/>
                <a:gd name="T3" fmla="*/ 0 h 18"/>
                <a:gd name="T4" fmla="*/ 0 w 20"/>
                <a:gd name="T5" fmla="*/ 0 h 18"/>
                <a:gd name="T6" fmla="*/ 0 w 20"/>
                <a:gd name="T7" fmla="*/ 0 h 18"/>
                <a:gd name="T8" fmla="*/ 0 w 20"/>
                <a:gd name="T9" fmla="*/ 0 h 18"/>
                <a:gd name="T10" fmla="*/ 0 w 20"/>
                <a:gd name="T11" fmla="*/ 0 h 18"/>
                <a:gd name="T12" fmla="*/ 0 w 20"/>
                <a:gd name="T13" fmla="*/ 0 h 18"/>
                <a:gd name="T14" fmla="*/ 0 w 20"/>
                <a:gd name="T15" fmla="*/ 0 h 18"/>
                <a:gd name="T16" fmla="*/ 0 w 20"/>
                <a:gd name="T17" fmla="*/ 0 h 18"/>
                <a:gd name="T18" fmla="*/ 0 w 20"/>
                <a:gd name="T19" fmla="*/ 0 h 18"/>
                <a:gd name="T20" fmla="*/ 0 w 20"/>
                <a:gd name="T21" fmla="*/ 0 h 18"/>
                <a:gd name="T22" fmla="*/ 0 w 20"/>
                <a:gd name="T23" fmla="*/ 0 h 18"/>
                <a:gd name="T24" fmla="*/ 0 w 20"/>
                <a:gd name="T25" fmla="*/ 0 h 18"/>
                <a:gd name="T26" fmla="*/ 0 w 20"/>
                <a:gd name="T27" fmla="*/ 0 h 18"/>
                <a:gd name="T28" fmla="*/ 0 w 20"/>
                <a:gd name="T29" fmla="*/ 0 h 18"/>
                <a:gd name="T30" fmla="*/ 0 w 20"/>
                <a:gd name="T31" fmla="*/ 0 h 18"/>
                <a:gd name="T32" fmla="*/ 0 w 20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18">
                  <a:moveTo>
                    <a:pt x="20" y="3"/>
                  </a:moveTo>
                  <a:lnTo>
                    <a:pt x="19" y="8"/>
                  </a:lnTo>
                  <a:lnTo>
                    <a:pt x="18" y="11"/>
                  </a:lnTo>
                  <a:lnTo>
                    <a:pt x="16" y="15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7" y="18"/>
                  </a:lnTo>
                  <a:lnTo>
                    <a:pt x="3" y="18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7"/>
                  </a:lnTo>
                  <a:lnTo>
                    <a:pt x="7" y="3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1"/>
                  </a:lnTo>
                  <a:lnTo>
                    <a:pt x="20" y="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07" name="Freeform 601"/>
            <p:cNvSpPr>
              <a:spLocks/>
            </p:cNvSpPr>
            <p:nvPr/>
          </p:nvSpPr>
          <p:spPr bwMode="auto">
            <a:xfrm>
              <a:off x="1728" y="1667"/>
              <a:ext cx="5" cy="4"/>
            </a:xfrm>
            <a:custGeom>
              <a:avLst/>
              <a:gdLst>
                <a:gd name="T0" fmla="*/ 0 w 19"/>
                <a:gd name="T1" fmla="*/ 0 h 14"/>
                <a:gd name="T2" fmla="*/ 0 w 19"/>
                <a:gd name="T3" fmla="*/ 0 h 14"/>
                <a:gd name="T4" fmla="*/ 0 w 19"/>
                <a:gd name="T5" fmla="*/ 0 h 14"/>
                <a:gd name="T6" fmla="*/ 0 w 19"/>
                <a:gd name="T7" fmla="*/ 0 h 14"/>
                <a:gd name="T8" fmla="*/ 0 w 19"/>
                <a:gd name="T9" fmla="*/ 0 h 14"/>
                <a:gd name="T10" fmla="*/ 0 w 19"/>
                <a:gd name="T11" fmla="*/ 0 h 14"/>
                <a:gd name="T12" fmla="*/ 0 w 19"/>
                <a:gd name="T13" fmla="*/ 0 h 14"/>
                <a:gd name="T14" fmla="*/ 0 w 19"/>
                <a:gd name="T15" fmla="*/ 0 h 14"/>
                <a:gd name="T16" fmla="*/ 0 w 19"/>
                <a:gd name="T17" fmla="*/ 0 h 14"/>
                <a:gd name="T18" fmla="*/ 0 w 19"/>
                <a:gd name="T19" fmla="*/ 0 h 14"/>
                <a:gd name="T20" fmla="*/ 0 w 19"/>
                <a:gd name="T21" fmla="*/ 0 h 14"/>
                <a:gd name="T22" fmla="*/ 0 w 19"/>
                <a:gd name="T23" fmla="*/ 0 h 14"/>
                <a:gd name="T24" fmla="*/ 0 w 19"/>
                <a:gd name="T25" fmla="*/ 0 h 14"/>
                <a:gd name="T26" fmla="*/ 0 w 19"/>
                <a:gd name="T27" fmla="*/ 0 h 14"/>
                <a:gd name="T28" fmla="*/ 0 w 19"/>
                <a:gd name="T29" fmla="*/ 0 h 14"/>
                <a:gd name="T30" fmla="*/ 0 w 19"/>
                <a:gd name="T31" fmla="*/ 0 h 14"/>
                <a:gd name="T32" fmla="*/ 0 w 19"/>
                <a:gd name="T33" fmla="*/ 0 h 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14">
                  <a:moveTo>
                    <a:pt x="19" y="6"/>
                  </a:moveTo>
                  <a:lnTo>
                    <a:pt x="18" y="9"/>
                  </a:lnTo>
                  <a:lnTo>
                    <a:pt x="15" y="12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6" y="14"/>
                  </a:lnTo>
                  <a:lnTo>
                    <a:pt x="3" y="14"/>
                  </a:lnTo>
                  <a:lnTo>
                    <a:pt x="1" y="13"/>
                  </a:lnTo>
                  <a:lnTo>
                    <a:pt x="0" y="11"/>
                  </a:lnTo>
                  <a:lnTo>
                    <a:pt x="0" y="7"/>
                  </a:lnTo>
                  <a:lnTo>
                    <a:pt x="3" y="4"/>
                  </a:lnTo>
                  <a:lnTo>
                    <a:pt x="6" y="1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6" y="1"/>
                  </a:lnTo>
                  <a:lnTo>
                    <a:pt x="18" y="2"/>
                  </a:lnTo>
                  <a:lnTo>
                    <a:pt x="19" y="6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08" name="Freeform 602"/>
            <p:cNvSpPr>
              <a:spLocks/>
            </p:cNvSpPr>
            <p:nvPr/>
          </p:nvSpPr>
          <p:spPr bwMode="auto">
            <a:xfrm>
              <a:off x="1728" y="1674"/>
              <a:ext cx="7" cy="5"/>
            </a:xfrm>
            <a:custGeom>
              <a:avLst/>
              <a:gdLst>
                <a:gd name="T0" fmla="*/ 0 w 28"/>
                <a:gd name="T1" fmla="*/ 0 h 15"/>
                <a:gd name="T2" fmla="*/ 0 w 28"/>
                <a:gd name="T3" fmla="*/ 0 h 15"/>
                <a:gd name="T4" fmla="*/ 0 w 28"/>
                <a:gd name="T5" fmla="*/ 0 h 15"/>
                <a:gd name="T6" fmla="*/ 0 w 28"/>
                <a:gd name="T7" fmla="*/ 0 h 15"/>
                <a:gd name="T8" fmla="*/ 0 w 28"/>
                <a:gd name="T9" fmla="*/ 0 h 15"/>
                <a:gd name="T10" fmla="*/ 0 w 28"/>
                <a:gd name="T11" fmla="*/ 0 h 15"/>
                <a:gd name="T12" fmla="*/ 0 w 28"/>
                <a:gd name="T13" fmla="*/ 0 h 15"/>
                <a:gd name="T14" fmla="*/ 0 w 28"/>
                <a:gd name="T15" fmla="*/ 0 h 15"/>
                <a:gd name="T16" fmla="*/ 0 w 28"/>
                <a:gd name="T17" fmla="*/ 0 h 15"/>
                <a:gd name="T18" fmla="*/ 0 w 28"/>
                <a:gd name="T19" fmla="*/ 0 h 15"/>
                <a:gd name="T20" fmla="*/ 0 w 28"/>
                <a:gd name="T21" fmla="*/ 0 h 15"/>
                <a:gd name="T22" fmla="*/ 0 w 28"/>
                <a:gd name="T23" fmla="*/ 0 h 15"/>
                <a:gd name="T24" fmla="*/ 0 w 28"/>
                <a:gd name="T25" fmla="*/ 0 h 15"/>
                <a:gd name="T26" fmla="*/ 0 w 28"/>
                <a:gd name="T27" fmla="*/ 0 h 1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15">
                  <a:moveTo>
                    <a:pt x="28" y="5"/>
                  </a:moveTo>
                  <a:lnTo>
                    <a:pt x="27" y="9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5"/>
                  </a:lnTo>
                  <a:lnTo>
                    <a:pt x="0" y="14"/>
                  </a:lnTo>
                  <a:lnTo>
                    <a:pt x="1" y="9"/>
                  </a:lnTo>
                  <a:lnTo>
                    <a:pt x="5" y="5"/>
                  </a:lnTo>
                  <a:lnTo>
                    <a:pt x="9" y="2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8" y="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09" name="Freeform 603"/>
            <p:cNvSpPr>
              <a:spLocks/>
            </p:cNvSpPr>
            <p:nvPr/>
          </p:nvSpPr>
          <p:spPr bwMode="auto">
            <a:xfrm>
              <a:off x="1731" y="1684"/>
              <a:ext cx="8" cy="6"/>
            </a:xfrm>
            <a:custGeom>
              <a:avLst/>
              <a:gdLst>
                <a:gd name="T0" fmla="*/ 0 w 32"/>
                <a:gd name="T1" fmla="*/ 0 h 18"/>
                <a:gd name="T2" fmla="*/ 0 w 32"/>
                <a:gd name="T3" fmla="*/ 0 h 18"/>
                <a:gd name="T4" fmla="*/ 0 w 32"/>
                <a:gd name="T5" fmla="*/ 0 h 18"/>
                <a:gd name="T6" fmla="*/ 0 w 32"/>
                <a:gd name="T7" fmla="*/ 0 h 18"/>
                <a:gd name="T8" fmla="*/ 0 w 32"/>
                <a:gd name="T9" fmla="*/ 0 h 18"/>
                <a:gd name="T10" fmla="*/ 0 w 32"/>
                <a:gd name="T11" fmla="*/ 0 h 18"/>
                <a:gd name="T12" fmla="*/ 0 w 32"/>
                <a:gd name="T13" fmla="*/ 0 h 18"/>
                <a:gd name="T14" fmla="*/ 0 w 32"/>
                <a:gd name="T15" fmla="*/ 0 h 18"/>
                <a:gd name="T16" fmla="*/ 0 w 32"/>
                <a:gd name="T17" fmla="*/ 0 h 18"/>
                <a:gd name="T18" fmla="*/ 0 w 32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2" h="18">
                  <a:moveTo>
                    <a:pt x="32" y="1"/>
                  </a:moveTo>
                  <a:lnTo>
                    <a:pt x="28" y="8"/>
                  </a:lnTo>
                  <a:lnTo>
                    <a:pt x="22" y="13"/>
                  </a:lnTo>
                  <a:lnTo>
                    <a:pt x="14" y="16"/>
                  </a:lnTo>
                  <a:lnTo>
                    <a:pt x="6" y="18"/>
                  </a:lnTo>
                  <a:lnTo>
                    <a:pt x="0" y="17"/>
                  </a:lnTo>
                  <a:lnTo>
                    <a:pt x="5" y="9"/>
                  </a:lnTo>
                  <a:lnTo>
                    <a:pt x="13" y="3"/>
                  </a:lnTo>
                  <a:lnTo>
                    <a:pt x="22" y="0"/>
                  </a:lnTo>
                  <a:lnTo>
                    <a:pt x="32" y="1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10" name="Freeform 604"/>
            <p:cNvSpPr>
              <a:spLocks/>
            </p:cNvSpPr>
            <p:nvPr/>
          </p:nvSpPr>
          <p:spPr bwMode="auto">
            <a:xfrm>
              <a:off x="1726" y="1692"/>
              <a:ext cx="24" cy="133"/>
            </a:xfrm>
            <a:custGeom>
              <a:avLst/>
              <a:gdLst>
                <a:gd name="T0" fmla="*/ 0 w 94"/>
                <a:gd name="T1" fmla="*/ 0 h 402"/>
                <a:gd name="T2" fmla="*/ 0 w 94"/>
                <a:gd name="T3" fmla="*/ 0 h 402"/>
                <a:gd name="T4" fmla="*/ 0 w 94"/>
                <a:gd name="T5" fmla="*/ 0 h 402"/>
                <a:gd name="T6" fmla="*/ 0 w 94"/>
                <a:gd name="T7" fmla="*/ 0 h 402"/>
                <a:gd name="T8" fmla="*/ 0 w 94"/>
                <a:gd name="T9" fmla="*/ 0 h 402"/>
                <a:gd name="T10" fmla="*/ 0 w 94"/>
                <a:gd name="T11" fmla="*/ 0 h 402"/>
                <a:gd name="T12" fmla="*/ 0 w 94"/>
                <a:gd name="T13" fmla="*/ 0 h 402"/>
                <a:gd name="T14" fmla="*/ 0 w 94"/>
                <a:gd name="T15" fmla="*/ 0 h 402"/>
                <a:gd name="T16" fmla="*/ 0 w 94"/>
                <a:gd name="T17" fmla="*/ 0 h 402"/>
                <a:gd name="T18" fmla="*/ 0 w 94"/>
                <a:gd name="T19" fmla="*/ 0 h 402"/>
                <a:gd name="T20" fmla="*/ 0 w 94"/>
                <a:gd name="T21" fmla="*/ 0 h 402"/>
                <a:gd name="T22" fmla="*/ 0 w 94"/>
                <a:gd name="T23" fmla="*/ 0 h 402"/>
                <a:gd name="T24" fmla="*/ 0 w 94"/>
                <a:gd name="T25" fmla="*/ 0 h 402"/>
                <a:gd name="T26" fmla="*/ 0 w 94"/>
                <a:gd name="T27" fmla="*/ 0 h 402"/>
                <a:gd name="T28" fmla="*/ 0 w 94"/>
                <a:gd name="T29" fmla="*/ 0 h 402"/>
                <a:gd name="T30" fmla="*/ 0 w 94"/>
                <a:gd name="T31" fmla="*/ 0 h 402"/>
                <a:gd name="T32" fmla="*/ 0 w 94"/>
                <a:gd name="T33" fmla="*/ 0 h 402"/>
                <a:gd name="T34" fmla="*/ 0 w 94"/>
                <a:gd name="T35" fmla="*/ 0 h 402"/>
                <a:gd name="T36" fmla="*/ 0 w 94"/>
                <a:gd name="T37" fmla="*/ 0 h 402"/>
                <a:gd name="T38" fmla="*/ 0 w 94"/>
                <a:gd name="T39" fmla="*/ 0 h 402"/>
                <a:gd name="T40" fmla="*/ 0 w 94"/>
                <a:gd name="T41" fmla="*/ 0 h 402"/>
                <a:gd name="T42" fmla="*/ 0 w 94"/>
                <a:gd name="T43" fmla="*/ 0 h 402"/>
                <a:gd name="T44" fmla="*/ 0 w 94"/>
                <a:gd name="T45" fmla="*/ 0 h 402"/>
                <a:gd name="T46" fmla="*/ 0 w 94"/>
                <a:gd name="T47" fmla="*/ 0 h 402"/>
                <a:gd name="T48" fmla="*/ 0 w 94"/>
                <a:gd name="T49" fmla="*/ 0 h 402"/>
                <a:gd name="T50" fmla="*/ 0 w 94"/>
                <a:gd name="T51" fmla="*/ 0 h 402"/>
                <a:gd name="T52" fmla="*/ 0 w 94"/>
                <a:gd name="T53" fmla="*/ 0 h 402"/>
                <a:gd name="T54" fmla="*/ 0 w 94"/>
                <a:gd name="T55" fmla="*/ 0 h 402"/>
                <a:gd name="T56" fmla="*/ 0 w 94"/>
                <a:gd name="T57" fmla="*/ 0 h 402"/>
                <a:gd name="T58" fmla="*/ 0 w 94"/>
                <a:gd name="T59" fmla="*/ 0 h 402"/>
                <a:gd name="T60" fmla="*/ 0 w 94"/>
                <a:gd name="T61" fmla="*/ 0 h 402"/>
                <a:gd name="T62" fmla="*/ 0 w 94"/>
                <a:gd name="T63" fmla="*/ 0 h 402"/>
                <a:gd name="T64" fmla="*/ 0 w 94"/>
                <a:gd name="T65" fmla="*/ 0 h 402"/>
                <a:gd name="T66" fmla="*/ 0 w 94"/>
                <a:gd name="T67" fmla="*/ 0 h 402"/>
                <a:gd name="T68" fmla="*/ 0 w 94"/>
                <a:gd name="T69" fmla="*/ 0 h 402"/>
                <a:gd name="T70" fmla="*/ 0 w 94"/>
                <a:gd name="T71" fmla="*/ 0 h 402"/>
                <a:gd name="T72" fmla="*/ 0 w 94"/>
                <a:gd name="T73" fmla="*/ 0 h 402"/>
                <a:gd name="T74" fmla="*/ 0 w 94"/>
                <a:gd name="T75" fmla="*/ 0 h 402"/>
                <a:gd name="T76" fmla="*/ 0 w 94"/>
                <a:gd name="T77" fmla="*/ 0 h 402"/>
                <a:gd name="T78" fmla="*/ 0 w 94"/>
                <a:gd name="T79" fmla="*/ 0 h 402"/>
                <a:gd name="T80" fmla="*/ 0 w 94"/>
                <a:gd name="T81" fmla="*/ 0 h 402"/>
                <a:gd name="T82" fmla="*/ 0 w 94"/>
                <a:gd name="T83" fmla="*/ 0 h 402"/>
                <a:gd name="T84" fmla="*/ 0 w 94"/>
                <a:gd name="T85" fmla="*/ 0 h 402"/>
                <a:gd name="T86" fmla="*/ 0 w 94"/>
                <a:gd name="T87" fmla="*/ 0 h 402"/>
                <a:gd name="T88" fmla="*/ 0 w 94"/>
                <a:gd name="T89" fmla="*/ 0 h 402"/>
                <a:gd name="T90" fmla="*/ 0 w 94"/>
                <a:gd name="T91" fmla="*/ 0 h 402"/>
                <a:gd name="T92" fmla="*/ 0 w 94"/>
                <a:gd name="T93" fmla="*/ 0 h 402"/>
                <a:gd name="T94" fmla="*/ 0 w 94"/>
                <a:gd name="T95" fmla="*/ 0 h 402"/>
                <a:gd name="T96" fmla="*/ 0 w 94"/>
                <a:gd name="T97" fmla="*/ 0 h 402"/>
                <a:gd name="T98" fmla="*/ 0 w 94"/>
                <a:gd name="T99" fmla="*/ 0 h 402"/>
                <a:gd name="T100" fmla="*/ 0 w 94"/>
                <a:gd name="T101" fmla="*/ 0 h 402"/>
                <a:gd name="T102" fmla="*/ 0 w 94"/>
                <a:gd name="T103" fmla="*/ 0 h 402"/>
                <a:gd name="T104" fmla="*/ 0 w 94"/>
                <a:gd name="T105" fmla="*/ 0 h 402"/>
                <a:gd name="T106" fmla="*/ 0 w 94"/>
                <a:gd name="T107" fmla="*/ 0 h 402"/>
                <a:gd name="T108" fmla="*/ 0 w 94"/>
                <a:gd name="T109" fmla="*/ 0 h 402"/>
                <a:gd name="T110" fmla="*/ 0 w 94"/>
                <a:gd name="T111" fmla="*/ 0 h 402"/>
                <a:gd name="T112" fmla="*/ 0 w 94"/>
                <a:gd name="T113" fmla="*/ 0 h 4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4" h="402">
                  <a:moveTo>
                    <a:pt x="16" y="19"/>
                  </a:moveTo>
                  <a:lnTo>
                    <a:pt x="23" y="17"/>
                  </a:lnTo>
                  <a:lnTo>
                    <a:pt x="30" y="15"/>
                  </a:lnTo>
                  <a:lnTo>
                    <a:pt x="38" y="14"/>
                  </a:lnTo>
                  <a:lnTo>
                    <a:pt x="45" y="14"/>
                  </a:lnTo>
                  <a:lnTo>
                    <a:pt x="53" y="13"/>
                  </a:lnTo>
                  <a:lnTo>
                    <a:pt x="60" y="14"/>
                  </a:lnTo>
                  <a:lnTo>
                    <a:pt x="67" y="16"/>
                  </a:lnTo>
                  <a:lnTo>
                    <a:pt x="74" y="20"/>
                  </a:lnTo>
                  <a:lnTo>
                    <a:pt x="66" y="20"/>
                  </a:lnTo>
                  <a:lnTo>
                    <a:pt x="58" y="20"/>
                  </a:lnTo>
                  <a:lnTo>
                    <a:pt x="50" y="21"/>
                  </a:lnTo>
                  <a:lnTo>
                    <a:pt x="42" y="23"/>
                  </a:lnTo>
                  <a:lnTo>
                    <a:pt x="35" y="27"/>
                  </a:lnTo>
                  <a:lnTo>
                    <a:pt x="28" y="30"/>
                  </a:lnTo>
                  <a:lnTo>
                    <a:pt x="21" y="36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6"/>
                  </a:lnTo>
                  <a:lnTo>
                    <a:pt x="15" y="47"/>
                  </a:lnTo>
                  <a:lnTo>
                    <a:pt x="15" y="50"/>
                  </a:lnTo>
                  <a:lnTo>
                    <a:pt x="22" y="47"/>
                  </a:lnTo>
                  <a:lnTo>
                    <a:pt x="30" y="46"/>
                  </a:lnTo>
                  <a:lnTo>
                    <a:pt x="39" y="45"/>
                  </a:lnTo>
                  <a:lnTo>
                    <a:pt x="47" y="44"/>
                  </a:lnTo>
                  <a:lnTo>
                    <a:pt x="57" y="44"/>
                  </a:lnTo>
                  <a:lnTo>
                    <a:pt x="65" y="44"/>
                  </a:lnTo>
                  <a:lnTo>
                    <a:pt x="73" y="46"/>
                  </a:lnTo>
                  <a:lnTo>
                    <a:pt x="81" y="49"/>
                  </a:lnTo>
                  <a:lnTo>
                    <a:pt x="74" y="50"/>
                  </a:lnTo>
                  <a:lnTo>
                    <a:pt x="67" y="51"/>
                  </a:lnTo>
                  <a:lnTo>
                    <a:pt x="58" y="51"/>
                  </a:lnTo>
                  <a:lnTo>
                    <a:pt x="50" y="52"/>
                  </a:lnTo>
                  <a:lnTo>
                    <a:pt x="42" y="54"/>
                  </a:lnTo>
                  <a:lnTo>
                    <a:pt x="34" y="58"/>
                  </a:lnTo>
                  <a:lnTo>
                    <a:pt x="27" y="62"/>
                  </a:lnTo>
                  <a:lnTo>
                    <a:pt x="21" y="69"/>
                  </a:lnTo>
                  <a:lnTo>
                    <a:pt x="20" y="73"/>
                  </a:lnTo>
                  <a:lnTo>
                    <a:pt x="20" y="75"/>
                  </a:lnTo>
                  <a:lnTo>
                    <a:pt x="19" y="78"/>
                  </a:lnTo>
                  <a:lnTo>
                    <a:pt x="19" y="82"/>
                  </a:lnTo>
                  <a:lnTo>
                    <a:pt x="26" y="81"/>
                  </a:lnTo>
                  <a:lnTo>
                    <a:pt x="32" y="78"/>
                  </a:lnTo>
                  <a:lnTo>
                    <a:pt x="41" y="76"/>
                  </a:lnTo>
                  <a:lnTo>
                    <a:pt x="47" y="75"/>
                  </a:lnTo>
                  <a:lnTo>
                    <a:pt x="56" y="74"/>
                  </a:lnTo>
                  <a:lnTo>
                    <a:pt x="62" y="75"/>
                  </a:lnTo>
                  <a:lnTo>
                    <a:pt x="71" y="76"/>
                  </a:lnTo>
                  <a:lnTo>
                    <a:pt x="77" y="80"/>
                  </a:lnTo>
                  <a:lnTo>
                    <a:pt x="69" y="81"/>
                  </a:lnTo>
                  <a:lnTo>
                    <a:pt x="61" y="81"/>
                  </a:lnTo>
                  <a:lnTo>
                    <a:pt x="54" y="82"/>
                  </a:lnTo>
                  <a:lnTo>
                    <a:pt x="47" y="84"/>
                  </a:lnTo>
                  <a:lnTo>
                    <a:pt x="41" y="87"/>
                  </a:lnTo>
                  <a:lnTo>
                    <a:pt x="34" y="90"/>
                  </a:lnTo>
                  <a:lnTo>
                    <a:pt x="28" y="95"/>
                  </a:lnTo>
                  <a:lnTo>
                    <a:pt x="23" y="102"/>
                  </a:lnTo>
                  <a:lnTo>
                    <a:pt x="23" y="104"/>
                  </a:lnTo>
                  <a:lnTo>
                    <a:pt x="23" y="106"/>
                  </a:lnTo>
                  <a:lnTo>
                    <a:pt x="22" y="108"/>
                  </a:lnTo>
                  <a:lnTo>
                    <a:pt x="22" y="111"/>
                  </a:lnTo>
                  <a:lnTo>
                    <a:pt x="68" y="111"/>
                  </a:lnTo>
                  <a:lnTo>
                    <a:pt x="61" y="112"/>
                  </a:lnTo>
                  <a:lnTo>
                    <a:pt x="54" y="112"/>
                  </a:lnTo>
                  <a:lnTo>
                    <a:pt x="49" y="114"/>
                  </a:lnTo>
                  <a:lnTo>
                    <a:pt x="42" y="115"/>
                  </a:lnTo>
                  <a:lnTo>
                    <a:pt x="36" y="119"/>
                  </a:lnTo>
                  <a:lnTo>
                    <a:pt x="30" y="121"/>
                  </a:lnTo>
                  <a:lnTo>
                    <a:pt x="26" y="126"/>
                  </a:lnTo>
                  <a:lnTo>
                    <a:pt x="21" y="130"/>
                  </a:lnTo>
                  <a:lnTo>
                    <a:pt x="21" y="148"/>
                  </a:lnTo>
                  <a:lnTo>
                    <a:pt x="27" y="145"/>
                  </a:lnTo>
                  <a:lnTo>
                    <a:pt x="34" y="144"/>
                  </a:lnTo>
                  <a:lnTo>
                    <a:pt x="39" y="143"/>
                  </a:lnTo>
                  <a:lnTo>
                    <a:pt x="46" y="141"/>
                  </a:lnTo>
                  <a:lnTo>
                    <a:pt x="53" y="141"/>
                  </a:lnTo>
                  <a:lnTo>
                    <a:pt x="59" y="140"/>
                  </a:lnTo>
                  <a:lnTo>
                    <a:pt x="66" y="140"/>
                  </a:lnTo>
                  <a:lnTo>
                    <a:pt x="72" y="141"/>
                  </a:lnTo>
                  <a:lnTo>
                    <a:pt x="66" y="144"/>
                  </a:lnTo>
                  <a:lnTo>
                    <a:pt x="59" y="146"/>
                  </a:lnTo>
                  <a:lnTo>
                    <a:pt x="52" y="149"/>
                  </a:lnTo>
                  <a:lnTo>
                    <a:pt x="46" y="151"/>
                  </a:lnTo>
                  <a:lnTo>
                    <a:pt x="39" y="155"/>
                  </a:lnTo>
                  <a:lnTo>
                    <a:pt x="34" y="158"/>
                  </a:lnTo>
                  <a:lnTo>
                    <a:pt x="28" y="164"/>
                  </a:lnTo>
                  <a:lnTo>
                    <a:pt x="23" y="169"/>
                  </a:lnTo>
                  <a:lnTo>
                    <a:pt x="23" y="173"/>
                  </a:lnTo>
                  <a:lnTo>
                    <a:pt x="24" y="175"/>
                  </a:lnTo>
                  <a:lnTo>
                    <a:pt x="26" y="179"/>
                  </a:lnTo>
                  <a:lnTo>
                    <a:pt x="27" y="181"/>
                  </a:lnTo>
                  <a:lnTo>
                    <a:pt x="34" y="179"/>
                  </a:lnTo>
                  <a:lnTo>
                    <a:pt x="41" y="178"/>
                  </a:lnTo>
                  <a:lnTo>
                    <a:pt x="47" y="175"/>
                  </a:lnTo>
                  <a:lnTo>
                    <a:pt x="54" y="174"/>
                  </a:lnTo>
                  <a:lnTo>
                    <a:pt x="61" y="173"/>
                  </a:lnTo>
                  <a:lnTo>
                    <a:pt x="69" y="173"/>
                  </a:lnTo>
                  <a:lnTo>
                    <a:pt x="76" y="173"/>
                  </a:lnTo>
                  <a:lnTo>
                    <a:pt x="84" y="174"/>
                  </a:lnTo>
                  <a:lnTo>
                    <a:pt x="77" y="176"/>
                  </a:lnTo>
                  <a:lnTo>
                    <a:pt x="69" y="178"/>
                  </a:lnTo>
                  <a:lnTo>
                    <a:pt x="62" y="180"/>
                  </a:lnTo>
                  <a:lnTo>
                    <a:pt x="56" y="181"/>
                  </a:lnTo>
                  <a:lnTo>
                    <a:pt x="49" y="184"/>
                  </a:lnTo>
                  <a:lnTo>
                    <a:pt x="42" y="188"/>
                  </a:lnTo>
                  <a:lnTo>
                    <a:pt x="36" y="193"/>
                  </a:lnTo>
                  <a:lnTo>
                    <a:pt x="31" y="199"/>
                  </a:lnTo>
                  <a:lnTo>
                    <a:pt x="31" y="203"/>
                  </a:lnTo>
                  <a:lnTo>
                    <a:pt x="30" y="206"/>
                  </a:lnTo>
                  <a:lnTo>
                    <a:pt x="30" y="210"/>
                  </a:lnTo>
                  <a:lnTo>
                    <a:pt x="31" y="213"/>
                  </a:lnTo>
                  <a:lnTo>
                    <a:pt x="38" y="212"/>
                  </a:lnTo>
                  <a:lnTo>
                    <a:pt x="45" y="211"/>
                  </a:lnTo>
                  <a:lnTo>
                    <a:pt x="52" y="210"/>
                  </a:lnTo>
                  <a:lnTo>
                    <a:pt x="60" y="210"/>
                  </a:lnTo>
                  <a:lnTo>
                    <a:pt x="67" y="210"/>
                  </a:lnTo>
                  <a:lnTo>
                    <a:pt x="75" y="210"/>
                  </a:lnTo>
                  <a:lnTo>
                    <a:pt x="82" y="211"/>
                  </a:lnTo>
                  <a:lnTo>
                    <a:pt x="89" y="213"/>
                  </a:lnTo>
                  <a:lnTo>
                    <a:pt x="81" y="214"/>
                  </a:lnTo>
                  <a:lnTo>
                    <a:pt x="72" y="216"/>
                  </a:lnTo>
                  <a:lnTo>
                    <a:pt x="64" y="217"/>
                  </a:lnTo>
                  <a:lnTo>
                    <a:pt x="56" y="219"/>
                  </a:lnTo>
                  <a:lnTo>
                    <a:pt x="47" y="222"/>
                  </a:lnTo>
                  <a:lnTo>
                    <a:pt x="41" y="227"/>
                  </a:lnTo>
                  <a:lnTo>
                    <a:pt x="35" y="233"/>
                  </a:lnTo>
                  <a:lnTo>
                    <a:pt x="31" y="241"/>
                  </a:lnTo>
                  <a:lnTo>
                    <a:pt x="29" y="256"/>
                  </a:lnTo>
                  <a:lnTo>
                    <a:pt x="36" y="254"/>
                  </a:lnTo>
                  <a:lnTo>
                    <a:pt x="44" y="252"/>
                  </a:lnTo>
                  <a:lnTo>
                    <a:pt x="53" y="251"/>
                  </a:lnTo>
                  <a:lnTo>
                    <a:pt x="61" y="250"/>
                  </a:lnTo>
                  <a:lnTo>
                    <a:pt x="71" y="251"/>
                  </a:lnTo>
                  <a:lnTo>
                    <a:pt x="79" y="252"/>
                  </a:lnTo>
                  <a:lnTo>
                    <a:pt x="87" y="256"/>
                  </a:lnTo>
                  <a:lnTo>
                    <a:pt x="94" y="259"/>
                  </a:lnTo>
                  <a:lnTo>
                    <a:pt x="85" y="260"/>
                  </a:lnTo>
                  <a:lnTo>
                    <a:pt x="76" y="260"/>
                  </a:lnTo>
                  <a:lnTo>
                    <a:pt x="67" y="260"/>
                  </a:lnTo>
                  <a:lnTo>
                    <a:pt x="58" y="262"/>
                  </a:lnTo>
                  <a:lnTo>
                    <a:pt x="50" y="264"/>
                  </a:lnTo>
                  <a:lnTo>
                    <a:pt x="42" y="267"/>
                  </a:lnTo>
                  <a:lnTo>
                    <a:pt x="35" y="273"/>
                  </a:lnTo>
                  <a:lnTo>
                    <a:pt x="30" y="281"/>
                  </a:lnTo>
                  <a:lnTo>
                    <a:pt x="30" y="284"/>
                  </a:lnTo>
                  <a:lnTo>
                    <a:pt x="29" y="286"/>
                  </a:lnTo>
                  <a:lnTo>
                    <a:pt x="29" y="288"/>
                  </a:lnTo>
                  <a:lnTo>
                    <a:pt x="29" y="290"/>
                  </a:lnTo>
                  <a:lnTo>
                    <a:pt x="36" y="289"/>
                  </a:lnTo>
                  <a:lnTo>
                    <a:pt x="44" y="287"/>
                  </a:lnTo>
                  <a:lnTo>
                    <a:pt x="51" y="286"/>
                  </a:lnTo>
                  <a:lnTo>
                    <a:pt x="60" y="286"/>
                  </a:lnTo>
                  <a:lnTo>
                    <a:pt x="68" y="286"/>
                  </a:lnTo>
                  <a:lnTo>
                    <a:pt x="76" y="286"/>
                  </a:lnTo>
                  <a:lnTo>
                    <a:pt x="84" y="288"/>
                  </a:lnTo>
                  <a:lnTo>
                    <a:pt x="91" y="290"/>
                  </a:lnTo>
                  <a:lnTo>
                    <a:pt x="83" y="292"/>
                  </a:lnTo>
                  <a:lnTo>
                    <a:pt x="75" y="293"/>
                  </a:lnTo>
                  <a:lnTo>
                    <a:pt x="66" y="294"/>
                  </a:lnTo>
                  <a:lnTo>
                    <a:pt x="57" y="296"/>
                  </a:lnTo>
                  <a:lnTo>
                    <a:pt x="47" y="298"/>
                  </a:lnTo>
                  <a:lnTo>
                    <a:pt x="38" y="302"/>
                  </a:lnTo>
                  <a:lnTo>
                    <a:pt x="31" y="308"/>
                  </a:lnTo>
                  <a:lnTo>
                    <a:pt x="24" y="316"/>
                  </a:lnTo>
                  <a:lnTo>
                    <a:pt x="27" y="319"/>
                  </a:lnTo>
                  <a:lnTo>
                    <a:pt x="34" y="319"/>
                  </a:lnTo>
                  <a:lnTo>
                    <a:pt x="42" y="318"/>
                  </a:lnTo>
                  <a:lnTo>
                    <a:pt x="50" y="318"/>
                  </a:lnTo>
                  <a:lnTo>
                    <a:pt x="58" y="318"/>
                  </a:lnTo>
                  <a:lnTo>
                    <a:pt x="65" y="318"/>
                  </a:lnTo>
                  <a:lnTo>
                    <a:pt x="73" y="319"/>
                  </a:lnTo>
                  <a:lnTo>
                    <a:pt x="79" y="322"/>
                  </a:lnTo>
                  <a:lnTo>
                    <a:pt x="85" y="325"/>
                  </a:lnTo>
                  <a:lnTo>
                    <a:pt x="77" y="326"/>
                  </a:lnTo>
                  <a:lnTo>
                    <a:pt x="69" y="326"/>
                  </a:lnTo>
                  <a:lnTo>
                    <a:pt x="59" y="327"/>
                  </a:lnTo>
                  <a:lnTo>
                    <a:pt x="50" y="328"/>
                  </a:lnTo>
                  <a:lnTo>
                    <a:pt x="41" y="331"/>
                  </a:lnTo>
                  <a:lnTo>
                    <a:pt x="34" y="335"/>
                  </a:lnTo>
                  <a:lnTo>
                    <a:pt x="28" y="342"/>
                  </a:lnTo>
                  <a:lnTo>
                    <a:pt x="24" y="351"/>
                  </a:lnTo>
                  <a:lnTo>
                    <a:pt x="29" y="354"/>
                  </a:lnTo>
                  <a:lnTo>
                    <a:pt x="34" y="354"/>
                  </a:lnTo>
                  <a:lnTo>
                    <a:pt x="38" y="354"/>
                  </a:lnTo>
                  <a:lnTo>
                    <a:pt x="43" y="354"/>
                  </a:lnTo>
                  <a:lnTo>
                    <a:pt x="47" y="353"/>
                  </a:lnTo>
                  <a:lnTo>
                    <a:pt x="52" y="351"/>
                  </a:lnTo>
                  <a:lnTo>
                    <a:pt x="57" y="351"/>
                  </a:lnTo>
                  <a:lnTo>
                    <a:pt x="61" y="351"/>
                  </a:lnTo>
                  <a:lnTo>
                    <a:pt x="88" y="356"/>
                  </a:lnTo>
                  <a:lnTo>
                    <a:pt x="80" y="357"/>
                  </a:lnTo>
                  <a:lnTo>
                    <a:pt x="72" y="358"/>
                  </a:lnTo>
                  <a:lnTo>
                    <a:pt x="62" y="360"/>
                  </a:lnTo>
                  <a:lnTo>
                    <a:pt x="54" y="361"/>
                  </a:lnTo>
                  <a:lnTo>
                    <a:pt x="45" y="364"/>
                  </a:lnTo>
                  <a:lnTo>
                    <a:pt x="37" y="368"/>
                  </a:lnTo>
                  <a:lnTo>
                    <a:pt x="30" y="373"/>
                  </a:lnTo>
                  <a:lnTo>
                    <a:pt x="24" y="380"/>
                  </a:lnTo>
                  <a:lnTo>
                    <a:pt x="32" y="380"/>
                  </a:lnTo>
                  <a:lnTo>
                    <a:pt x="42" y="380"/>
                  </a:lnTo>
                  <a:lnTo>
                    <a:pt x="50" y="380"/>
                  </a:lnTo>
                  <a:lnTo>
                    <a:pt x="59" y="380"/>
                  </a:lnTo>
                  <a:lnTo>
                    <a:pt x="68" y="381"/>
                  </a:lnTo>
                  <a:lnTo>
                    <a:pt x="76" y="383"/>
                  </a:lnTo>
                  <a:lnTo>
                    <a:pt x="84" y="385"/>
                  </a:lnTo>
                  <a:lnTo>
                    <a:pt x="91" y="388"/>
                  </a:lnTo>
                  <a:lnTo>
                    <a:pt x="80" y="391"/>
                  </a:lnTo>
                  <a:lnTo>
                    <a:pt x="69" y="392"/>
                  </a:lnTo>
                  <a:lnTo>
                    <a:pt x="58" y="393"/>
                  </a:lnTo>
                  <a:lnTo>
                    <a:pt x="46" y="393"/>
                  </a:lnTo>
                  <a:lnTo>
                    <a:pt x="35" y="395"/>
                  </a:lnTo>
                  <a:lnTo>
                    <a:pt x="24" y="396"/>
                  </a:lnTo>
                  <a:lnTo>
                    <a:pt x="13" y="399"/>
                  </a:lnTo>
                  <a:lnTo>
                    <a:pt x="3" y="402"/>
                  </a:lnTo>
                  <a:lnTo>
                    <a:pt x="6" y="380"/>
                  </a:lnTo>
                  <a:lnTo>
                    <a:pt x="5" y="358"/>
                  </a:lnTo>
                  <a:lnTo>
                    <a:pt x="3" y="337"/>
                  </a:lnTo>
                  <a:lnTo>
                    <a:pt x="0" y="315"/>
                  </a:lnTo>
                  <a:lnTo>
                    <a:pt x="5" y="286"/>
                  </a:lnTo>
                  <a:lnTo>
                    <a:pt x="12" y="257"/>
                  </a:lnTo>
                  <a:lnTo>
                    <a:pt x="14" y="228"/>
                  </a:lnTo>
                  <a:lnTo>
                    <a:pt x="7" y="199"/>
                  </a:lnTo>
                  <a:lnTo>
                    <a:pt x="12" y="157"/>
                  </a:lnTo>
                  <a:lnTo>
                    <a:pt x="5" y="119"/>
                  </a:lnTo>
                  <a:lnTo>
                    <a:pt x="1" y="78"/>
                  </a:lnTo>
                  <a:lnTo>
                    <a:pt x="4" y="38"/>
                  </a:lnTo>
                  <a:lnTo>
                    <a:pt x="11" y="0"/>
                  </a:lnTo>
                  <a:lnTo>
                    <a:pt x="12" y="5"/>
                  </a:lnTo>
                  <a:lnTo>
                    <a:pt x="12" y="11"/>
                  </a:lnTo>
                  <a:lnTo>
                    <a:pt x="13" y="15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11" name="Freeform 605"/>
            <p:cNvSpPr>
              <a:spLocks/>
            </p:cNvSpPr>
            <p:nvPr/>
          </p:nvSpPr>
          <p:spPr bwMode="auto">
            <a:xfrm>
              <a:off x="1756" y="1791"/>
              <a:ext cx="2" cy="3"/>
            </a:xfrm>
            <a:custGeom>
              <a:avLst/>
              <a:gdLst>
                <a:gd name="T0" fmla="*/ 0 w 10"/>
                <a:gd name="T1" fmla="*/ 0 h 8"/>
                <a:gd name="T2" fmla="*/ 0 w 10"/>
                <a:gd name="T3" fmla="*/ 0 h 8"/>
                <a:gd name="T4" fmla="*/ 0 w 10"/>
                <a:gd name="T5" fmla="*/ 0 h 8"/>
                <a:gd name="T6" fmla="*/ 0 w 10"/>
                <a:gd name="T7" fmla="*/ 0 h 8"/>
                <a:gd name="T8" fmla="*/ 0 w 10"/>
                <a:gd name="T9" fmla="*/ 0 h 8"/>
                <a:gd name="T10" fmla="*/ 0 w 10"/>
                <a:gd name="T11" fmla="*/ 0 h 8"/>
                <a:gd name="T12" fmla="*/ 0 w 1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8">
                  <a:moveTo>
                    <a:pt x="10" y="3"/>
                  </a:moveTo>
                  <a:lnTo>
                    <a:pt x="8" y="8"/>
                  </a:lnTo>
                  <a:lnTo>
                    <a:pt x="0" y="0"/>
                  </a:lnTo>
                  <a:lnTo>
                    <a:pt x="3" y="1"/>
                  </a:lnTo>
                  <a:lnTo>
                    <a:pt x="5" y="1"/>
                  </a:lnTo>
                  <a:lnTo>
                    <a:pt x="7" y="2"/>
                  </a:lnTo>
                  <a:lnTo>
                    <a:pt x="10" y="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12" name="Freeform 606"/>
            <p:cNvSpPr>
              <a:spLocks/>
            </p:cNvSpPr>
            <p:nvPr/>
          </p:nvSpPr>
          <p:spPr bwMode="auto">
            <a:xfrm>
              <a:off x="1754" y="1804"/>
              <a:ext cx="6" cy="9"/>
            </a:xfrm>
            <a:custGeom>
              <a:avLst/>
              <a:gdLst>
                <a:gd name="T0" fmla="*/ 0 w 24"/>
                <a:gd name="T1" fmla="*/ 0 h 27"/>
                <a:gd name="T2" fmla="*/ 0 w 24"/>
                <a:gd name="T3" fmla="*/ 0 h 27"/>
                <a:gd name="T4" fmla="*/ 0 w 24"/>
                <a:gd name="T5" fmla="*/ 0 h 27"/>
                <a:gd name="T6" fmla="*/ 0 w 24"/>
                <a:gd name="T7" fmla="*/ 0 h 27"/>
                <a:gd name="T8" fmla="*/ 0 w 24"/>
                <a:gd name="T9" fmla="*/ 0 h 27"/>
                <a:gd name="T10" fmla="*/ 0 w 24"/>
                <a:gd name="T11" fmla="*/ 0 h 27"/>
                <a:gd name="T12" fmla="*/ 0 w 24"/>
                <a:gd name="T13" fmla="*/ 0 h 27"/>
                <a:gd name="T14" fmla="*/ 0 w 24"/>
                <a:gd name="T15" fmla="*/ 0 h 27"/>
                <a:gd name="T16" fmla="*/ 0 w 24"/>
                <a:gd name="T17" fmla="*/ 0 h 27"/>
                <a:gd name="T18" fmla="*/ 0 w 24"/>
                <a:gd name="T19" fmla="*/ 0 h 27"/>
                <a:gd name="T20" fmla="*/ 0 w 24"/>
                <a:gd name="T21" fmla="*/ 0 h 27"/>
                <a:gd name="T22" fmla="*/ 0 w 24"/>
                <a:gd name="T23" fmla="*/ 0 h 27"/>
                <a:gd name="T24" fmla="*/ 0 w 24"/>
                <a:gd name="T25" fmla="*/ 0 h 27"/>
                <a:gd name="T26" fmla="*/ 0 w 24"/>
                <a:gd name="T27" fmla="*/ 0 h 27"/>
                <a:gd name="T28" fmla="*/ 0 w 24"/>
                <a:gd name="T29" fmla="*/ 0 h 27"/>
                <a:gd name="T30" fmla="*/ 0 w 24"/>
                <a:gd name="T31" fmla="*/ 0 h 27"/>
                <a:gd name="T32" fmla="*/ 0 w 24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27">
                  <a:moveTo>
                    <a:pt x="22" y="10"/>
                  </a:moveTo>
                  <a:lnTo>
                    <a:pt x="23" y="13"/>
                  </a:lnTo>
                  <a:lnTo>
                    <a:pt x="24" y="17"/>
                  </a:lnTo>
                  <a:lnTo>
                    <a:pt x="24" y="19"/>
                  </a:lnTo>
                  <a:lnTo>
                    <a:pt x="21" y="22"/>
                  </a:lnTo>
                  <a:lnTo>
                    <a:pt x="20" y="23"/>
                  </a:lnTo>
                  <a:lnTo>
                    <a:pt x="20" y="24"/>
                  </a:lnTo>
                  <a:lnTo>
                    <a:pt x="19" y="26"/>
                  </a:lnTo>
                  <a:lnTo>
                    <a:pt x="19" y="27"/>
                  </a:lnTo>
                  <a:lnTo>
                    <a:pt x="13" y="23"/>
                  </a:lnTo>
                  <a:lnTo>
                    <a:pt x="7" y="17"/>
                  </a:lnTo>
                  <a:lnTo>
                    <a:pt x="3" y="11"/>
                  </a:lnTo>
                  <a:lnTo>
                    <a:pt x="0" y="4"/>
                  </a:lnTo>
                  <a:lnTo>
                    <a:pt x="6" y="0"/>
                  </a:lnTo>
                  <a:lnTo>
                    <a:pt x="13" y="1"/>
                  </a:lnTo>
                  <a:lnTo>
                    <a:pt x="19" y="4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13" name="Freeform 607"/>
            <p:cNvSpPr>
              <a:spLocks/>
            </p:cNvSpPr>
            <p:nvPr/>
          </p:nvSpPr>
          <p:spPr bwMode="auto">
            <a:xfrm>
              <a:off x="1747" y="1825"/>
              <a:ext cx="14" cy="6"/>
            </a:xfrm>
            <a:custGeom>
              <a:avLst/>
              <a:gdLst>
                <a:gd name="T0" fmla="*/ 0 w 52"/>
                <a:gd name="T1" fmla="*/ 0 h 19"/>
                <a:gd name="T2" fmla="*/ 0 w 52"/>
                <a:gd name="T3" fmla="*/ 0 h 19"/>
                <a:gd name="T4" fmla="*/ 0 w 52"/>
                <a:gd name="T5" fmla="*/ 0 h 19"/>
                <a:gd name="T6" fmla="*/ 0 w 52"/>
                <a:gd name="T7" fmla="*/ 0 h 19"/>
                <a:gd name="T8" fmla="*/ 0 w 52"/>
                <a:gd name="T9" fmla="*/ 0 h 19"/>
                <a:gd name="T10" fmla="*/ 0 w 52"/>
                <a:gd name="T11" fmla="*/ 0 h 19"/>
                <a:gd name="T12" fmla="*/ 0 w 52"/>
                <a:gd name="T13" fmla="*/ 0 h 19"/>
                <a:gd name="T14" fmla="*/ 0 w 52"/>
                <a:gd name="T15" fmla="*/ 0 h 19"/>
                <a:gd name="T16" fmla="*/ 0 w 52"/>
                <a:gd name="T17" fmla="*/ 0 h 19"/>
                <a:gd name="T18" fmla="*/ 0 w 52"/>
                <a:gd name="T19" fmla="*/ 0 h 19"/>
                <a:gd name="T20" fmla="*/ 0 w 52"/>
                <a:gd name="T21" fmla="*/ 0 h 19"/>
                <a:gd name="T22" fmla="*/ 0 w 52"/>
                <a:gd name="T23" fmla="*/ 0 h 19"/>
                <a:gd name="T24" fmla="*/ 0 w 52"/>
                <a:gd name="T25" fmla="*/ 0 h 19"/>
                <a:gd name="T26" fmla="*/ 0 w 52"/>
                <a:gd name="T27" fmla="*/ 0 h 19"/>
                <a:gd name="T28" fmla="*/ 0 w 52"/>
                <a:gd name="T29" fmla="*/ 0 h 19"/>
                <a:gd name="T30" fmla="*/ 0 w 52"/>
                <a:gd name="T31" fmla="*/ 0 h 19"/>
                <a:gd name="T32" fmla="*/ 0 w 52"/>
                <a:gd name="T33" fmla="*/ 0 h 19"/>
                <a:gd name="T34" fmla="*/ 0 w 52"/>
                <a:gd name="T35" fmla="*/ 0 h 19"/>
                <a:gd name="T36" fmla="*/ 0 w 52"/>
                <a:gd name="T37" fmla="*/ 0 h 19"/>
                <a:gd name="T38" fmla="*/ 0 w 52"/>
                <a:gd name="T39" fmla="*/ 0 h 19"/>
                <a:gd name="T40" fmla="*/ 0 w 52"/>
                <a:gd name="T41" fmla="*/ 0 h 19"/>
                <a:gd name="T42" fmla="*/ 0 w 52"/>
                <a:gd name="T43" fmla="*/ 0 h 1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2" h="19">
                  <a:moveTo>
                    <a:pt x="52" y="12"/>
                  </a:moveTo>
                  <a:lnTo>
                    <a:pt x="52" y="15"/>
                  </a:lnTo>
                  <a:lnTo>
                    <a:pt x="50" y="16"/>
                  </a:lnTo>
                  <a:lnTo>
                    <a:pt x="46" y="17"/>
                  </a:lnTo>
                  <a:lnTo>
                    <a:pt x="44" y="19"/>
                  </a:lnTo>
                  <a:lnTo>
                    <a:pt x="4" y="19"/>
                  </a:lnTo>
                  <a:lnTo>
                    <a:pt x="4" y="15"/>
                  </a:lnTo>
                  <a:lnTo>
                    <a:pt x="4" y="13"/>
                  </a:lnTo>
                  <a:lnTo>
                    <a:pt x="1" y="12"/>
                  </a:lnTo>
                  <a:lnTo>
                    <a:pt x="0" y="9"/>
                  </a:lnTo>
                  <a:lnTo>
                    <a:pt x="4" y="7"/>
                  </a:lnTo>
                  <a:lnTo>
                    <a:pt x="8" y="4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1"/>
                  </a:lnTo>
                  <a:lnTo>
                    <a:pt x="31" y="1"/>
                  </a:lnTo>
                  <a:lnTo>
                    <a:pt x="36" y="2"/>
                  </a:lnTo>
                  <a:lnTo>
                    <a:pt x="39" y="5"/>
                  </a:lnTo>
                  <a:lnTo>
                    <a:pt x="44" y="6"/>
                  </a:lnTo>
                  <a:lnTo>
                    <a:pt x="49" y="9"/>
                  </a:lnTo>
                  <a:lnTo>
                    <a:pt x="52" y="12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14" name="Freeform 608"/>
            <p:cNvSpPr>
              <a:spLocks/>
            </p:cNvSpPr>
            <p:nvPr/>
          </p:nvSpPr>
          <p:spPr bwMode="auto">
            <a:xfrm>
              <a:off x="1758" y="1831"/>
              <a:ext cx="6" cy="3"/>
            </a:xfrm>
            <a:custGeom>
              <a:avLst/>
              <a:gdLst>
                <a:gd name="T0" fmla="*/ 0 w 21"/>
                <a:gd name="T1" fmla="*/ 0 h 12"/>
                <a:gd name="T2" fmla="*/ 0 w 21"/>
                <a:gd name="T3" fmla="*/ 0 h 12"/>
                <a:gd name="T4" fmla="*/ 0 w 21"/>
                <a:gd name="T5" fmla="*/ 0 h 12"/>
                <a:gd name="T6" fmla="*/ 0 w 21"/>
                <a:gd name="T7" fmla="*/ 0 h 12"/>
                <a:gd name="T8" fmla="*/ 0 w 21"/>
                <a:gd name="T9" fmla="*/ 0 h 12"/>
                <a:gd name="T10" fmla="*/ 0 w 21"/>
                <a:gd name="T11" fmla="*/ 0 h 12"/>
                <a:gd name="T12" fmla="*/ 0 w 21"/>
                <a:gd name="T13" fmla="*/ 0 h 12"/>
                <a:gd name="T14" fmla="*/ 0 w 21"/>
                <a:gd name="T15" fmla="*/ 0 h 12"/>
                <a:gd name="T16" fmla="*/ 0 w 21"/>
                <a:gd name="T17" fmla="*/ 0 h 12"/>
                <a:gd name="T18" fmla="*/ 0 w 21"/>
                <a:gd name="T19" fmla="*/ 0 h 12"/>
                <a:gd name="T20" fmla="*/ 0 w 21"/>
                <a:gd name="T21" fmla="*/ 0 h 12"/>
                <a:gd name="T22" fmla="*/ 0 w 21"/>
                <a:gd name="T23" fmla="*/ 0 h 12"/>
                <a:gd name="T24" fmla="*/ 0 w 21"/>
                <a:gd name="T25" fmla="*/ 0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1" h="12">
                  <a:moveTo>
                    <a:pt x="21" y="7"/>
                  </a:moveTo>
                  <a:lnTo>
                    <a:pt x="21" y="10"/>
                  </a:lnTo>
                  <a:lnTo>
                    <a:pt x="19" y="11"/>
                  </a:lnTo>
                  <a:lnTo>
                    <a:pt x="17" y="12"/>
                  </a:lnTo>
                  <a:lnTo>
                    <a:pt x="16" y="12"/>
                  </a:lnTo>
                  <a:lnTo>
                    <a:pt x="11" y="11"/>
                  </a:lnTo>
                  <a:lnTo>
                    <a:pt x="7" y="9"/>
                  </a:lnTo>
                  <a:lnTo>
                    <a:pt x="2" y="5"/>
                  </a:lnTo>
                  <a:lnTo>
                    <a:pt x="0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6" y="4"/>
                  </a:lnTo>
                  <a:lnTo>
                    <a:pt x="21" y="7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15" name="Freeform 609"/>
            <p:cNvSpPr>
              <a:spLocks/>
            </p:cNvSpPr>
            <p:nvPr/>
          </p:nvSpPr>
          <p:spPr bwMode="auto">
            <a:xfrm>
              <a:off x="1698" y="1833"/>
              <a:ext cx="42" cy="21"/>
            </a:xfrm>
            <a:custGeom>
              <a:avLst/>
              <a:gdLst>
                <a:gd name="T0" fmla="*/ 0 w 160"/>
                <a:gd name="T1" fmla="*/ 0 h 65"/>
                <a:gd name="T2" fmla="*/ 0 w 160"/>
                <a:gd name="T3" fmla="*/ 0 h 65"/>
                <a:gd name="T4" fmla="*/ 0 w 160"/>
                <a:gd name="T5" fmla="*/ 0 h 65"/>
                <a:gd name="T6" fmla="*/ 0 w 160"/>
                <a:gd name="T7" fmla="*/ 0 h 65"/>
                <a:gd name="T8" fmla="*/ 0 w 160"/>
                <a:gd name="T9" fmla="*/ 0 h 65"/>
                <a:gd name="T10" fmla="*/ 0 w 160"/>
                <a:gd name="T11" fmla="*/ 0 h 65"/>
                <a:gd name="T12" fmla="*/ 0 w 160"/>
                <a:gd name="T13" fmla="*/ 0 h 65"/>
                <a:gd name="T14" fmla="*/ 0 w 160"/>
                <a:gd name="T15" fmla="*/ 0 h 65"/>
                <a:gd name="T16" fmla="*/ 0 w 160"/>
                <a:gd name="T17" fmla="*/ 0 h 65"/>
                <a:gd name="T18" fmla="*/ 0 w 160"/>
                <a:gd name="T19" fmla="*/ 0 h 65"/>
                <a:gd name="T20" fmla="*/ 0 w 160"/>
                <a:gd name="T21" fmla="*/ 0 h 65"/>
                <a:gd name="T22" fmla="*/ 0 w 160"/>
                <a:gd name="T23" fmla="*/ 0 h 65"/>
                <a:gd name="T24" fmla="*/ 0 w 160"/>
                <a:gd name="T25" fmla="*/ 0 h 65"/>
                <a:gd name="T26" fmla="*/ 0 w 160"/>
                <a:gd name="T27" fmla="*/ 0 h 65"/>
                <a:gd name="T28" fmla="*/ 0 w 160"/>
                <a:gd name="T29" fmla="*/ 0 h 65"/>
                <a:gd name="T30" fmla="*/ 0 w 160"/>
                <a:gd name="T31" fmla="*/ 0 h 65"/>
                <a:gd name="T32" fmla="*/ 0 w 160"/>
                <a:gd name="T33" fmla="*/ 0 h 65"/>
                <a:gd name="T34" fmla="*/ 0 w 160"/>
                <a:gd name="T35" fmla="*/ 0 h 65"/>
                <a:gd name="T36" fmla="*/ 0 w 160"/>
                <a:gd name="T37" fmla="*/ 0 h 65"/>
                <a:gd name="T38" fmla="*/ 0 w 160"/>
                <a:gd name="T39" fmla="*/ 0 h 65"/>
                <a:gd name="T40" fmla="*/ 0 w 160"/>
                <a:gd name="T41" fmla="*/ 0 h 65"/>
                <a:gd name="T42" fmla="*/ 0 w 160"/>
                <a:gd name="T43" fmla="*/ 0 h 65"/>
                <a:gd name="T44" fmla="*/ 0 w 160"/>
                <a:gd name="T45" fmla="*/ 0 h 65"/>
                <a:gd name="T46" fmla="*/ 0 w 160"/>
                <a:gd name="T47" fmla="*/ 0 h 65"/>
                <a:gd name="T48" fmla="*/ 0 w 160"/>
                <a:gd name="T49" fmla="*/ 0 h 65"/>
                <a:gd name="T50" fmla="*/ 0 w 160"/>
                <a:gd name="T51" fmla="*/ 0 h 65"/>
                <a:gd name="T52" fmla="*/ 0 w 160"/>
                <a:gd name="T53" fmla="*/ 0 h 65"/>
                <a:gd name="T54" fmla="*/ 0 w 160"/>
                <a:gd name="T55" fmla="*/ 0 h 65"/>
                <a:gd name="T56" fmla="*/ 0 w 160"/>
                <a:gd name="T57" fmla="*/ 0 h 65"/>
                <a:gd name="T58" fmla="*/ 0 w 160"/>
                <a:gd name="T59" fmla="*/ 0 h 65"/>
                <a:gd name="T60" fmla="*/ 0 w 160"/>
                <a:gd name="T61" fmla="*/ 0 h 65"/>
                <a:gd name="T62" fmla="*/ 0 w 160"/>
                <a:gd name="T63" fmla="*/ 0 h 65"/>
                <a:gd name="T64" fmla="*/ 0 w 160"/>
                <a:gd name="T65" fmla="*/ 0 h 65"/>
                <a:gd name="T66" fmla="*/ 0 w 160"/>
                <a:gd name="T67" fmla="*/ 0 h 65"/>
                <a:gd name="T68" fmla="*/ 0 w 160"/>
                <a:gd name="T69" fmla="*/ 0 h 65"/>
                <a:gd name="T70" fmla="*/ 0 w 160"/>
                <a:gd name="T71" fmla="*/ 0 h 65"/>
                <a:gd name="T72" fmla="*/ 0 w 160"/>
                <a:gd name="T73" fmla="*/ 0 h 65"/>
                <a:gd name="T74" fmla="*/ 0 w 160"/>
                <a:gd name="T75" fmla="*/ 0 h 65"/>
                <a:gd name="T76" fmla="*/ 0 w 160"/>
                <a:gd name="T77" fmla="*/ 0 h 65"/>
                <a:gd name="T78" fmla="*/ 0 w 160"/>
                <a:gd name="T79" fmla="*/ 0 h 65"/>
                <a:gd name="T80" fmla="*/ 0 w 160"/>
                <a:gd name="T81" fmla="*/ 0 h 65"/>
                <a:gd name="T82" fmla="*/ 0 w 160"/>
                <a:gd name="T83" fmla="*/ 0 h 65"/>
                <a:gd name="T84" fmla="*/ 0 w 160"/>
                <a:gd name="T85" fmla="*/ 0 h 65"/>
                <a:gd name="T86" fmla="*/ 0 w 160"/>
                <a:gd name="T87" fmla="*/ 0 h 65"/>
                <a:gd name="T88" fmla="*/ 0 w 160"/>
                <a:gd name="T89" fmla="*/ 0 h 6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60" h="65">
                  <a:moveTo>
                    <a:pt x="119" y="9"/>
                  </a:moveTo>
                  <a:lnTo>
                    <a:pt x="125" y="11"/>
                  </a:lnTo>
                  <a:lnTo>
                    <a:pt x="129" y="13"/>
                  </a:lnTo>
                  <a:lnTo>
                    <a:pt x="135" y="14"/>
                  </a:lnTo>
                  <a:lnTo>
                    <a:pt x="140" y="15"/>
                  </a:lnTo>
                  <a:lnTo>
                    <a:pt x="145" y="16"/>
                  </a:lnTo>
                  <a:lnTo>
                    <a:pt x="150" y="19"/>
                  </a:lnTo>
                  <a:lnTo>
                    <a:pt x="156" y="21"/>
                  </a:lnTo>
                  <a:lnTo>
                    <a:pt x="160" y="23"/>
                  </a:lnTo>
                  <a:lnTo>
                    <a:pt x="152" y="22"/>
                  </a:lnTo>
                  <a:lnTo>
                    <a:pt x="144" y="21"/>
                  </a:lnTo>
                  <a:lnTo>
                    <a:pt x="136" y="21"/>
                  </a:lnTo>
                  <a:lnTo>
                    <a:pt x="128" y="22"/>
                  </a:lnTo>
                  <a:lnTo>
                    <a:pt x="119" y="23"/>
                  </a:lnTo>
                  <a:lnTo>
                    <a:pt x="111" y="26"/>
                  </a:lnTo>
                  <a:lnTo>
                    <a:pt x="103" y="28"/>
                  </a:lnTo>
                  <a:lnTo>
                    <a:pt x="96" y="30"/>
                  </a:lnTo>
                  <a:lnTo>
                    <a:pt x="130" y="46"/>
                  </a:lnTo>
                  <a:lnTo>
                    <a:pt x="123" y="46"/>
                  </a:lnTo>
                  <a:lnTo>
                    <a:pt x="115" y="45"/>
                  </a:lnTo>
                  <a:lnTo>
                    <a:pt x="107" y="45"/>
                  </a:lnTo>
                  <a:lnTo>
                    <a:pt x="100" y="45"/>
                  </a:lnTo>
                  <a:lnTo>
                    <a:pt x="92" y="46"/>
                  </a:lnTo>
                  <a:lnTo>
                    <a:pt x="84" y="46"/>
                  </a:lnTo>
                  <a:lnTo>
                    <a:pt x="76" y="46"/>
                  </a:lnTo>
                  <a:lnTo>
                    <a:pt x="69" y="47"/>
                  </a:lnTo>
                  <a:lnTo>
                    <a:pt x="67" y="51"/>
                  </a:lnTo>
                  <a:lnTo>
                    <a:pt x="95" y="65"/>
                  </a:lnTo>
                  <a:lnTo>
                    <a:pt x="83" y="62"/>
                  </a:lnTo>
                  <a:lnTo>
                    <a:pt x="72" y="61"/>
                  </a:lnTo>
                  <a:lnTo>
                    <a:pt x="60" y="61"/>
                  </a:lnTo>
                  <a:lnTo>
                    <a:pt x="49" y="62"/>
                  </a:lnTo>
                  <a:lnTo>
                    <a:pt x="36" y="62"/>
                  </a:lnTo>
                  <a:lnTo>
                    <a:pt x="24" y="64"/>
                  </a:lnTo>
                  <a:lnTo>
                    <a:pt x="12" y="65"/>
                  </a:lnTo>
                  <a:lnTo>
                    <a:pt x="0" y="65"/>
                  </a:lnTo>
                  <a:lnTo>
                    <a:pt x="16" y="55"/>
                  </a:lnTo>
                  <a:lnTo>
                    <a:pt x="32" y="46"/>
                  </a:lnTo>
                  <a:lnTo>
                    <a:pt x="47" y="37"/>
                  </a:lnTo>
                  <a:lnTo>
                    <a:pt x="64" y="27"/>
                  </a:lnTo>
                  <a:lnTo>
                    <a:pt x="80" y="17"/>
                  </a:lnTo>
                  <a:lnTo>
                    <a:pt x="97" y="11"/>
                  </a:lnTo>
                  <a:lnTo>
                    <a:pt x="114" y="4"/>
                  </a:lnTo>
                  <a:lnTo>
                    <a:pt x="133" y="0"/>
                  </a:lnTo>
                  <a:lnTo>
                    <a:pt x="119" y="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16" name="Freeform 610"/>
            <p:cNvSpPr>
              <a:spLocks/>
            </p:cNvSpPr>
            <p:nvPr/>
          </p:nvSpPr>
          <p:spPr bwMode="auto">
            <a:xfrm>
              <a:off x="1745" y="1838"/>
              <a:ext cx="58" cy="13"/>
            </a:xfrm>
            <a:custGeom>
              <a:avLst/>
              <a:gdLst>
                <a:gd name="T0" fmla="*/ 0 w 220"/>
                <a:gd name="T1" fmla="*/ 0 h 40"/>
                <a:gd name="T2" fmla="*/ 0 w 220"/>
                <a:gd name="T3" fmla="*/ 0 h 40"/>
                <a:gd name="T4" fmla="*/ 0 w 220"/>
                <a:gd name="T5" fmla="*/ 0 h 40"/>
                <a:gd name="T6" fmla="*/ 0 w 220"/>
                <a:gd name="T7" fmla="*/ 0 h 40"/>
                <a:gd name="T8" fmla="*/ 0 w 220"/>
                <a:gd name="T9" fmla="*/ 0 h 40"/>
                <a:gd name="T10" fmla="*/ 0 w 220"/>
                <a:gd name="T11" fmla="*/ 0 h 40"/>
                <a:gd name="T12" fmla="*/ 0 w 220"/>
                <a:gd name="T13" fmla="*/ 0 h 40"/>
                <a:gd name="T14" fmla="*/ 0 w 220"/>
                <a:gd name="T15" fmla="*/ 0 h 40"/>
                <a:gd name="T16" fmla="*/ 0 w 220"/>
                <a:gd name="T17" fmla="*/ 0 h 40"/>
                <a:gd name="T18" fmla="*/ 0 w 220"/>
                <a:gd name="T19" fmla="*/ 0 h 40"/>
                <a:gd name="T20" fmla="*/ 0 w 220"/>
                <a:gd name="T21" fmla="*/ 0 h 40"/>
                <a:gd name="T22" fmla="*/ 0 w 220"/>
                <a:gd name="T23" fmla="*/ 0 h 40"/>
                <a:gd name="T24" fmla="*/ 0 w 220"/>
                <a:gd name="T25" fmla="*/ 0 h 40"/>
                <a:gd name="T26" fmla="*/ 0 w 220"/>
                <a:gd name="T27" fmla="*/ 0 h 40"/>
                <a:gd name="T28" fmla="*/ 0 w 220"/>
                <a:gd name="T29" fmla="*/ 0 h 40"/>
                <a:gd name="T30" fmla="*/ 0 w 220"/>
                <a:gd name="T31" fmla="*/ 0 h 40"/>
                <a:gd name="T32" fmla="*/ 0 w 220"/>
                <a:gd name="T33" fmla="*/ 0 h 40"/>
                <a:gd name="T34" fmla="*/ 0 w 220"/>
                <a:gd name="T35" fmla="*/ 0 h 40"/>
                <a:gd name="T36" fmla="*/ 0 w 220"/>
                <a:gd name="T37" fmla="*/ 0 h 40"/>
                <a:gd name="T38" fmla="*/ 0 w 220"/>
                <a:gd name="T39" fmla="*/ 0 h 40"/>
                <a:gd name="T40" fmla="*/ 0 w 220"/>
                <a:gd name="T41" fmla="*/ 0 h 40"/>
                <a:gd name="T42" fmla="*/ 0 w 220"/>
                <a:gd name="T43" fmla="*/ 0 h 40"/>
                <a:gd name="T44" fmla="*/ 0 w 220"/>
                <a:gd name="T45" fmla="*/ 0 h 40"/>
                <a:gd name="T46" fmla="*/ 0 w 220"/>
                <a:gd name="T47" fmla="*/ 0 h 40"/>
                <a:gd name="T48" fmla="*/ 0 w 220"/>
                <a:gd name="T49" fmla="*/ 0 h 40"/>
                <a:gd name="T50" fmla="*/ 0 w 220"/>
                <a:gd name="T51" fmla="*/ 0 h 40"/>
                <a:gd name="T52" fmla="*/ 0 w 220"/>
                <a:gd name="T53" fmla="*/ 0 h 40"/>
                <a:gd name="T54" fmla="*/ 0 w 220"/>
                <a:gd name="T55" fmla="*/ 0 h 40"/>
                <a:gd name="T56" fmla="*/ 0 w 220"/>
                <a:gd name="T57" fmla="*/ 0 h 40"/>
                <a:gd name="T58" fmla="*/ 0 w 220"/>
                <a:gd name="T59" fmla="*/ 0 h 4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20" h="40">
                  <a:moveTo>
                    <a:pt x="86" y="19"/>
                  </a:moveTo>
                  <a:lnTo>
                    <a:pt x="103" y="21"/>
                  </a:lnTo>
                  <a:lnTo>
                    <a:pt x="120" y="22"/>
                  </a:lnTo>
                  <a:lnTo>
                    <a:pt x="136" y="22"/>
                  </a:lnTo>
                  <a:lnTo>
                    <a:pt x="153" y="23"/>
                  </a:lnTo>
                  <a:lnTo>
                    <a:pt x="171" y="23"/>
                  </a:lnTo>
                  <a:lnTo>
                    <a:pt x="187" y="24"/>
                  </a:lnTo>
                  <a:lnTo>
                    <a:pt x="204" y="26"/>
                  </a:lnTo>
                  <a:lnTo>
                    <a:pt x="220" y="28"/>
                  </a:lnTo>
                  <a:lnTo>
                    <a:pt x="201" y="29"/>
                  </a:lnTo>
                  <a:lnTo>
                    <a:pt x="180" y="32"/>
                  </a:lnTo>
                  <a:lnTo>
                    <a:pt x="159" y="36"/>
                  </a:lnTo>
                  <a:lnTo>
                    <a:pt x="139" y="38"/>
                  </a:lnTo>
                  <a:lnTo>
                    <a:pt x="119" y="40"/>
                  </a:lnTo>
                  <a:lnTo>
                    <a:pt x="99" y="39"/>
                  </a:lnTo>
                  <a:lnTo>
                    <a:pt x="79" y="37"/>
                  </a:lnTo>
                  <a:lnTo>
                    <a:pt x="60" y="30"/>
                  </a:lnTo>
                  <a:lnTo>
                    <a:pt x="53" y="27"/>
                  </a:lnTo>
                  <a:lnTo>
                    <a:pt x="45" y="23"/>
                  </a:lnTo>
                  <a:lnTo>
                    <a:pt x="38" y="21"/>
                  </a:lnTo>
                  <a:lnTo>
                    <a:pt x="30" y="17"/>
                  </a:lnTo>
                  <a:lnTo>
                    <a:pt x="22" y="14"/>
                  </a:lnTo>
                  <a:lnTo>
                    <a:pt x="15" y="11"/>
                  </a:lnTo>
                  <a:lnTo>
                    <a:pt x="7" y="7"/>
                  </a:lnTo>
                  <a:lnTo>
                    <a:pt x="0" y="4"/>
                  </a:lnTo>
                  <a:lnTo>
                    <a:pt x="7" y="1"/>
                  </a:lnTo>
                  <a:lnTo>
                    <a:pt x="15" y="0"/>
                  </a:lnTo>
                  <a:lnTo>
                    <a:pt x="24" y="1"/>
                  </a:lnTo>
                  <a:lnTo>
                    <a:pt x="32" y="1"/>
                  </a:lnTo>
                  <a:lnTo>
                    <a:pt x="86" y="1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17" name="Freeform 611"/>
            <p:cNvSpPr>
              <a:spLocks/>
            </p:cNvSpPr>
            <p:nvPr/>
          </p:nvSpPr>
          <p:spPr bwMode="auto">
            <a:xfrm>
              <a:off x="1734" y="1851"/>
              <a:ext cx="4" cy="8"/>
            </a:xfrm>
            <a:custGeom>
              <a:avLst/>
              <a:gdLst>
                <a:gd name="T0" fmla="*/ 0 w 16"/>
                <a:gd name="T1" fmla="*/ 0 h 24"/>
                <a:gd name="T2" fmla="*/ 0 w 16"/>
                <a:gd name="T3" fmla="*/ 0 h 24"/>
                <a:gd name="T4" fmla="*/ 0 w 16"/>
                <a:gd name="T5" fmla="*/ 0 h 24"/>
                <a:gd name="T6" fmla="*/ 0 w 16"/>
                <a:gd name="T7" fmla="*/ 0 h 24"/>
                <a:gd name="T8" fmla="*/ 0 w 16"/>
                <a:gd name="T9" fmla="*/ 0 h 24"/>
                <a:gd name="T10" fmla="*/ 0 w 16"/>
                <a:gd name="T11" fmla="*/ 0 h 24"/>
                <a:gd name="T12" fmla="*/ 0 w 16"/>
                <a:gd name="T13" fmla="*/ 0 h 24"/>
                <a:gd name="T14" fmla="*/ 0 w 16"/>
                <a:gd name="T15" fmla="*/ 0 h 24"/>
                <a:gd name="T16" fmla="*/ 0 w 16"/>
                <a:gd name="T17" fmla="*/ 0 h 24"/>
                <a:gd name="T18" fmla="*/ 0 w 16"/>
                <a:gd name="T19" fmla="*/ 0 h 24"/>
                <a:gd name="T20" fmla="*/ 0 w 16"/>
                <a:gd name="T21" fmla="*/ 0 h 24"/>
                <a:gd name="T22" fmla="*/ 0 w 16"/>
                <a:gd name="T23" fmla="*/ 0 h 24"/>
                <a:gd name="T24" fmla="*/ 0 w 16"/>
                <a:gd name="T25" fmla="*/ 0 h 24"/>
                <a:gd name="T26" fmla="*/ 0 w 16"/>
                <a:gd name="T27" fmla="*/ 0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" h="24">
                  <a:moveTo>
                    <a:pt x="16" y="11"/>
                  </a:moveTo>
                  <a:lnTo>
                    <a:pt x="16" y="15"/>
                  </a:lnTo>
                  <a:lnTo>
                    <a:pt x="16" y="19"/>
                  </a:lnTo>
                  <a:lnTo>
                    <a:pt x="13" y="22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1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3"/>
                  </a:lnTo>
                  <a:lnTo>
                    <a:pt x="12" y="7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18" name="Freeform 612"/>
            <p:cNvSpPr>
              <a:spLocks/>
            </p:cNvSpPr>
            <p:nvPr/>
          </p:nvSpPr>
          <p:spPr bwMode="auto">
            <a:xfrm>
              <a:off x="1748" y="1851"/>
              <a:ext cx="7" cy="10"/>
            </a:xfrm>
            <a:custGeom>
              <a:avLst/>
              <a:gdLst>
                <a:gd name="T0" fmla="*/ 0 w 23"/>
                <a:gd name="T1" fmla="*/ 0 h 27"/>
                <a:gd name="T2" fmla="*/ 0 w 23"/>
                <a:gd name="T3" fmla="*/ 0 h 27"/>
                <a:gd name="T4" fmla="*/ 0 w 23"/>
                <a:gd name="T5" fmla="*/ 0 h 27"/>
                <a:gd name="T6" fmla="*/ 0 w 23"/>
                <a:gd name="T7" fmla="*/ 0 h 27"/>
                <a:gd name="T8" fmla="*/ 0 w 23"/>
                <a:gd name="T9" fmla="*/ 0 h 27"/>
                <a:gd name="T10" fmla="*/ 0 w 23"/>
                <a:gd name="T11" fmla="*/ 0 h 27"/>
                <a:gd name="T12" fmla="*/ 0 w 23"/>
                <a:gd name="T13" fmla="*/ 0 h 27"/>
                <a:gd name="T14" fmla="*/ 0 w 23"/>
                <a:gd name="T15" fmla="*/ 0 h 27"/>
                <a:gd name="T16" fmla="*/ 0 w 23"/>
                <a:gd name="T17" fmla="*/ 0 h 27"/>
                <a:gd name="T18" fmla="*/ 0 w 23"/>
                <a:gd name="T19" fmla="*/ 0 h 27"/>
                <a:gd name="T20" fmla="*/ 0 w 23"/>
                <a:gd name="T21" fmla="*/ 0 h 27"/>
                <a:gd name="T22" fmla="*/ 0 w 23"/>
                <a:gd name="T23" fmla="*/ 0 h 27"/>
                <a:gd name="T24" fmla="*/ 0 w 23"/>
                <a:gd name="T25" fmla="*/ 0 h 27"/>
                <a:gd name="T26" fmla="*/ 0 w 23"/>
                <a:gd name="T27" fmla="*/ 0 h 27"/>
                <a:gd name="T28" fmla="*/ 0 w 23"/>
                <a:gd name="T29" fmla="*/ 0 h 27"/>
                <a:gd name="T30" fmla="*/ 0 w 23"/>
                <a:gd name="T31" fmla="*/ 0 h 27"/>
                <a:gd name="T32" fmla="*/ 0 w 23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3" h="27">
                  <a:moveTo>
                    <a:pt x="23" y="8"/>
                  </a:moveTo>
                  <a:lnTo>
                    <a:pt x="23" y="14"/>
                  </a:lnTo>
                  <a:lnTo>
                    <a:pt x="21" y="19"/>
                  </a:lnTo>
                  <a:lnTo>
                    <a:pt x="16" y="23"/>
                  </a:lnTo>
                  <a:lnTo>
                    <a:pt x="11" y="26"/>
                  </a:lnTo>
                  <a:lnTo>
                    <a:pt x="7" y="27"/>
                  </a:lnTo>
                  <a:lnTo>
                    <a:pt x="4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1" y="15"/>
                  </a:lnTo>
                  <a:lnTo>
                    <a:pt x="2" y="9"/>
                  </a:lnTo>
                  <a:lnTo>
                    <a:pt x="6" y="4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7" y="2"/>
                  </a:lnTo>
                  <a:lnTo>
                    <a:pt x="21" y="4"/>
                  </a:lnTo>
                  <a:lnTo>
                    <a:pt x="23" y="8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19" name="Freeform 613"/>
            <p:cNvSpPr>
              <a:spLocks/>
            </p:cNvSpPr>
            <p:nvPr/>
          </p:nvSpPr>
          <p:spPr bwMode="auto">
            <a:xfrm>
              <a:off x="1784" y="1858"/>
              <a:ext cx="2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0 w 10"/>
                <a:gd name="T5" fmla="*/ 0 h 7"/>
                <a:gd name="T6" fmla="*/ 0 w 10"/>
                <a:gd name="T7" fmla="*/ 0 h 7"/>
                <a:gd name="T8" fmla="*/ 0 w 10"/>
                <a:gd name="T9" fmla="*/ 0 h 7"/>
                <a:gd name="T10" fmla="*/ 0 w 10"/>
                <a:gd name="T11" fmla="*/ 0 h 7"/>
                <a:gd name="T12" fmla="*/ 0 w 10"/>
                <a:gd name="T13" fmla="*/ 0 h 7"/>
                <a:gd name="T14" fmla="*/ 0 w 10"/>
                <a:gd name="T15" fmla="*/ 0 h 7"/>
                <a:gd name="T16" fmla="*/ 0 w 10"/>
                <a:gd name="T17" fmla="*/ 0 h 7"/>
                <a:gd name="T18" fmla="*/ 0 w 10"/>
                <a:gd name="T19" fmla="*/ 0 h 7"/>
                <a:gd name="T20" fmla="*/ 0 w 10"/>
                <a:gd name="T21" fmla="*/ 0 h 7"/>
                <a:gd name="T22" fmla="*/ 0 w 10"/>
                <a:gd name="T23" fmla="*/ 0 h 7"/>
                <a:gd name="T24" fmla="*/ 0 w 10"/>
                <a:gd name="T25" fmla="*/ 0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" h="7">
                  <a:moveTo>
                    <a:pt x="10" y="2"/>
                  </a:moveTo>
                  <a:lnTo>
                    <a:pt x="10" y="3"/>
                  </a:lnTo>
                  <a:lnTo>
                    <a:pt x="7" y="4"/>
                  </a:lnTo>
                  <a:lnTo>
                    <a:pt x="6" y="6"/>
                  </a:lnTo>
                  <a:lnTo>
                    <a:pt x="5" y="7"/>
                  </a:lnTo>
                  <a:lnTo>
                    <a:pt x="4" y="7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20" name="Freeform 614"/>
            <p:cNvSpPr>
              <a:spLocks/>
            </p:cNvSpPr>
            <p:nvPr/>
          </p:nvSpPr>
          <p:spPr bwMode="auto">
            <a:xfrm>
              <a:off x="1706" y="1859"/>
              <a:ext cx="10" cy="4"/>
            </a:xfrm>
            <a:custGeom>
              <a:avLst/>
              <a:gdLst>
                <a:gd name="T0" fmla="*/ 0 w 40"/>
                <a:gd name="T1" fmla="*/ 0 h 11"/>
                <a:gd name="T2" fmla="*/ 0 w 40"/>
                <a:gd name="T3" fmla="*/ 0 h 11"/>
                <a:gd name="T4" fmla="*/ 0 w 40"/>
                <a:gd name="T5" fmla="*/ 0 h 11"/>
                <a:gd name="T6" fmla="*/ 0 w 40"/>
                <a:gd name="T7" fmla="*/ 0 h 11"/>
                <a:gd name="T8" fmla="*/ 0 w 40"/>
                <a:gd name="T9" fmla="*/ 0 h 11"/>
                <a:gd name="T10" fmla="*/ 0 w 40"/>
                <a:gd name="T11" fmla="*/ 0 h 11"/>
                <a:gd name="T12" fmla="*/ 0 w 40"/>
                <a:gd name="T13" fmla="*/ 0 h 11"/>
                <a:gd name="T14" fmla="*/ 0 w 40"/>
                <a:gd name="T15" fmla="*/ 0 h 11"/>
                <a:gd name="T16" fmla="*/ 0 w 40"/>
                <a:gd name="T17" fmla="*/ 0 h 11"/>
                <a:gd name="T18" fmla="*/ 0 w 40"/>
                <a:gd name="T19" fmla="*/ 0 h 11"/>
                <a:gd name="T20" fmla="*/ 0 w 40"/>
                <a:gd name="T21" fmla="*/ 0 h 11"/>
                <a:gd name="T22" fmla="*/ 0 w 40"/>
                <a:gd name="T23" fmla="*/ 0 h 11"/>
                <a:gd name="T24" fmla="*/ 0 w 40"/>
                <a:gd name="T25" fmla="*/ 0 h 11"/>
                <a:gd name="T26" fmla="*/ 0 w 40"/>
                <a:gd name="T27" fmla="*/ 0 h 11"/>
                <a:gd name="T28" fmla="*/ 0 w 40"/>
                <a:gd name="T29" fmla="*/ 0 h 11"/>
                <a:gd name="T30" fmla="*/ 0 w 40"/>
                <a:gd name="T31" fmla="*/ 0 h 11"/>
                <a:gd name="T32" fmla="*/ 0 w 40"/>
                <a:gd name="T33" fmla="*/ 0 h 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0" h="11">
                  <a:moveTo>
                    <a:pt x="40" y="8"/>
                  </a:moveTo>
                  <a:lnTo>
                    <a:pt x="35" y="9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0" y="11"/>
                  </a:lnTo>
                  <a:lnTo>
                    <a:pt x="15" y="11"/>
                  </a:lnTo>
                  <a:lnTo>
                    <a:pt x="11" y="11"/>
                  </a:lnTo>
                  <a:lnTo>
                    <a:pt x="5" y="11"/>
                  </a:lnTo>
                  <a:lnTo>
                    <a:pt x="0" y="10"/>
                  </a:lnTo>
                  <a:lnTo>
                    <a:pt x="3" y="7"/>
                  </a:lnTo>
                  <a:lnTo>
                    <a:pt x="6" y="3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28" y="0"/>
                  </a:lnTo>
                  <a:lnTo>
                    <a:pt x="35" y="3"/>
                  </a:lnTo>
                  <a:lnTo>
                    <a:pt x="40" y="8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21" name="Freeform 615"/>
            <p:cNvSpPr>
              <a:spLocks/>
            </p:cNvSpPr>
            <p:nvPr/>
          </p:nvSpPr>
          <p:spPr bwMode="auto">
            <a:xfrm>
              <a:off x="1765" y="1861"/>
              <a:ext cx="4" cy="6"/>
            </a:xfrm>
            <a:custGeom>
              <a:avLst/>
              <a:gdLst>
                <a:gd name="T0" fmla="*/ 0 w 16"/>
                <a:gd name="T1" fmla="*/ 0 h 20"/>
                <a:gd name="T2" fmla="*/ 0 w 16"/>
                <a:gd name="T3" fmla="*/ 0 h 20"/>
                <a:gd name="T4" fmla="*/ 0 w 16"/>
                <a:gd name="T5" fmla="*/ 0 h 20"/>
                <a:gd name="T6" fmla="*/ 0 w 16"/>
                <a:gd name="T7" fmla="*/ 0 h 20"/>
                <a:gd name="T8" fmla="*/ 0 w 16"/>
                <a:gd name="T9" fmla="*/ 0 h 20"/>
                <a:gd name="T10" fmla="*/ 0 w 16"/>
                <a:gd name="T11" fmla="*/ 0 h 20"/>
                <a:gd name="T12" fmla="*/ 0 w 16"/>
                <a:gd name="T13" fmla="*/ 0 h 20"/>
                <a:gd name="T14" fmla="*/ 0 w 16"/>
                <a:gd name="T15" fmla="*/ 0 h 20"/>
                <a:gd name="T16" fmla="*/ 0 w 16"/>
                <a:gd name="T17" fmla="*/ 0 h 20"/>
                <a:gd name="T18" fmla="*/ 0 w 16"/>
                <a:gd name="T19" fmla="*/ 0 h 20"/>
                <a:gd name="T20" fmla="*/ 0 w 16"/>
                <a:gd name="T21" fmla="*/ 0 h 20"/>
                <a:gd name="T22" fmla="*/ 0 w 16"/>
                <a:gd name="T23" fmla="*/ 0 h 20"/>
                <a:gd name="T24" fmla="*/ 0 w 16"/>
                <a:gd name="T25" fmla="*/ 0 h 20"/>
                <a:gd name="T26" fmla="*/ 0 w 16"/>
                <a:gd name="T27" fmla="*/ 0 h 20"/>
                <a:gd name="T28" fmla="*/ 0 w 16"/>
                <a:gd name="T29" fmla="*/ 0 h 20"/>
                <a:gd name="T30" fmla="*/ 0 w 16"/>
                <a:gd name="T31" fmla="*/ 0 h 20"/>
                <a:gd name="T32" fmla="*/ 0 w 16"/>
                <a:gd name="T33" fmla="*/ 0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" h="20">
                  <a:moveTo>
                    <a:pt x="16" y="7"/>
                  </a:moveTo>
                  <a:lnTo>
                    <a:pt x="16" y="12"/>
                  </a:lnTo>
                  <a:lnTo>
                    <a:pt x="15" y="14"/>
                  </a:lnTo>
                  <a:lnTo>
                    <a:pt x="12" y="18"/>
                  </a:lnTo>
                  <a:lnTo>
                    <a:pt x="9" y="19"/>
                  </a:lnTo>
                  <a:lnTo>
                    <a:pt x="7" y="20"/>
                  </a:lnTo>
                  <a:lnTo>
                    <a:pt x="3" y="19"/>
                  </a:lnTo>
                  <a:lnTo>
                    <a:pt x="1" y="18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2" y="7"/>
                  </a:lnTo>
                  <a:lnTo>
                    <a:pt x="5" y="4"/>
                  </a:lnTo>
                  <a:lnTo>
                    <a:pt x="7" y="0"/>
                  </a:lnTo>
                  <a:lnTo>
                    <a:pt x="9" y="2"/>
                  </a:lnTo>
                  <a:lnTo>
                    <a:pt x="13" y="3"/>
                  </a:lnTo>
                  <a:lnTo>
                    <a:pt x="15" y="5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322" name="Freeform 616"/>
            <p:cNvSpPr>
              <a:spLocks/>
            </p:cNvSpPr>
            <p:nvPr/>
          </p:nvSpPr>
          <p:spPr bwMode="auto">
            <a:xfrm>
              <a:off x="1743" y="1867"/>
              <a:ext cx="7" cy="3"/>
            </a:xfrm>
            <a:custGeom>
              <a:avLst/>
              <a:gdLst>
                <a:gd name="T0" fmla="*/ 0 w 30"/>
                <a:gd name="T1" fmla="*/ 0 h 10"/>
                <a:gd name="T2" fmla="*/ 0 w 30"/>
                <a:gd name="T3" fmla="*/ 0 h 10"/>
                <a:gd name="T4" fmla="*/ 0 w 30"/>
                <a:gd name="T5" fmla="*/ 0 h 10"/>
                <a:gd name="T6" fmla="*/ 0 w 30"/>
                <a:gd name="T7" fmla="*/ 0 h 10"/>
                <a:gd name="T8" fmla="*/ 0 w 30"/>
                <a:gd name="T9" fmla="*/ 0 h 10"/>
                <a:gd name="T10" fmla="*/ 0 w 30"/>
                <a:gd name="T11" fmla="*/ 0 h 10"/>
                <a:gd name="T12" fmla="*/ 0 w 30"/>
                <a:gd name="T13" fmla="*/ 0 h 10"/>
                <a:gd name="T14" fmla="*/ 0 w 30"/>
                <a:gd name="T15" fmla="*/ 0 h 10"/>
                <a:gd name="T16" fmla="*/ 0 w 30"/>
                <a:gd name="T17" fmla="*/ 0 h 10"/>
                <a:gd name="T18" fmla="*/ 0 w 30"/>
                <a:gd name="T19" fmla="*/ 0 h 10"/>
                <a:gd name="T20" fmla="*/ 0 w 30"/>
                <a:gd name="T21" fmla="*/ 0 h 10"/>
                <a:gd name="T22" fmla="*/ 0 w 30"/>
                <a:gd name="T23" fmla="*/ 0 h 10"/>
                <a:gd name="T24" fmla="*/ 0 w 30"/>
                <a:gd name="T25" fmla="*/ 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10">
                  <a:moveTo>
                    <a:pt x="30" y="1"/>
                  </a:moveTo>
                  <a:lnTo>
                    <a:pt x="30" y="4"/>
                  </a:lnTo>
                  <a:lnTo>
                    <a:pt x="28" y="7"/>
                  </a:lnTo>
                  <a:lnTo>
                    <a:pt x="25" y="8"/>
                  </a:lnTo>
                  <a:lnTo>
                    <a:pt x="22" y="9"/>
                  </a:lnTo>
                  <a:lnTo>
                    <a:pt x="16" y="10"/>
                  </a:lnTo>
                  <a:lnTo>
                    <a:pt x="10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6" y="4"/>
                  </a:lnTo>
                  <a:lnTo>
                    <a:pt x="14" y="1"/>
                  </a:lnTo>
                  <a:lnTo>
                    <a:pt x="22" y="0"/>
                  </a:lnTo>
                  <a:lnTo>
                    <a:pt x="30" y="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17416" name="Group 617"/>
          <p:cNvGrpSpPr>
            <a:grpSpLocks/>
          </p:cNvGrpSpPr>
          <p:nvPr/>
        </p:nvGrpSpPr>
        <p:grpSpPr bwMode="auto">
          <a:xfrm>
            <a:off x="3717925" y="2276475"/>
            <a:ext cx="431800" cy="835025"/>
            <a:chOff x="1519" y="1117"/>
            <a:chExt cx="454" cy="798"/>
          </a:xfrm>
        </p:grpSpPr>
        <p:sp>
          <p:nvSpPr>
            <p:cNvPr id="18025" name="AutoShape 618"/>
            <p:cNvSpPr>
              <a:spLocks noChangeAspect="1" noChangeArrowheads="1" noTextEdit="1"/>
            </p:cNvSpPr>
            <p:nvPr/>
          </p:nvSpPr>
          <p:spPr bwMode="auto">
            <a:xfrm>
              <a:off x="1519" y="1117"/>
              <a:ext cx="454" cy="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26" name="Freeform 619"/>
            <p:cNvSpPr>
              <a:spLocks/>
            </p:cNvSpPr>
            <p:nvPr/>
          </p:nvSpPr>
          <p:spPr bwMode="auto">
            <a:xfrm>
              <a:off x="1536" y="1144"/>
              <a:ext cx="409" cy="507"/>
            </a:xfrm>
            <a:custGeom>
              <a:avLst/>
              <a:gdLst>
                <a:gd name="T0" fmla="*/ 0 w 1561"/>
                <a:gd name="T1" fmla="*/ 0 h 1533"/>
                <a:gd name="T2" fmla="*/ 0 w 1561"/>
                <a:gd name="T3" fmla="*/ 0 h 1533"/>
                <a:gd name="T4" fmla="*/ 0 w 1561"/>
                <a:gd name="T5" fmla="*/ 0 h 1533"/>
                <a:gd name="T6" fmla="*/ 0 w 1561"/>
                <a:gd name="T7" fmla="*/ 0 h 1533"/>
                <a:gd name="T8" fmla="*/ 0 w 1561"/>
                <a:gd name="T9" fmla="*/ 0 h 1533"/>
                <a:gd name="T10" fmla="*/ 0 w 1561"/>
                <a:gd name="T11" fmla="*/ 0 h 1533"/>
                <a:gd name="T12" fmla="*/ 0 w 1561"/>
                <a:gd name="T13" fmla="*/ 0 h 1533"/>
                <a:gd name="T14" fmla="*/ 0 w 1561"/>
                <a:gd name="T15" fmla="*/ 0 h 1533"/>
                <a:gd name="T16" fmla="*/ 0 w 1561"/>
                <a:gd name="T17" fmla="*/ 0 h 1533"/>
                <a:gd name="T18" fmla="*/ 0 w 1561"/>
                <a:gd name="T19" fmla="*/ 0 h 1533"/>
                <a:gd name="T20" fmla="*/ 0 w 1561"/>
                <a:gd name="T21" fmla="*/ 0 h 1533"/>
                <a:gd name="T22" fmla="*/ 0 w 1561"/>
                <a:gd name="T23" fmla="*/ 0 h 1533"/>
                <a:gd name="T24" fmla="*/ 0 w 1561"/>
                <a:gd name="T25" fmla="*/ 0 h 1533"/>
                <a:gd name="T26" fmla="*/ 0 w 1561"/>
                <a:gd name="T27" fmla="*/ 0 h 1533"/>
                <a:gd name="T28" fmla="*/ 0 w 1561"/>
                <a:gd name="T29" fmla="*/ 0 h 1533"/>
                <a:gd name="T30" fmla="*/ 0 w 1561"/>
                <a:gd name="T31" fmla="*/ 0 h 1533"/>
                <a:gd name="T32" fmla="*/ 0 w 1561"/>
                <a:gd name="T33" fmla="*/ 0 h 1533"/>
                <a:gd name="T34" fmla="*/ 0 w 1561"/>
                <a:gd name="T35" fmla="*/ 0 h 1533"/>
                <a:gd name="T36" fmla="*/ 0 w 1561"/>
                <a:gd name="T37" fmla="*/ 0 h 1533"/>
                <a:gd name="T38" fmla="*/ 0 w 1561"/>
                <a:gd name="T39" fmla="*/ 0 h 1533"/>
                <a:gd name="T40" fmla="*/ 0 w 1561"/>
                <a:gd name="T41" fmla="*/ 0 h 1533"/>
                <a:gd name="T42" fmla="*/ 0 w 1561"/>
                <a:gd name="T43" fmla="*/ 0 h 1533"/>
                <a:gd name="T44" fmla="*/ 0 w 1561"/>
                <a:gd name="T45" fmla="*/ 0 h 1533"/>
                <a:gd name="T46" fmla="*/ 0 w 1561"/>
                <a:gd name="T47" fmla="*/ 0 h 1533"/>
                <a:gd name="T48" fmla="*/ 0 w 1561"/>
                <a:gd name="T49" fmla="*/ 0 h 1533"/>
                <a:gd name="T50" fmla="*/ 0 w 1561"/>
                <a:gd name="T51" fmla="*/ 0 h 1533"/>
                <a:gd name="T52" fmla="*/ 0 w 1561"/>
                <a:gd name="T53" fmla="*/ 0 h 1533"/>
                <a:gd name="T54" fmla="*/ 0 w 1561"/>
                <a:gd name="T55" fmla="*/ 0 h 1533"/>
                <a:gd name="T56" fmla="*/ 0 w 1561"/>
                <a:gd name="T57" fmla="*/ 0 h 1533"/>
                <a:gd name="T58" fmla="*/ 0 w 1561"/>
                <a:gd name="T59" fmla="*/ 0 h 1533"/>
                <a:gd name="T60" fmla="*/ 0 w 1561"/>
                <a:gd name="T61" fmla="*/ 0 h 1533"/>
                <a:gd name="T62" fmla="*/ 0 w 1561"/>
                <a:gd name="T63" fmla="*/ 0 h 1533"/>
                <a:gd name="T64" fmla="*/ 0 w 1561"/>
                <a:gd name="T65" fmla="*/ 0 h 1533"/>
                <a:gd name="T66" fmla="*/ 0 w 1561"/>
                <a:gd name="T67" fmla="*/ 0 h 1533"/>
                <a:gd name="T68" fmla="*/ 0 w 1561"/>
                <a:gd name="T69" fmla="*/ 0 h 1533"/>
                <a:gd name="T70" fmla="*/ 0 w 1561"/>
                <a:gd name="T71" fmla="*/ 0 h 1533"/>
                <a:gd name="T72" fmla="*/ 0 w 1561"/>
                <a:gd name="T73" fmla="*/ 0 h 1533"/>
                <a:gd name="T74" fmla="*/ 0 w 1561"/>
                <a:gd name="T75" fmla="*/ 0 h 1533"/>
                <a:gd name="T76" fmla="*/ 0 w 1561"/>
                <a:gd name="T77" fmla="*/ 0 h 1533"/>
                <a:gd name="T78" fmla="*/ 0 w 1561"/>
                <a:gd name="T79" fmla="*/ 0 h 1533"/>
                <a:gd name="T80" fmla="*/ 0 w 1561"/>
                <a:gd name="T81" fmla="*/ 0 h 1533"/>
                <a:gd name="T82" fmla="*/ 0 w 1561"/>
                <a:gd name="T83" fmla="*/ 0 h 1533"/>
                <a:gd name="T84" fmla="*/ 0 w 1561"/>
                <a:gd name="T85" fmla="*/ 0 h 1533"/>
                <a:gd name="T86" fmla="*/ 0 w 1561"/>
                <a:gd name="T87" fmla="*/ 0 h 1533"/>
                <a:gd name="T88" fmla="*/ 0 w 1561"/>
                <a:gd name="T89" fmla="*/ 0 h 1533"/>
                <a:gd name="T90" fmla="*/ 0 w 1561"/>
                <a:gd name="T91" fmla="*/ 0 h 1533"/>
                <a:gd name="T92" fmla="*/ 0 w 1561"/>
                <a:gd name="T93" fmla="*/ 0 h 1533"/>
                <a:gd name="T94" fmla="*/ 0 w 1561"/>
                <a:gd name="T95" fmla="*/ 0 h 1533"/>
                <a:gd name="T96" fmla="*/ 0 w 1561"/>
                <a:gd name="T97" fmla="*/ 0 h 1533"/>
                <a:gd name="T98" fmla="*/ 0 w 1561"/>
                <a:gd name="T99" fmla="*/ 0 h 1533"/>
                <a:gd name="T100" fmla="*/ 0 w 1561"/>
                <a:gd name="T101" fmla="*/ 0 h 1533"/>
                <a:gd name="T102" fmla="*/ 0 w 1561"/>
                <a:gd name="T103" fmla="*/ 0 h 1533"/>
                <a:gd name="T104" fmla="*/ 0 w 1561"/>
                <a:gd name="T105" fmla="*/ 0 h 1533"/>
                <a:gd name="T106" fmla="*/ 0 w 1561"/>
                <a:gd name="T107" fmla="*/ 0 h 1533"/>
                <a:gd name="T108" fmla="*/ 0 w 1561"/>
                <a:gd name="T109" fmla="*/ 0 h 1533"/>
                <a:gd name="T110" fmla="*/ 0 w 1561"/>
                <a:gd name="T111" fmla="*/ 0 h 1533"/>
                <a:gd name="T112" fmla="*/ 0 w 1561"/>
                <a:gd name="T113" fmla="*/ 0 h 1533"/>
                <a:gd name="T114" fmla="*/ 0 w 1561"/>
                <a:gd name="T115" fmla="*/ 0 h 1533"/>
                <a:gd name="T116" fmla="*/ 0 w 1561"/>
                <a:gd name="T117" fmla="*/ 0 h 1533"/>
                <a:gd name="T118" fmla="*/ 0 w 1561"/>
                <a:gd name="T119" fmla="*/ 0 h 1533"/>
                <a:gd name="T120" fmla="*/ 0 w 1561"/>
                <a:gd name="T121" fmla="*/ 0 h 153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561" h="1533">
                  <a:moveTo>
                    <a:pt x="819" y="47"/>
                  </a:moveTo>
                  <a:lnTo>
                    <a:pt x="824" y="46"/>
                  </a:lnTo>
                  <a:lnTo>
                    <a:pt x="830" y="45"/>
                  </a:lnTo>
                  <a:lnTo>
                    <a:pt x="836" y="44"/>
                  </a:lnTo>
                  <a:lnTo>
                    <a:pt x="843" y="42"/>
                  </a:lnTo>
                  <a:lnTo>
                    <a:pt x="849" y="41"/>
                  </a:lnTo>
                  <a:lnTo>
                    <a:pt x="854" y="40"/>
                  </a:lnTo>
                  <a:lnTo>
                    <a:pt x="860" y="41"/>
                  </a:lnTo>
                  <a:lnTo>
                    <a:pt x="867" y="42"/>
                  </a:lnTo>
                  <a:lnTo>
                    <a:pt x="876" y="46"/>
                  </a:lnTo>
                  <a:lnTo>
                    <a:pt x="884" y="52"/>
                  </a:lnTo>
                  <a:lnTo>
                    <a:pt x="892" y="57"/>
                  </a:lnTo>
                  <a:lnTo>
                    <a:pt x="899" y="64"/>
                  </a:lnTo>
                  <a:lnTo>
                    <a:pt x="910" y="60"/>
                  </a:lnTo>
                  <a:lnTo>
                    <a:pt x="921" y="55"/>
                  </a:lnTo>
                  <a:lnTo>
                    <a:pt x="932" y="50"/>
                  </a:lnTo>
                  <a:lnTo>
                    <a:pt x="943" y="46"/>
                  </a:lnTo>
                  <a:lnTo>
                    <a:pt x="955" y="41"/>
                  </a:lnTo>
                  <a:lnTo>
                    <a:pt x="966" y="37"/>
                  </a:lnTo>
                  <a:lnTo>
                    <a:pt x="978" y="32"/>
                  </a:lnTo>
                  <a:lnTo>
                    <a:pt x="989" y="29"/>
                  </a:lnTo>
                  <a:lnTo>
                    <a:pt x="1001" y="26"/>
                  </a:lnTo>
                  <a:lnTo>
                    <a:pt x="1013" y="24"/>
                  </a:lnTo>
                  <a:lnTo>
                    <a:pt x="1025" y="23"/>
                  </a:lnTo>
                  <a:lnTo>
                    <a:pt x="1037" y="23"/>
                  </a:lnTo>
                  <a:lnTo>
                    <a:pt x="1048" y="24"/>
                  </a:lnTo>
                  <a:lnTo>
                    <a:pt x="1061" y="26"/>
                  </a:lnTo>
                  <a:lnTo>
                    <a:pt x="1072" y="30"/>
                  </a:lnTo>
                  <a:lnTo>
                    <a:pt x="1084" y="35"/>
                  </a:lnTo>
                  <a:lnTo>
                    <a:pt x="1092" y="42"/>
                  </a:lnTo>
                  <a:lnTo>
                    <a:pt x="1100" y="49"/>
                  </a:lnTo>
                  <a:lnTo>
                    <a:pt x="1106" y="56"/>
                  </a:lnTo>
                  <a:lnTo>
                    <a:pt x="1113" y="64"/>
                  </a:lnTo>
                  <a:lnTo>
                    <a:pt x="1118" y="74"/>
                  </a:lnTo>
                  <a:lnTo>
                    <a:pt x="1123" y="82"/>
                  </a:lnTo>
                  <a:lnTo>
                    <a:pt x="1128" y="91"/>
                  </a:lnTo>
                  <a:lnTo>
                    <a:pt x="1132" y="100"/>
                  </a:lnTo>
                  <a:lnTo>
                    <a:pt x="1140" y="101"/>
                  </a:lnTo>
                  <a:lnTo>
                    <a:pt x="1147" y="103"/>
                  </a:lnTo>
                  <a:lnTo>
                    <a:pt x="1155" y="106"/>
                  </a:lnTo>
                  <a:lnTo>
                    <a:pt x="1163" y="108"/>
                  </a:lnTo>
                  <a:lnTo>
                    <a:pt x="1171" y="110"/>
                  </a:lnTo>
                  <a:lnTo>
                    <a:pt x="1179" y="112"/>
                  </a:lnTo>
                  <a:lnTo>
                    <a:pt x="1188" y="110"/>
                  </a:lnTo>
                  <a:lnTo>
                    <a:pt x="1196" y="109"/>
                  </a:lnTo>
                  <a:lnTo>
                    <a:pt x="1204" y="100"/>
                  </a:lnTo>
                  <a:lnTo>
                    <a:pt x="1214" y="97"/>
                  </a:lnTo>
                  <a:lnTo>
                    <a:pt x="1226" y="95"/>
                  </a:lnTo>
                  <a:lnTo>
                    <a:pt x="1237" y="97"/>
                  </a:lnTo>
                  <a:lnTo>
                    <a:pt x="1249" y="98"/>
                  </a:lnTo>
                  <a:lnTo>
                    <a:pt x="1259" y="98"/>
                  </a:lnTo>
                  <a:lnTo>
                    <a:pt x="1269" y="94"/>
                  </a:lnTo>
                  <a:lnTo>
                    <a:pt x="1279" y="86"/>
                  </a:lnTo>
                  <a:lnTo>
                    <a:pt x="1284" y="84"/>
                  </a:lnTo>
                  <a:lnTo>
                    <a:pt x="1290" y="83"/>
                  </a:lnTo>
                  <a:lnTo>
                    <a:pt x="1297" y="83"/>
                  </a:lnTo>
                  <a:lnTo>
                    <a:pt x="1303" y="83"/>
                  </a:lnTo>
                  <a:lnTo>
                    <a:pt x="1310" y="84"/>
                  </a:lnTo>
                  <a:lnTo>
                    <a:pt x="1315" y="84"/>
                  </a:lnTo>
                  <a:lnTo>
                    <a:pt x="1321" y="86"/>
                  </a:lnTo>
                  <a:lnTo>
                    <a:pt x="1327" y="87"/>
                  </a:lnTo>
                  <a:lnTo>
                    <a:pt x="1351" y="109"/>
                  </a:lnTo>
                  <a:lnTo>
                    <a:pt x="1357" y="109"/>
                  </a:lnTo>
                  <a:lnTo>
                    <a:pt x="1362" y="109"/>
                  </a:lnTo>
                  <a:lnTo>
                    <a:pt x="1367" y="108"/>
                  </a:lnTo>
                  <a:lnTo>
                    <a:pt x="1373" y="108"/>
                  </a:lnTo>
                  <a:lnTo>
                    <a:pt x="1379" y="108"/>
                  </a:lnTo>
                  <a:lnTo>
                    <a:pt x="1385" y="108"/>
                  </a:lnTo>
                  <a:lnTo>
                    <a:pt x="1389" y="110"/>
                  </a:lnTo>
                  <a:lnTo>
                    <a:pt x="1394" y="113"/>
                  </a:lnTo>
                  <a:lnTo>
                    <a:pt x="1405" y="122"/>
                  </a:lnTo>
                  <a:lnTo>
                    <a:pt x="1410" y="133"/>
                  </a:lnTo>
                  <a:lnTo>
                    <a:pt x="1412" y="146"/>
                  </a:lnTo>
                  <a:lnTo>
                    <a:pt x="1413" y="161"/>
                  </a:lnTo>
                  <a:lnTo>
                    <a:pt x="1415" y="175"/>
                  </a:lnTo>
                  <a:lnTo>
                    <a:pt x="1418" y="186"/>
                  </a:lnTo>
                  <a:lnTo>
                    <a:pt x="1425" y="196"/>
                  </a:lnTo>
                  <a:lnTo>
                    <a:pt x="1439" y="200"/>
                  </a:lnTo>
                  <a:lnTo>
                    <a:pt x="1447" y="209"/>
                  </a:lnTo>
                  <a:lnTo>
                    <a:pt x="1456" y="214"/>
                  </a:lnTo>
                  <a:lnTo>
                    <a:pt x="1466" y="215"/>
                  </a:lnTo>
                  <a:lnTo>
                    <a:pt x="1477" y="215"/>
                  </a:lnTo>
                  <a:lnTo>
                    <a:pt x="1487" y="216"/>
                  </a:lnTo>
                  <a:lnTo>
                    <a:pt x="1498" y="219"/>
                  </a:lnTo>
                  <a:lnTo>
                    <a:pt x="1504" y="224"/>
                  </a:lnTo>
                  <a:lnTo>
                    <a:pt x="1510" y="235"/>
                  </a:lnTo>
                  <a:lnTo>
                    <a:pt x="1511" y="245"/>
                  </a:lnTo>
                  <a:lnTo>
                    <a:pt x="1516" y="254"/>
                  </a:lnTo>
                  <a:lnTo>
                    <a:pt x="1523" y="262"/>
                  </a:lnTo>
                  <a:lnTo>
                    <a:pt x="1531" y="269"/>
                  </a:lnTo>
                  <a:lnTo>
                    <a:pt x="1539" y="277"/>
                  </a:lnTo>
                  <a:lnTo>
                    <a:pt x="1546" y="285"/>
                  </a:lnTo>
                  <a:lnTo>
                    <a:pt x="1551" y="295"/>
                  </a:lnTo>
                  <a:lnTo>
                    <a:pt x="1553" y="305"/>
                  </a:lnTo>
                  <a:lnTo>
                    <a:pt x="1552" y="320"/>
                  </a:lnTo>
                  <a:lnTo>
                    <a:pt x="1548" y="334"/>
                  </a:lnTo>
                  <a:lnTo>
                    <a:pt x="1543" y="348"/>
                  </a:lnTo>
                  <a:lnTo>
                    <a:pt x="1532" y="358"/>
                  </a:lnTo>
                  <a:lnTo>
                    <a:pt x="1531" y="365"/>
                  </a:lnTo>
                  <a:lnTo>
                    <a:pt x="1529" y="371"/>
                  </a:lnTo>
                  <a:lnTo>
                    <a:pt x="1526" y="378"/>
                  </a:lnTo>
                  <a:lnTo>
                    <a:pt x="1521" y="381"/>
                  </a:lnTo>
                  <a:lnTo>
                    <a:pt x="1511" y="381"/>
                  </a:lnTo>
                  <a:lnTo>
                    <a:pt x="1501" y="381"/>
                  </a:lnTo>
                  <a:lnTo>
                    <a:pt x="1492" y="381"/>
                  </a:lnTo>
                  <a:lnTo>
                    <a:pt x="1483" y="382"/>
                  </a:lnTo>
                  <a:lnTo>
                    <a:pt x="1475" y="385"/>
                  </a:lnTo>
                  <a:lnTo>
                    <a:pt x="1465" y="387"/>
                  </a:lnTo>
                  <a:lnTo>
                    <a:pt x="1457" y="391"/>
                  </a:lnTo>
                  <a:lnTo>
                    <a:pt x="1450" y="397"/>
                  </a:lnTo>
                  <a:lnTo>
                    <a:pt x="1455" y="404"/>
                  </a:lnTo>
                  <a:lnTo>
                    <a:pt x="1461" y="410"/>
                  </a:lnTo>
                  <a:lnTo>
                    <a:pt x="1468" y="417"/>
                  </a:lnTo>
                  <a:lnTo>
                    <a:pt x="1473" y="423"/>
                  </a:lnTo>
                  <a:lnTo>
                    <a:pt x="1478" y="429"/>
                  </a:lnTo>
                  <a:lnTo>
                    <a:pt x="1481" y="437"/>
                  </a:lnTo>
                  <a:lnTo>
                    <a:pt x="1481" y="446"/>
                  </a:lnTo>
                  <a:lnTo>
                    <a:pt x="1479" y="455"/>
                  </a:lnTo>
                  <a:lnTo>
                    <a:pt x="1465" y="470"/>
                  </a:lnTo>
                  <a:lnTo>
                    <a:pt x="1471" y="477"/>
                  </a:lnTo>
                  <a:lnTo>
                    <a:pt x="1478" y="485"/>
                  </a:lnTo>
                  <a:lnTo>
                    <a:pt x="1481" y="494"/>
                  </a:lnTo>
                  <a:lnTo>
                    <a:pt x="1479" y="504"/>
                  </a:lnTo>
                  <a:lnTo>
                    <a:pt x="1477" y="509"/>
                  </a:lnTo>
                  <a:lnTo>
                    <a:pt x="1473" y="515"/>
                  </a:lnTo>
                  <a:lnTo>
                    <a:pt x="1469" y="518"/>
                  </a:lnTo>
                  <a:lnTo>
                    <a:pt x="1463" y="522"/>
                  </a:lnTo>
                  <a:lnTo>
                    <a:pt x="1458" y="522"/>
                  </a:lnTo>
                  <a:lnTo>
                    <a:pt x="1454" y="522"/>
                  </a:lnTo>
                  <a:lnTo>
                    <a:pt x="1448" y="522"/>
                  </a:lnTo>
                  <a:lnTo>
                    <a:pt x="1443" y="520"/>
                  </a:lnTo>
                  <a:lnTo>
                    <a:pt x="1439" y="520"/>
                  </a:lnTo>
                  <a:lnTo>
                    <a:pt x="1433" y="520"/>
                  </a:lnTo>
                  <a:lnTo>
                    <a:pt x="1428" y="522"/>
                  </a:lnTo>
                  <a:lnTo>
                    <a:pt x="1424" y="524"/>
                  </a:lnTo>
                  <a:lnTo>
                    <a:pt x="1419" y="526"/>
                  </a:lnTo>
                  <a:lnTo>
                    <a:pt x="1415" y="527"/>
                  </a:lnTo>
                  <a:lnTo>
                    <a:pt x="1409" y="528"/>
                  </a:lnTo>
                  <a:lnTo>
                    <a:pt x="1403" y="530"/>
                  </a:lnTo>
                  <a:lnTo>
                    <a:pt x="1397" y="530"/>
                  </a:lnTo>
                  <a:lnTo>
                    <a:pt x="1392" y="530"/>
                  </a:lnTo>
                  <a:lnTo>
                    <a:pt x="1386" y="527"/>
                  </a:lnTo>
                  <a:lnTo>
                    <a:pt x="1381" y="525"/>
                  </a:lnTo>
                  <a:lnTo>
                    <a:pt x="1380" y="533"/>
                  </a:lnTo>
                  <a:lnTo>
                    <a:pt x="1378" y="542"/>
                  </a:lnTo>
                  <a:lnTo>
                    <a:pt x="1375" y="549"/>
                  </a:lnTo>
                  <a:lnTo>
                    <a:pt x="1370" y="556"/>
                  </a:lnTo>
                  <a:lnTo>
                    <a:pt x="1355" y="565"/>
                  </a:lnTo>
                  <a:lnTo>
                    <a:pt x="1360" y="572"/>
                  </a:lnTo>
                  <a:lnTo>
                    <a:pt x="1367" y="578"/>
                  </a:lnTo>
                  <a:lnTo>
                    <a:pt x="1373" y="586"/>
                  </a:lnTo>
                  <a:lnTo>
                    <a:pt x="1378" y="593"/>
                  </a:lnTo>
                  <a:lnTo>
                    <a:pt x="1382" y="600"/>
                  </a:lnTo>
                  <a:lnTo>
                    <a:pt x="1385" y="608"/>
                  </a:lnTo>
                  <a:lnTo>
                    <a:pt x="1385" y="616"/>
                  </a:lnTo>
                  <a:lnTo>
                    <a:pt x="1382" y="625"/>
                  </a:lnTo>
                  <a:lnTo>
                    <a:pt x="1372" y="634"/>
                  </a:lnTo>
                  <a:lnTo>
                    <a:pt x="1362" y="644"/>
                  </a:lnTo>
                  <a:lnTo>
                    <a:pt x="1355" y="655"/>
                  </a:lnTo>
                  <a:lnTo>
                    <a:pt x="1354" y="668"/>
                  </a:lnTo>
                  <a:lnTo>
                    <a:pt x="1365" y="678"/>
                  </a:lnTo>
                  <a:lnTo>
                    <a:pt x="1380" y="684"/>
                  </a:lnTo>
                  <a:lnTo>
                    <a:pt x="1395" y="686"/>
                  </a:lnTo>
                  <a:lnTo>
                    <a:pt x="1411" y="689"/>
                  </a:lnTo>
                  <a:lnTo>
                    <a:pt x="1427" y="691"/>
                  </a:lnTo>
                  <a:lnTo>
                    <a:pt x="1441" y="696"/>
                  </a:lnTo>
                  <a:lnTo>
                    <a:pt x="1451" y="705"/>
                  </a:lnTo>
                  <a:lnTo>
                    <a:pt x="1460" y="720"/>
                  </a:lnTo>
                  <a:lnTo>
                    <a:pt x="1464" y="723"/>
                  </a:lnTo>
                  <a:lnTo>
                    <a:pt x="1470" y="724"/>
                  </a:lnTo>
                  <a:lnTo>
                    <a:pt x="1476" y="725"/>
                  </a:lnTo>
                  <a:lnTo>
                    <a:pt x="1483" y="725"/>
                  </a:lnTo>
                  <a:lnTo>
                    <a:pt x="1488" y="727"/>
                  </a:lnTo>
                  <a:lnTo>
                    <a:pt x="1494" y="728"/>
                  </a:lnTo>
                  <a:lnTo>
                    <a:pt x="1499" y="731"/>
                  </a:lnTo>
                  <a:lnTo>
                    <a:pt x="1502" y="736"/>
                  </a:lnTo>
                  <a:lnTo>
                    <a:pt x="1503" y="744"/>
                  </a:lnTo>
                  <a:lnTo>
                    <a:pt x="1504" y="753"/>
                  </a:lnTo>
                  <a:lnTo>
                    <a:pt x="1504" y="761"/>
                  </a:lnTo>
                  <a:lnTo>
                    <a:pt x="1501" y="768"/>
                  </a:lnTo>
                  <a:lnTo>
                    <a:pt x="1496" y="773"/>
                  </a:lnTo>
                  <a:lnTo>
                    <a:pt x="1491" y="776"/>
                  </a:lnTo>
                  <a:lnTo>
                    <a:pt x="1484" y="780"/>
                  </a:lnTo>
                  <a:lnTo>
                    <a:pt x="1478" y="782"/>
                  </a:lnTo>
                  <a:lnTo>
                    <a:pt x="1472" y="784"/>
                  </a:lnTo>
                  <a:lnTo>
                    <a:pt x="1466" y="788"/>
                  </a:lnTo>
                  <a:lnTo>
                    <a:pt x="1461" y="791"/>
                  </a:lnTo>
                  <a:lnTo>
                    <a:pt x="1456" y="796"/>
                  </a:lnTo>
                  <a:lnTo>
                    <a:pt x="1460" y="806"/>
                  </a:lnTo>
                  <a:lnTo>
                    <a:pt x="1461" y="818"/>
                  </a:lnTo>
                  <a:lnTo>
                    <a:pt x="1463" y="829"/>
                  </a:lnTo>
                  <a:lnTo>
                    <a:pt x="1470" y="837"/>
                  </a:lnTo>
                  <a:lnTo>
                    <a:pt x="1478" y="837"/>
                  </a:lnTo>
                  <a:lnTo>
                    <a:pt x="1486" y="836"/>
                  </a:lnTo>
                  <a:lnTo>
                    <a:pt x="1494" y="835"/>
                  </a:lnTo>
                  <a:lnTo>
                    <a:pt x="1502" y="834"/>
                  </a:lnTo>
                  <a:lnTo>
                    <a:pt x="1510" y="834"/>
                  </a:lnTo>
                  <a:lnTo>
                    <a:pt x="1518" y="834"/>
                  </a:lnTo>
                  <a:lnTo>
                    <a:pt x="1526" y="837"/>
                  </a:lnTo>
                  <a:lnTo>
                    <a:pt x="1533" y="842"/>
                  </a:lnTo>
                  <a:lnTo>
                    <a:pt x="1546" y="854"/>
                  </a:lnTo>
                  <a:lnTo>
                    <a:pt x="1555" y="869"/>
                  </a:lnTo>
                  <a:lnTo>
                    <a:pt x="1561" y="887"/>
                  </a:lnTo>
                  <a:lnTo>
                    <a:pt x="1560" y="904"/>
                  </a:lnTo>
                  <a:lnTo>
                    <a:pt x="1555" y="907"/>
                  </a:lnTo>
                  <a:lnTo>
                    <a:pt x="1549" y="910"/>
                  </a:lnTo>
                  <a:lnTo>
                    <a:pt x="1544" y="912"/>
                  </a:lnTo>
                  <a:lnTo>
                    <a:pt x="1538" y="914"/>
                  </a:lnTo>
                  <a:lnTo>
                    <a:pt x="1532" y="918"/>
                  </a:lnTo>
                  <a:lnTo>
                    <a:pt x="1528" y="921"/>
                  </a:lnTo>
                  <a:lnTo>
                    <a:pt x="1525" y="927"/>
                  </a:lnTo>
                  <a:lnTo>
                    <a:pt x="1525" y="934"/>
                  </a:lnTo>
                  <a:lnTo>
                    <a:pt x="1519" y="940"/>
                  </a:lnTo>
                  <a:lnTo>
                    <a:pt x="1513" y="944"/>
                  </a:lnTo>
                  <a:lnTo>
                    <a:pt x="1504" y="948"/>
                  </a:lnTo>
                  <a:lnTo>
                    <a:pt x="1498" y="952"/>
                  </a:lnTo>
                  <a:lnTo>
                    <a:pt x="1500" y="960"/>
                  </a:lnTo>
                  <a:lnTo>
                    <a:pt x="1504" y="968"/>
                  </a:lnTo>
                  <a:lnTo>
                    <a:pt x="1508" y="977"/>
                  </a:lnTo>
                  <a:lnTo>
                    <a:pt x="1507" y="986"/>
                  </a:lnTo>
                  <a:lnTo>
                    <a:pt x="1502" y="990"/>
                  </a:lnTo>
                  <a:lnTo>
                    <a:pt x="1496" y="995"/>
                  </a:lnTo>
                  <a:lnTo>
                    <a:pt x="1492" y="998"/>
                  </a:lnTo>
                  <a:lnTo>
                    <a:pt x="1486" y="1001"/>
                  </a:lnTo>
                  <a:lnTo>
                    <a:pt x="1480" y="1004"/>
                  </a:lnTo>
                  <a:lnTo>
                    <a:pt x="1475" y="1008"/>
                  </a:lnTo>
                  <a:lnTo>
                    <a:pt x="1470" y="1011"/>
                  </a:lnTo>
                  <a:lnTo>
                    <a:pt x="1466" y="1017"/>
                  </a:lnTo>
                  <a:lnTo>
                    <a:pt x="1468" y="1024"/>
                  </a:lnTo>
                  <a:lnTo>
                    <a:pt x="1470" y="1032"/>
                  </a:lnTo>
                  <a:lnTo>
                    <a:pt x="1469" y="1039"/>
                  </a:lnTo>
                  <a:lnTo>
                    <a:pt x="1462" y="1042"/>
                  </a:lnTo>
                  <a:lnTo>
                    <a:pt x="1454" y="1045"/>
                  </a:lnTo>
                  <a:lnTo>
                    <a:pt x="1446" y="1049"/>
                  </a:lnTo>
                  <a:lnTo>
                    <a:pt x="1439" y="1056"/>
                  </a:lnTo>
                  <a:lnTo>
                    <a:pt x="1432" y="1063"/>
                  </a:lnTo>
                  <a:lnTo>
                    <a:pt x="1425" y="1069"/>
                  </a:lnTo>
                  <a:lnTo>
                    <a:pt x="1418" y="1073"/>
                  </a:lnTo>
                  <a:lnTo>
                    <a:pt x="1410" y="1076"/>
                  </a:lnTo>
                  <a:lnTo>
                    <a:pt x="1401" y="1073"/>
                  </a:lnTo>
                  <a:lnTo>
                    <a:pt x="1395" y="1071"/>
                  </a:lnTo>
                  <a:lnTo>
                    <a:pt x="1389" y="1069"/>
                  </a:lnTo>
                  <a:lnTo>
                    <a:pt x="1385" y="1065"/>
                  </a:lnTo>
                  <a:lnTo>
                    <a:pt x="1380" y="1062"/>
                  </a:lnTo>
                  <a:lnTo>
                    <a:pt x="1375" y="1057"/>
                  </a:lnTo>
                  <a:lnTo>
                    <a:pt x="1371" y="1054"/>
                  </a:lnTo>
                  <a:lnTo>
                    <a:pt x="1366" y="1049"/>
                  </a:lnTo>
                  <a:lnTo>
                    <a:pt x="1363" y="1045"/>
                  </a:lnTo>
                  <a:lnTo>
                    <a:pt x="1356" y="1042"/>
                  </a:lnTo>
                  <a:lnTo>
                    <a:pt x="1349" y="1043"/>
                  </a:lnTo>
                  <a:lnTo>
                    <a:pt x="1343" y="1046"/>
                  </a:lnTo>
                  <a:lnTo>
                    <a:pt x="1336" y="1048"/>
                  </a:lnTo>
                  <a:lnTo>
                    <a:pt x="1329" y="1051"/>
                  </a:lnTo>
                  <a:lnTo>
                    <a:pt x="1324" y="1056"/>
                  </a:lnTo>
                  <a:lnTo>
                    <a:pt x="1317" y="1058"/>
                  </a:lnTo>
                  <a:lnTo>
                    <a:pt x="1310" y="1061"/>
                  </a:lnTo>
                  <a:lnTo>
                    <a:pt x="1295" y="1062"/>
                  </a:lnTo>
                  <a:lnTo>
                    <a:pt x="1281" y="1058"/>
                  </a:lnTo>
                  <a:lnTo>
                    <a:pt x="1268" y="1050"/>
                  </a:lnTo>
                  <a:lnTo>
                    <a:pt x="1257" y="1041"/>
                  </a:lnTo>
                  <a:lnTo>
                    <a:pt x="1245" y="1032"/>
                  </a:lnTo>
                  <a:lnTo>
                    <a:pt x="1232" y="1026"/>
                  </a:lnTo>
                  <a:lnTo>
                    <a:pt x="1219" y="1025"/>
                  </a:lnTo>
                  <a:lnTo>
                    <a:pt x="1204" y="1030"/>
                  </a:lnTo>
                  <a:lnTo>
                    <a:pt x="1211" y="1039"/>
                  </a:lnTo>
                  <a:lnTo>
                    <a:pt x="1211" y="1050"/>
                  </a:lnTo>
                  <a:lnTo>
                    <a:pt x="1209" y="1063"/>
                  </a:lnTo>
                  <a:lnTo>
                    <a:pt x="1212" y="1073"/>
                  </a:lnTo>
                  <a:lnTo>
                    <a:pt x="1244" y="1100"/>
                  </a:lnTo>
                  <a:lnTo>
                    <a:pt x="1239" y="1104"/>
                  </a:lnTo>
                  <a:lnTo>
                    <a:pt x="1234" y="1109"/>
                  </a:lnTo>
                  <a:lnTo>
                    <a:pt x="1228" y="1112"/>
                  </a:lnTo>
                  <a:lnTo>
                    <a:pt x="1222" y="1117"/>
                  </a:lnTo>
                  <a:lnTo>
                    <a:pt x="1216" y="1121"/>
                  </a:lnTo>
                  <a:lnTo>
                    <a:pt x="1212" y="1125"/>
                  </a:lnTo>
                  <a:lnTo>
                    <a:pt x="1208" y="1132"/>
                  </a:lnTo>
                  <a:lnTo>
                    <a:pt x="1207" y="1139"/>
                  </a:lnTo>
                  <a:lnTo>
                    <a:pt x="1213" y="1142"/>
                  </a:lnTo>
                  <a:lnTo>
                    <a:pt x="1219" y="1145"/>
                  </a:lnTo>
                  <a:lnTo>
                    <a:pt x="1223" y="1149"/>
                  </a:lnTo>
                  <a:lnTo>
                    <a:pt x="1226" y="1155"/>
                  </a:lnTo>
                  <a:lnTo>
                    <a:pt x="1222" y="1165"/>
                  </a:lnTo>
                  <a:lnTo>
                    <a:pt x="1217" y="1174"/>
                  </a:lnTo>
                  <a:lnTo>
                    <a:pt x="1209" y="1178"/>
                  </a:lnTo>
                  <a:lnTo>
                    <a:pt x="1201" y="1182"/>
                  </a:lnTo>
                  <a:lnTo>
                    <a:pt x="1192" y="1184"/>
                  </a:lnTo>
                  <a:lnTo>
                    <a:pt x="1182" y="1186"/>
                  </a:lnTo>
                  <a:lnTo>
                    <a:pt x="1173" y="1189"/>
                  </a:lnTo>
                  <a:lnTo>
                    <a:pt x="1164" y="1192"/>
                  </a:lnTo>
                  <a:lnTo>
                    <a:pt x="1173" y="1197"/>
                  </a:lnTo>
                  <a:lnTo>
                    <a:pt x="1182" y="1200"/>
                  </a:lnTo>
                  <a:lnTo>
                    <a:pt x="1192" y="1205"/>
                  </a:lnTo>
                  <a:lnTo>
                    <a:pt x="1201" y="1208"/>
                  </a:lnTo>
                  <a:lnTo>
                    <a:pt x="1211" y="1213"/>
                  </a:lnTo>
                  <a:lnTo>
                    <a:pt x="1217" y="1220"/>
                  </a:lnTo>
                  <a:lnTo>
                    <a:pt x="1223" y="1228"/>
                  </a:lnTo>
                  <a:lnTo>
                    <a:pt x="1226" y="1238"/>
                  </a:lnTo>
                  <a:lnTo>
                    <a:pt x="1221" y="1248"/>
                  </a:lnTo>
                  <a:lnTo>
                    <a:pt x="1215" y="1259"/>
                  </a:lnTo>
                  <a:lnTo>
                    <a:pt x="1212" y="1269"/>
                  </a:lnTo>
                  <a:lnTo>
                    <a:pt x="1216" y="1280"/>
                  </a:lnTo>
                  <a:lnTo>
                    <a:pt x="1221" y="1289"/>
                  </a:lnTo>
                  <a:lnTo>
                    <a:pt x="1223" y="1299"/>
                  </a:lnTo>
                  <a:lnTo>
                    <a:pt x="1223" y="1309"/>
                  </a:lnTo>
                  <a:lnTo>
                    <a:pt x="1219" y="1319"/>
                  </a:lnTo>
                  <a:lnTo>
                    <a:pt x="1209" y="1324"/>
                  </a:lnTo>
                  <a:lnTo>
                    <a:pt x="1200" y="1332"/>
                  </a:lnTo>
                  <a:lnTo>
                    <a:pt x="1194" y="1342"/>
                  </a:lnTo>
                  <a:lnTo>
                    <a:pt x="1192" y="1353"/>
                  </a:lnTo>
                  <a:lnTo>
                    <a:pt x="1190" y="1368"/>
                  </a:lnTo>
                  <a:lnTo>
                    <a:pt x="1183" y="1369"/>
                  </a:lnTo>
                  <a:lnTo>
                    <a:pt x="1175" y="1370"/>
                  </a:lnTo>
                  <a:lnTo>
                    <a:pt x="1166" y="1370"/>
                  </a:lnTo>
                  <a:lnTo>
                    <a:pt x="1159" y="1368"/>
                  </a:lnTo>
                  <a:lnTo>
                    <a:pt x="1155" y="1364"/>
                  </a:lnTo>
                  <a:lnTo>
                    <a:pt x="1151" y="1359"/>
                  </a:lnTo>
                  <a:lnTo>
                    <a:pt x="1145" y="1357"/>
                  </a:lnTo>
                  <a:lnTo>
                    <a:pt x="1138" y="1358"/>
                  </a:lnTo>
                  <a:lnTo>
                    <a:pt x="1135" y="1360"/>
                  </a:lnTo>
                  <a:lnTo>
                    <a:pt x="1130" y="1362"/>
                  </a:lnTo>
                  <a:lnTo>
                    <a:pt x="1126" y="1365"/>
                  </a:lnTo>
                  <a:lnTo>
                    <a:pt x="1122" y="1367"/>
                  </a:lnTo>
                  <a:lnTo>
                    <a:pt x="1117" y="1368"/>
                  </a:lnTo>
                  <a:lnTo>
                    <a:pt x="1113" y="1369"/>
                  </a:lnTo>
                  <a:lnTo>
                    <a:pt x="1108" y="1368"/>
                  </a:lnTo>
                  <a:lnTo>
                    <a:pt x="1102" y="1367"/>
                  </a:lnTo>
                  <a:lnTo>
                    <a:pt x="1091" y="1357"/>
                  </a:lnTo>
                  <a:lnTo>
                    <a:pt x="1078" y="1351"/>
                  </a:lnTo>
                  <a:lnTo>
                    <a:pt x="1064" y="1347"/>
                  </a:lnTo>
                  <a:lnTo>
                    <a:pt x="1049" y="1345"/>
                  </a:lnTo>
                  <a:lnTo>
                    <a:pt x="1034" y="1346"/>
                  </a:lnTo>
                  <a:lnTo>
                    <a:pt x="1018" y="1347"/>
                  </a:lnTo>
                  <a:lnTo>
                    <a:pt x="1003" y="1349"/>
                  </a:lnTo>
                  <a:lnTo>
                    <a:pt x="989" y="1351"/>
                  </a:lnTo>
                  <a:lnTo>
                    <a:pt x="985" y="1353"/>
                  </a:lnTo>
                  <a:lnTo>
                    <a:pt x="982" y="1358"/>
                  </a:lnTo>
                  <a:lnTo>
                    <a:pt x="982" y="1364"/>
                  </a:lnTo>
                  <a:lnTo>
                    <a:pt x="984" y="1368"/>
                  </a:lnTo>
                  <a:lnTo>
                    <a:pt x="988" y="1372"/>
                  </a:lnTo>
                  <a:lnTo>
                    <a:pt x="995" y="1375"/>
                  </a:lnTo>
                  <a:lnTo>
                    <a:pt x="1002" y="1377"/>
                  </a:lnTo>
                  <a:lnTo>
                    <a:pt x="1009" y="1380"/>
                  </a:lnTo>
                  <a:lnTo>
                    <a:pt x="1015" y="1383"/>
                  </a:lnTo>
                  <a:lnTo>
                    <a:pt x="1018" y="1387"/>
                  </a:lnTo>
                  <a:lnTo>
                    <a:pt x="1020" y="1394"/>
                  </a:lnTo>
                  <a:lnTo>
                    <a:pt x="1018" y="1402"/>
                  </a:lnTo>
                  <a:lnTo>
                    <a:pt x="1011" y="1409"/>
                  </a:lnTo>
                  <a:lnTo>
                    <a:pt x="1007" y="1417"/>
                  </a:lnTo>
                  <a:lnTo>
                    <a:pt x="1005" y="1425"/>
                  </a:lnTo>
                  <a:lnTo>
                    <a:pt x="1009" y="1434"/>
                  </a:lnTo>
                  <a:lnTo>
                    <a:pt x="1013" y="1444"/>
                  </a:lnTo>
                  <a:lnTo>
                    <a:pt x="1019" y="1455"/>
                  </a:lnTo>
                  <a:lnTo>
                    <a:pt x="1019" y="1465"/>
                  </a:lnTo>
                  <a:lnTo>
                    <a:pt x="1011" y="1474"/>
                  </a:lnTo>
                  <a:lnTo>
                    <a:pt x="1003" y="1483"/>
                  </a:lnTo>
                  <a:lnTo>
                    <a:pt x="997" y="1494"/>
                  </a:lnTo>
                  <a:lnTo>
                    <a:pt x="995" y="1504"/>
                  </a:lnTo>
                  <a:lnTo>
                    <a:pt x="995" y="1517"/>
                  </a:lnTo>
                  <a:lnTo>
                    <a:pt x="989" y="1521"/>
                  </a:lnTo>
                  <a:lnTo>
                    <a:pt x="982" y="1526"/>
                  </a:lnTo>
                  <a:lnTo>
                    <a:pt x="975" y="1529"/>
                  </a:lnTo>
                  <a:lnTo>
                    <a:pt x="969" y="1533"/>
                  </a:lnTo>
                  <a:lnTo>
                    <a:pt x="958" y="1529"/>
                  </a:lnTo>
                  <a:lnTo>
                    <a:pt x="947" y="1528"/>
                  </a:lnTo>
                  <a:lnTo>
                    <a:pt x="934" y="1529"/>
                  </a:lnTo>
                  <a:lnTo>
                    <a:pt x="922" y="1529"/>
                  </a:lnTo>
                  <a:lnTo>
                    <a:pt x="911" y="1529"/>
                  </a:lnTo>
                  <a:lnTo>
                    <a:pt x="899" y="1527"/>
                  </a:lnTo>
                  <a:lnTo>
                    <a:pt x="890" y="1523"/>
                  </a:lnTo>
                  <a:lnTo>
                    <a:pt x="882" y="1513"/>
                  </a:lnTo>
                  <a:lnTo>
                    <a:pt x="880" y="1504"/>
                  </a:lnTo>
                  <a:lnTo>
                    <a:pt x="879" y="1494"/>
                  </a:lnTo>
                  <a:lnTo>
                    <a:pt x="876" y="1485"/>
                  </a:lnTo>
                  <a:lnTo>
                    <a:pt x="868" y="1479"/>
                  </a:lnTo>
                  <a:lnTo>
                    <a:pt x="864" y="1476"/>
                  </a:lnTo>
                  <a:lnTo>
                    <a:pt x="861" y="1474"/>
                  </a:lnTo>
                  <a:lnTo>
                    <a:pt x="859" y="1470"/>
                  </a:lnTo>
                  <a:lnTo>
                    <a:pt x="857" y="1466"/>
                  </a:lnTo>
                  <a:lnTo>
                    <a:pt x="857" y="1449"/>
                  </a:lnTo>
                  <a:lnTo>
                    <a:pt x="860" y="1430"/>
                  </a:lnTo>
                  <a:lnTo>
                    <a:pt x="859" y="1415"/>
                  </a:lnTo>
                  <a:lnTo>
                    <a:pt x="845" y="1404"/>
                  </a:lnTo>
                  <a:lnTo>
                    <a:pt x="797" y="1358"/>
                  </a:lnTo>
                  <a:lnTo>
                    <a:pt x="797" y="1351"/>
                  </a:lnTo>
                  <a:lnTo>
                    <a:pt x="797" y="1344"/>
                  </a:lnTo>
                  <a:lnTo>
                    <a:pt x="795" y="1337"/>
                  </a:lnTo>
                  <a:lnTo>
                    <a:pt x="792" y="1331"/>
                  </a:lnTo>
                  <a:lnTo>
                    <a:pt x="789" y="1337"/>
                  </a:lnTo>
                  <a:lnTo>
                    <a:pt x="785" y="1344"/>
                  </a:lnTo>
                  <a:lnTo>
                    <a:pt x="782" y="1351"/>
                  </a:lnTo>
                  <a:lnTo>
                    <a:pt x="778" y="1358"/>
                  </a:lnTo>
                  <a:lnTo>
                    <a:pt x="774" y="1365"/>
                  </a:lnTo>
                  <a:lnTo>
                    <a:pt x="769" y="1368"/>
                  </a:lnTo>
                  <a:lnTo>
                    <a:pt x="762" y="1370"/>
                  </a:lnTo>
                  <a:lnTo>
                    <a:pt x="753" y="1369"/>
                  </a:lnTo>
                  <a:lnTo>
                    <a:pt x="747" y="1366"/>
                  </a:lnTo>
                  <a:lnTo>
                    <a:pt x="743" y="1362"/>
                  </a:lnTo>
                  <a:lnTo>
                    <a:pt x="737" y="1359"/>
                  </a:lnTo>
                  <a:lnTo>
                    <a:pt x="731" y="1356"/>
                  </a:lnTo>
                  <a:lnTo>
                    <a:pt x="725" y="1353"/>
                  </a:lnTo>
                  <a:lnTo>
                    <a:pt x="720" y="1351"/>
                  </a:lnTo>
                  <a:lnTo>
                    <a:pt x="713" y="1351"/>
                  </a:lnTo>
                  <a:lnTo>
                    <a:pt x="706" y="1353"/>
                  </a:lnTo>
                  <a:lnTo>
                    <a:pt x="700" y="1350"/>
                  </a:lnTo>
                  <a:lnTo>
                    <a:pt x="695" y="1344"/>
                  </a:lnTo>
                  <a:lnTo>
                    <a:pt x="691" y="1339"/>
                  </a:lnTo>
                  <a:lnTo>
                    <a:pt x="686" y="1335"/>
                  </a:lnTo>
                  <a:lnTo>
                    <a:pt x="678" y="1341"/>
                  </a:lnTo>
                  <a:lnTo>
                    <a:pt x="668" y="1344"/>
                  </a:lnTo>
                  <a:lnTo>
                    <a:pt x="660" y="1350"/>
                  </a:lnTo>
                  <a:lnTo>
                    <a:pt x="660" y="1360"/>
                  </a:lnTo>
                  <a:lnTo>
                    <a:pt x="676" y="1387"/>
                  </a:lnTo>
                  <a:lnTo>
                    <a:pt x="669" y="1395"/>
                  </a:lnTo>
                  <a:lnTo>
                    <a:pt x="663" y="1403"/>
                  </a:lnTo>
                  <a:lnTo>
                    <a:pt x="656" y="1411"/>
                  </a:lnTo>
                  <a:lnTo>
                    <a:pt x="649" y="1418"/>
                  </a:lnTo>
                  <a:lnTo>
                    <a:pt x="644" y="1425"/>
                  </a:lnTo>
                  <a:lnTo>
                    <a:pt x="635" y="1432"/>
                  </a:lnTo>
                  <a:lnTo>
                    <a:pt x="627" y="1437"/>
                  </a:lnTo>
                  <a:lnTo>
                    <a:pt x="619" y="1443"/>
                  </a:lnTo>
                  <a:lnTo>
                    <a:pt x="611" y="1445"/>
                  </a:lnTo>
                  <a:lnTo>
                    <a:pt x="604" y="1444"/>
                  </a:lnTo>
                  <a:lnTo>
                    <a:pt x="599" y="1442"/>
                  </a:lnTo>
                  <a:lnTo>
                    <a:pt x="592" y="1438"/>
                  </a:lnTo>
                  <a:lnTo>
                    <a:pt x="586" y="1435"/>
                  </a:lnTo>
                  <a:lnTo>
                    <a:pt x="579" y="1432"/>
                  </a:lnTo>
                  <a:lnTo>
                    <a:pt x="572" y="1430"/>
                  </a:lnTo>
                  <a:lnTo>
                    <a:pt x="565" y="1432"/>
                  </a:lnTo>
                  <a:lnTo>
                    <a:pt x="561" y="1435"/>
                  </a:lnTo>
                  <a:lnTo>
                    <a:pt x="556" y="1437"/>
                  </a:lnTo>
                  <a:lnTo>
                    <a:pt x="551" y="1440"/>
                  </a:lnTo>
                  <a:lnTo>
                    <a:pt x="546" y="1442"/>
                  </a:lnTo>
                  <a:lnTo>
                    <a:pt x="541" y="1443"/>
                  </a:lnTo>
                  <a:lnTo>
                    <a:pt x="535" y="1443"/>
                  </a:lnTo>
                  <a:lnTo>
                    <a:pt x="531" y="1442"/>
                  </a:lnTo>
                  <a:lnTo>
                    <a:pt x="525" y="1441"/>
                  </a:lnTo>
                  <a:lnTo>
                    <a:pt x="508" y="1427"/>
                  </a:lnTo>
                  <a:lnTo>
                    <a:pt x="501" y="1406"/>
                  </a:lnTo>
                  <a:lnTo>
                    <a:pt x="497" y="1383"/>
                  </a:lnTo>
                  <a:lnTo>
                    <a:pt x="494" y="1361"/>
                  </a:lnTo>
                  <a:lnTo>
                    <a:pt x="487" y="1360"/>
                  </a:lnTo>
                  <a:lnTo>
                    <a:pt x="480" y="1359"/>
                  </a:lnTo>
                  <a:lnTo>
                    <a:pt x="473" y="1358"/>
                  </a:lnTo>
                  <a:lnTo>
                    <a:pt x="466" y="1354"/>
                  </a:lnTo>
                  <a:lnTo>
                    <a:pt x="459" y="1352"/>
                  </a:lnTo>
                  <a:lnTo>
                    <a:pt x="455" y="1347"/>
                  </a:lnTo>
                  <a:lnTo>
                    <a:pt x="450" y="1342"/>
                  </a:lnTo>
                  <a:lnTo>
                    <a:pt x="446" y="1335"/>
                  </a:lnTo>
                  <a:lnTo>
                    <a:pt x="441" y="1334"/>
                  </a:lnTo>
                  <a:lnTo>
                    <a:pt x="434" y="1332"/>
                  </a:lnTo>
                  <a:lnTo>
                    <a:pt x="427" y="1332"/>
                  </a:lnTo>
                  <a:lnTo>
                    <a:pt x="421" y="1330"/>
                  </a:lnTo>
                  <a:lnTo>
                    <a:pt x="412" y="1327"/>
                  </a:lnTo>
                  <a:lnTo>
                    <a:pt x="403" y="1321"/>
                  </a:lnTo>
                  <a:lnTo>
                    <a:pt x="395" y="1314"/>
                  </a:lnTo>
                  <a:lnTo>
                    <a:pt x="388" y="1306"/>
                  </a:lnTo>
                  <a:lnTo>
                    <a:pt x="384" y="1293"/>
                  </a:lnTo>
                  <a:lnTo>
                    <a:pt x="384" y="1280"/>
                  </a:lnTo>
                  <a:lnTo>
                    <a:pt x="388" y="1267"/>
                  </a:lnTo>
                  <a:lnTo>
                    <a:pt x="392" y="1253"/>
                  </a:lnTo>
                  <a:lnTo>
                    <a:pt x="396" y="1241"/>
                  </a:lnTo>
                  <a:lnTo>
                    <a:pt x="396" y="1230"/>
                  </a:lnTo>
                  <a:lnTo>
                    <a:pt x="391" y="1220"/>
                  </a:lnTo>
                  <a:lnTo>
                    <a:pt x="378" y="1210"/>
                  </a:lnTo>
                  <a:lnTo>
                    <a:pt x="373" y="1206"/>
                  </a:lnTo>
                  <a:lnTo>
                    <a:pt x="369" y="1199"/>
                  </a:lnTo>
                  <a:lnTo>
                    <a:pt x="363" y="1194"/>
                  </a:lnTo>
                  <a:lnTo>
                    <a:pt x="357" y="1192"/>
                  </a:lnTo>
                  <a:lnTo>
                    <a:pt x="344" y="1194"/>
                  </a:lnTo>
                  <a:lnTo>
                    <a:pt x="335" y="1199"/>
                  </a:lnTo>
                  <a:lnTo>
                    <a:pt x="328" y="1207"/>
                  </a:lnTo>
                  <a:lnTo>
                    <a:pt x="323" y="1216"/>
                  </a:lnTo>
                  <a:lnTo>
                    <a:pt x="317" y="1227"/>
                  </a:lnTo>
                  <a:lnTo>
                    <a:pt x="312" y="1237"/>
                  </a:lnTo>
                  <a:lnTo>
                    <a:pt x="305" y="1245"/>
                  </a:lnTo>
                  <a:lnTo>
                    <a:pt x="295" y="1252"/>
                  </a:lnTo>
                  <a:lnTo>
                    <a:pt x="287" y="1255"/>
                  </a:lnTo>
                  <a:lnTo>
                    <a:pt x="278" y="1256"/>
                  </a:lnTo>
                  <a:lnTo>
                    <a:pt x="269" y="1258"/>
                  </a:lnTo>
                  <a:lnTo>
                    <a:pt x="260" y="1256"/>
                  </a:lnTo>
                  <a:lnTo>
                    <a:pt x="252" y="1255"/>
                  </a:lnTo>
                  <a:lnTo>
                    <a:pt x="242" y="1253"/>
                  </a:lnTo>
                  <a:lnTo>
                    <a:pt x="234" y="1250"/>
                  </a:lnTo>
                  <a:lnTo>
                    <a:pt x="227" y="1245"/>
                  </a:lnTo>
                  <a:lnTo>
                    <a:pt x="223" y="1239"/>
                  </a:lnTo>
                  <a:lnTo>
                    <a:pt x="218" y="1232"/>
                  </a:lnTo>
                  <a:lnTo>
                    <a:pt x="214" y="1228"/>
                  </a:lnTo>
                  <a:lnTo>
                    <a:pt x="206" y="1225"/>
                  </a:lnTo>
                  <a:lnTo>
                    <a:pt x="193" y="1225"/>
                  </a:lnTo>
                  <a:lnTo>
                    <a:pt x="180" y="1232"/>
                  </a:lnTo>
                  <a:lnTo>
                    <a:pt x="169" y="1241"/>
                  </a:lnTo>
                  <a:lnTo>
                    <a:pt x="157" y="1251"/>
                  </a:lnTo>
                  <a:lnTo>
                    <a:pt x="146" y="1259"/>
                  </a:lnTo>
                  <a:lnTo>
                    <a:pt x="135" y="1261"/>
                  </a:lnTo>
                  <a:lnTo>
                    <a:pt x="125" y="1255"/>
                  </a:lnTo>
                  <a:lnTo>
                    <a:pt x="114" y="1239"/>
                  </a:lnTo>
                  <a:lnTo>
                    <a:pt x="108" y="1209"/>
                  </a:lnTo>
                  <a:lnTo>
                    <a:pt x="104" y="1177"/>
                  </a:lnTo>
                  <a:lnTo>
                    <a:pt x="106" y="1145"/>
                  </a:lnTo>
                  <a:lnTo>
                    <a:pt x="114" y="1115"/>
                  </a:lnTo>
                  <a:lnTo>
                    <a:pt x="119" y="1110"/>
                  </a:lnTo>
                  <a:lnTo>
                    <a:pt x="125" y="1108"/>
                  </a:lnTo>
                  <a:lnTo>
                    <a:pt x="132" y="1106"/>
                  </a:lnTo>
                  <a:lnTo>
                    <a:pt x="138" y="1104"/>
                  </a:lnTo>
                  <a:lnTo>
                    <a:pt x="143" y="1100"/>
                  </a:lnTo>
                  <a:lnTo>
                    <a:pt x="148" y="1095"/>
                  </a:lnTo>
                  <a:lnTo>
                    <a:pt x="153" y="1089"/>
                  </a:lnTo>
                  <a:lnTo>
                    <a:pt x="157" y="1084"/>
                  </a:lnTo>
                  <a:lnTo>
                    <a:pt x="162" y="1079"/>
                  </a:lnTo>
                  <a:lnTo>
                    <a:pt x="166" y="1074"/>
                  </a:lnTo>
                  <a:lnTo>
                    <a:pt x="171" y="1070"/>
                  </a:lnTo>
                  <a:lnTo>
                    <a:pt x="178" y="1068"/>
                  </a:lnTo>
                  <a:lnTo>
                    <a:pt x="181" y="1058"/>
                  </a:lnTo>
                  <a:lnTo>
                    <a:pt x="181" y="1048"/>
                  </a:lnTo>
                  <a:lnTo>
                    <a:pt x="180" y="1039"/>
                  </a:lnTo>
                  <a:lnTo>
                    <a:pt x="182" y="1028"/>
                  </a:lnTo>
                  <a:lnTo>
                    <a:pt x="185" y="1018"/>
                  </a:lnTo>
                  <a:lnTo>
                    <a:pt x="189" y="1007"/>
                  </a:lnTo>
                  <a:lnTo>
                    <a:pt x="195" y="997"/>
                  </a:lnTo>
                  <a:lnTo>
                    <a:pt x="203" y="989"/>
                  </a:lnTo>
                  <a:lnTo>
                    <a:pt x="209" y="987"/>
                  </a:lnTo>
                  <a:lnTo>
                    <a:pt x="216" y="985"/>
                  </a:lnTo>
                  <a:lnTo>
                    <a:pt x="222" y="982"/>
                  </a:lnTo>
                  <a:lnTo>
                    <a:pt x="229" y="981"/>
                  </a:lnTo>
                  <a:lnTo>
                    <a:pt x="236" y="979"/>
                  </a:lnTo>
                  <a:lnTo>
                    <a:pt x="241" y="975"/>
                  </a:lnTo>
                  <a:lnTo>
                    <a:pt x="246" y="972"/>
                  </a:lnTo>
                  <a:lnTo>
                    <a:pt x="250" y="966"/>
                  </a:lnTo>
                  <a:lnTo>
                    <a:pt x="255" y="950"/>
                  </a:lnTo>
                  <a:lnTo>
                    <a:pt x="256" y="933"/>
                  </a:lnTo>
                  <a:lnTo>
                    <a:pt x="260" y="918"/>
                  </a:lnTo>
                  <a:lnTo>
                    <a:pt x="271" y="906"/>
                  </a:lnTo>
                  <a:lnTo>
                    <a:pt x="280" y="905"/>
                  </a:lnTo>
                  <a:lnTo>
                    <a:pt x="289" y="903"/>
                  </a:lnTo>
                  <a:lnTo>
                    <a:pt x="297" y="898"/>
                  </a:lnTo>
                  <a:lnTo>
                    <a:pt x="305" y="895"/>
                  </a:lnTo>
                  <a:lnTo>
                    <a:pt x="313" y="891"/>
                  </a:lnTo>
                  <a:lnTo>
                    <a:pt x="321" y="888"/>
                  </a:lnTo>
                  <a:lnTo>
                    <a:pt x="329" y="888"/>
                  </a:lnTo>
                  <a:lnTo>
                    <a:pt x="338" y="889"/>
                  </a:lnTo>
                  <a:lnTo>
                    <a:pt x="343" y="887"/>
                  </a:lnTo>
                  <a:lnTo>
                    <a:pt x="345" y="883"/>
                  </a:lnTo>
                  <a:lnTo>
                    <a:pt x="347" y="879"/>
                  </a:lnTo>
                  <a:lnTo>
                    <a:pt x="350" y="875"/>
                  </a:lnTo>
                  <a:lnTo>
                    <a:pt x="340" y="866"/>
                  </a:lnTo>
                  <a:lnTo>
                    <a:pt x="333" y="857"/>
                  </a:lnTo>
                  <a:lnTo>
                    <a:pt x="328" y="846"/>
                  </a:lnTo>
                  <a:lnTo>
                    <a:pt x="325" y="835"/>
                  </a:lnTo>
                  <a:lnTo>
                    <a:pt x="320" y="836"/>
                  </a:lnTo>
                  <a:lnTo>
                    <a:pt x="313" y="838"/>
                  </a:lnTo>
                  <a:lnTo>
                    <a:pt x="307" y="839"/>
                  </a:lnTo>
                  <a:lnTo>
                    <a:pt x="300" y="841"/>
                  </a:lnTo>
                  <a:lnTo>
                    <a:pt x="294" y="841"/>
                  </a:lnTo>
                  <a:lnTo>
                    <a:pt x="287" y="841"/>
                  </a:lnTo>
                  <a:lnTo>
                    <a:pt x="282" y="838"/>
                  </a:lnTo>
                  <a:lnTo>
                    <a:pt x="276" y="836"/>
                  </a:lnTo>
                  <a:lnTo>
                    <a:pt x="272" y="831"/>
                  </a:lnTo>
                  <a:lnTo>
                    <a:pt x="270" y="826"/>
                  </a:lnTo>
                  <a:lnTo>
                    <a:pt x="269" y="820"/>
                  </a:lnTo>
                  <a:lnTo>
                    <a:pt x="267" y="814"/>
                  </a:lnTo>
                  <a:lnTo>
                    <a:pt x="256" y="806"/>
                  </a:lnTo>
                  <a:lnTo>
                    <a:pt x="250" y="796"/>
                  </a:lnTo>
                  <a:lnTo>
                    <a:pt x="247" y="784"/>
                  </a:lnTo>
                  <a:lnTo>
                    <a:pt x="244" y="773"/>
                  </a:lnTo>
                  <a:lnTo>
                    <a:pt x="240" y="785"/>
                  </a:lnTo>
                  <a:lnTo>
                    <a:pt x="238" y="799"/>
                  </a:lnTo>
                  <a:lnTo>
                    <a:pt x="233" y="812"/>
                  </a:lnTo>
                  <a:lnTo>
                    <a:pt x="224" y="822"/>
                  </a:lnTo>
                  <a:lnTo>
                    <a:pt x="215" y="825"/>
                  </a:lnTo>
                  <a:lnTo>
                    <a:pt x="208" y="823"/>
                  </a:lnTo>
                  <a:lnTo>
                    <a:pt x="201" y="820"/>
                  </a:lnTo>
                  <a:lnTo>
                    <a:pt x="194" y="815"/>
                  </a:lnTo>
                  <a:lnTo>
                    <a:pt x="188" y="810"/>
                  </a:lnTo>
                  <a:lnTo>
                    <a:pt x="181" y="806"/>
                  </a:lnTo>
                  <a:lnTo>
                    <a:pt x="173" y="804"/>
                  </a:lnTo>
                  <a:lnTo>
                    <a:pt x="165" y="806"/>
                  </a:lnTo>
                  <a:lnTo>
                    <a:pt x="156" y="808"/>
                  </a:lnTo>
                  <a:lnTo>
                    <a:pt x="150" y="815"/>
                  </a:lnTo>
                  <a:lnTo>
                    <a:pt x="147" y="823"/>
                  </a:lnTo>
                  <a:lnTo>
                    <a:pt x="146" y="833"/>
                  </a:lnTo>
                  <a:lnTo>
                    <a:pt x="143" y="841"/>
                  </a:lnTo>
                  <a:lnTo>
                    <a:pt x="140" y="849"/>
                  </a:lnTo>
                  <a:lnTo>
                    <a:pt x="133" y="852"/>
                  </a:lnTo>
                  <a:lnTo>
                    <a:pt x="121" y="853"/>
                  </a:lnTo>
                  <a:lnTo>
                    <a:pt x="114" y="851"/>
                  </a:lnTo>
                  <a:lnTo>
                    <a:pt x="106" y="849"/>
                  </a:lnTo>
                  <a:lnTo>
                    <a:pt x="100" y="844"/>
                  </a:lnTo>
                  <a:lnTo>
                    <a:pt x="94" y="839"/>
                  </a:lnTo>
                  <a:lnTo>
                    <a:pt x="87" y="834"/>
                  </a:lnTo>
                  <a:lnTo>
                    <a:pt x="82" y="828"/>
                  </a:lnTo>
                  <a:lnTo>
                    <a:pt x="78" y="821"/>
                  </a:lnTo>
                  <a:lnTo>
                    <a:pt x="75" y="814"/>
                  </a:lnTo>
                  <a:lnTo>
                    <a:pt x="76" y="793"/>
                  </a:lnTo>
                  <a:lnTo>
                    <a:pt x="79" y="772"/>
                  </a:lnTo>
                  <a:lnTo>
                    <a:pt x="74" y="752"/>
                  </a:lnTo>
                  <a:lnTo>
                    <a:pt x="59" y="738"/>
                  </a:lnTo>
                  <a:lnTo>
                    <a:pt x="50" y="735"/>
                  </a:lnTo>
                  <a:lnTo>
                    <a:pt x="41" y="731"/>
                  </a:lnTo>
                  <a:lnTo>
                    <a:pt x="32" y="727"/>
                  </a:lnTo>
                  <a:lnTo>
                    <a:pt x="22" y="722"/>
                  </a:lnTo>
                  <a:lnTo>
                    <a:pt x="14" y="715"/>
                  </a:lnTo>
                  <a:lnTo>
                    <a:pt x="8" y="708"/>
                  </a:lnTo>
                  <a:lnTo>
                    <a:pt x="5" y="699"/>
                  </a:lnTo>
                  <a:lnTo>
                    <a:pt x="4" y="689"/>
                  </a:lnTo>
                  <a:lnTo>
                    <a:pt x="5" y="675"/>
                  </a:lnTo>
                  <a:lnTo>
                    <a:pt x="7" y="661"/>
                  </a:lnTo>
                  <a:lnTo>
                    <a:pt x="12" y="649"/>
                  </a:lnTo>
                  <a:lnTo>
                    <a:pt x="18" y="638"/>
                  </a:lnTo>
                  <a:lnTo>
                    <a:pt x="15" y="629"/>
                  </a:lnTo>
                  <a:lnTo>
                    <a:pt x="15" y="619"/>
                  </a:lnTo>
                  <a:lnTo>
                    <a:pt x="15" y="610"/>
                  </a:lnTo>
                  <a:lnTo>
                    <a:pt x="19" y="602"/>
                  </a:lnTo>
                  <a:lnTo>
                    <a:pt x="33" y="586"/>
                  </a:lnTo>
                  <a:lnTo>
                    <a:pt x="33" y="579"/>
                  </a:lnTo>
                  <a:lnTo>
                    <a:pt x="34" y="572"/>
                  </a:lnTo>
                  <a:lnTo>
                    <a:pt x="37" y="565"/>
                  </a:lnTo>
                  <a:lnTo>
                    <a:pt x="41" y="560"/>
                  </a:lnTo>
                  <a:lnTo>
                    <a:pt x="46" y="555"/>
                  </a:lnTo>
                  <a:lnTo>
                    <a:pt x="51" y="552"/>
                  </a:lnTo>
                  <a:lnTo>
                    <a:pt x="57" y="549"/>
                  </a:lnTo>
                  <a:lnTo>
                    <a:pt x="64" y="548"/>
                  </a:lnTo>
                  <a:lnTo>
                    <a:pt x="58" y="538"/>
                  </a:lnTo>
                  <a:lnTo>
                    <a:pt x="52" y="526"/>
                  </a:lnTo>
                  <a:lnTo>
                    <a:pt x="49" y="514"/>
                  </a:lnTo>
                  <a:lnTo>
                    <a:pt x="50" y="501"/>
                  </a:lnTo>
                  <a:lnTo>
                    <a:pt x="55" y="497"/>
                  </a:lnTo>
                  <a:lnTo>
                    <a:pt x="60" y="496"/>
                  </a:lnTo>
                  <a:lnTo>
                    <a:pt x="66" y="496"/>
                  </a:lnTo>
                  <a:lnTo>
                    <a:pt x="73" y="495"/>
                  </a:lnTo>
                  <a:lnTo>
                    <a:pt x="78" y="494"/>
                  </a:lnTo>
                  <a:lnTo>
                    <a:pt x="82" y="492"/>
                  </a:lnTo>
                  <a:lnTo>
                    <a:pt x="83" y="486"/>
                  </a:lnTo>
                  <a:lnTo>
                    <a:pt x="82" y="479"/>
                  </a:lnTo>
                  <a:lnTo>
                    <a:pt x="72" y="469"/>
                  </a:lnTo>
                  <a:lnTo>
                    <a:pt x="59" y="458"/>
                  </a:lnTo>
                  <a:lnTo>
                    <a:pt x="44" y="449"/>
                  </a:lnTo>
                  <a:lnTo>
                    <a:pt x="30" y="440"/>
                  </a:lnTo>
                  <a:lnTo>
                    <a:pt x="19" y="429"/>
                  </a:lnTo>
                  <a:lnTo>
                    <a:pt x="12" y="417"/>
                  </a:lnTo>
                  <a:lnTo>
                    <a:pt x="11" y="403"/>
                  </a:lnTo>
                  <a:lnTo>
                    <a:pt x="18" y="386"/>
                  </a:lnTo>
                  <a:lnTo>
                    <a:pt x="26" y="380"/>
                  </a:lnTo>
                  <a:lnTo>
                    <a:pt x="33" y="373"/>
                  </a:lnTo>
                  <a:lnTo>
                    <a:pt x="37" y="366"/>
                  </a:lnTo>
                  <a:lnTo>
                    <a:pt x="38" y="357"/>
                  </a:lnTo>
                  <a:lnTo>
                    <a:pt x="33" y="351"/>
                  </a:lnTo>
                  <a:lnTo>
                    <a:pt x="26" y="345"/>
                  </a:lnTo>
                  <a:lnTo>
                    <a:pt x="19" y="340"/>
                  </a:lnTo>
                  <a:lnTo>
                    <a:pt x="12" y="333"/>
                  </a:lnTo>
                  <a:lnTo>
                    <a:pt x="6" y="326"/>
                  </a:lnTo>
                  <a:lnTo>
                    <a:pt x="2" y="318"/>
                  </a:lnTo>
                  <a:lnTo>
                    <a:pt x="0" y="310"/>
                  </a:lnTo>
                  <a:lnTo>
                    <a:pt x="2" y="299"/>
                  </a:lnTo>
                  <a:lnTo>
                    <a:pt x="4" y="291"/>
                  </a:lnTo>
                  <a:lnTo>
                    <a:pt x="7" y="282"/>
                  </a:lnTo>
                  <a:lnTo>
                    <a:pt x="12" y="274"/>
                  </a:lnTo>
                  <a:lnTo>
                    <a:pt x="18" y="267"/>
                  </a:lnTo>
                  <a:lnTo>
                    <a:pt x="25" y="260"/>
                  </a:lnTo>
                  <a:lnTo>
                    <a:pt x="33" y="254"/>
                  </a:lnTo>
                  <a:lnTo>
                    <a:pt x="41" y="251"/>
                  </a:lnTo>
                  <a:lnTo>
                    <a:pt x="49" y="247"/>
                  </a:lnTo>
                  <a:lnTo>
                    <a:pt x="76" y="245"/>
                  </a:lnTo>
                  <a:lnTo>
                    <a:pt x="85" y="236"/>
                  </a:lnTo>
                  <a:lnTo>
                    <a:pt x="93" y="230"/>
                  </a:lnTo>
                  <a:lnTo>
                    <a:pt x="103" y="226"/>
                  </a:lnTo>
                  <a:lnTo>
                    <a:pt x="113" y="222"/>
                  </a:lnTo>
                  <a:lnTo>
                    <a:pt x="124" y="219"/>
                  </a:lnTo>
                  <a:lnTo>
                    <a:pt x="134" y="215"/>
                  </a:lnTo>
                  <a:lnTo>
                    <a:pt x="144" y="211"/>
                  </a:lnTo>
                  <a:lnTo>
                    <a:pt x="154" y="204"/>
                  </a:lnTo>
                  <a:lnTo>
                    <a:pt x="161" y="204"/>
                  </a:lnTo>
                  <a:lnTo>
                    <a:pt x="168" y="206"/>
                  </a:lnTo>
                  <a:lnTo>
                    <a:pt x="174" y="207"/>
                  </a:lnTo>
                  <a:lnTo>
                    <a:pt x="181" y="206"/>
                  </a:lnTo>
                  <a:lnTo>
                    <a:pt x="187" y="199"/>
                  </a:lnTo>
                  <a:lnTo>
                    <a:pt x="189" y="191"/>
                  </a:lnTo>
                  <a:lnTo>
                    <a:pt x="191" y="182"/>
                  </a:lnTo>
                  <a:lnTo>
                    <a:pt x="193" y="174"/>
                  </a:lnTo>
                  <a:lnTo>
                    <a:pt x="202" y="163"/>
                  </a:lnTo>
                  <a:lnTo>
                    <a:pt x="212" y="154"/>
                  </a:lnTo>
                  <a:lnTo>
                    <a:pt x="224" y="146"/>
                  </a:lnTo>
                  <a:lnTo>
                    <a:pt x="236" y="139"/>
                  </a:lnTo>
                  <a:lnTo>
                    <a:pt x="248" y="135"/>
                  </a:lnTo>
                  <a:lnTo>
                    <a:pt x="261" y="131"/>
                  </a:lnTo>
                  <a:lnTo>
                    <a:pt x="274" y="130"/>
                  </a:lnTo>
                  <a:lnTo>
                    <a:pt x="287" y="131"/>
                  </a:lnTo>
                  <a:lnTo>
                    <a:pt x="294" y="133"/>
                  </a:lnTo>
                  <a:lnTo>
                    <a:pt x="301" y="137"/>
                  </a:lnTo>
                  <a:lnTo>
                    <a:pt x="307" y="141"/>
                  </a:lnTo>
                  <a:lnTo>
                    <a:pt x="314" y="146"/>
                  </a:lnTo>
                  <a:lnTo>
                    <a:pt x="320" y="151"/>
                  </a:lnTo>
                  <a:lnTo>
                    <a:pt x="325" y="155"/>
                  </a:lnTo>
                  <a:lnTo>
                    <a:pt x="332" y="160"/>
                  </a:lnTo>
                  <a:lnTo>
                    <a:pt x="338" y="164"/>
                  </a:lnTo>
                  <a:lnTo>
                    <a:pt x="348" y="152"/>
                  </a:lnTo>
                  <a:lnTo>
                    <a:pt x="353" y="137"/>
                  </a:lnTo>
                  <a:lnTo>
                    <a:pt x="357" y="122"/>
                  </a:lnTo>
                  <a:lnTo>
                    <a:pt x="367" y="109"/>
                  </a:lnTo>
                  <a:lnTo>
                    <a:pt x="384" y="97"/>
                  </a:lnTo>
                  <a:lnTo>
                    <a:pt x="403" y="87"/>
                  </a:lnTo>
                  <a:lnTo>
                    <a:pt x="423" y="79"/>
                  </a:lnTo>
                  <a:lnTo>
                    <a:pt x="444" y="75"/>
                  </a:lnTo>
                  <a:lnTo>
                    <a:pt x="466" y="74"/>
                  </a:lnTo>
                  <a:lnTo>
                    <a:pt x="488" y="75"/>
                  </a:lnTo>
                  <a:lnTo>
                    <a:pt x="509" y="80"/>
                  </a:lnTo>
                  <a:lnTo>
                    <a:pt x="528" y="90"/>
                  </a:lnTo>
                  <a:lnTo>
                    <a:pt x="535" y="94"/>
                  </a:lnTo>
                  <a:lnTo>
                    <a:pt x="542" y="98"/>
                  </a:lnTo>
                  <a:lnTo>
                    <a:pt x="549" y="98"/>
                  </a:lnTo>
                  <a:lnTo>
                    <a:pt x="557" y="94"/>
                  </a:lnTo>
                  <a:lnTo>
                    <a:pt x="570" y="88"/>
                  </a:lnTo>
                  <a:lnTo>
                    <a:pt x="578" y="79"/>
                  </a:lnTo>
                  <a:lnTo>
                    <a:pt x="585" y="70"/>
                  </a:lnTo>
                  <a:lnTo>
                    <a:pt x="591" y="59"/>
                  </a:lnTo>
                  <a:lnTo>
                    <a:pt x="596" y="48"/>
                  </a:lnTo>
                  <a:lnTo>
                    <a:pt x="603" y="38"/>
                  </a:lnTo>
                  <a:lnTo>
                    <a:pt x="612" y="30"/>
                  </a:lnTo>
                  <a:lnTo>
                    <a:pt x="624" y="23"/>
                  </a:lnTo>
                  <a:lnTo>
                    <a:pt x="640" y="16"/>
                  </a:lnTo>
                  <a:lnTo>
                    <a:pt x="657" y="10"/>
                  </a:lnTo>
                  <a:lnTo>
                    <a:pt x="676" y="4"/>
                  </a:lnTo>
                  <a:lnTo>
                    <a:pt x="694" y="1"/>
                  </a:lnTo>
                  <a:lnTo>
                    <a:pt x="713" y="0"/>
                  </a:lnTo>
                  <a:lnTo>
                    <a:pt x="731" y="1"/>
                  </a:lnTo>
                  <a:lnTo>
                    <a:pt x="750" y="4"/>
                  </a:lnTo>
                  <a:lnTo>
                    <a:pt x="767" y="10"/>
                  </a:lnTo>
                  <a:lnTo>
                    <a:pt x="774" y="14"/>
                  </a:lnTo>
                  <a:lnTo>
                    <a:pt x="781" y="17"/>
                  </a:lnTo>
                  <a:lnTo>
                    <a:pt x="788" y="22"/>
                  </a:lnTo>
                  <a:lnTo>
                    <a:pt x="795" y="26"/>
                  </a:lnTo>
                  <a:lnTo>
                    <a:pt x="800" y="31"/>
                  </a:lnTo>
                  <a:lnTo>
                    <a:pt x="807" y="35"/>
                  </a:lnTo>
                  <a:lnTo>
                    <a:pt x="813" y="41"/>
                  </a:lnTo>
                  <a:lnTo>
                    <a:pt x="819" y="47"/>
                  </a:ln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27" name="Freeform 620"/>
            <p:cNvSpPr>
              <a:spLocks/>
            </p:cNvSpPr>
            <p:nvPr/>
          </p:nvSpPr>
          <p:spPr bwMode="auto">
            <a:xfrm>
              <a:off x="1703" y="1169"/>
              <a:ext cx="16" cy="11"/>
            </a:xfrm>
            <a:custGeom>
              <a:avLst/>
              <a:gdLst>
                <a:gd name="T0" fmla="*/ 0 w 63"/>
                <a:gd name="T1" fmla="*/ 0 h 31"/>
                <a:gd name="T2" fmla="*/ 0 w 63"/>
                <a:gd name="T3" fmla="*/ 0 h 31"/>
                <a:gd name="T4" fmla="*/ 0 w 63"/>
                <a:gd name="T5" fmla="*/ 0 h 31"/>
                <a:gd name="T6" fmla="*/ 0 w 63"/>
                <a:gd name="T7" fmla="*/ 0 h 31"/>
                <a:gd name="T8" fmla="*/ 0 w 63"/>
                <a:gd name="T9" fmla="*/ 0 h 31"/>
                <a:gd name="T10" fmla="*/ 0 w 63"/>
                <a:gd name="T11" fmla="*/ 0 h 31"/>
                <a:gd name="T12" fmla="*/ 0 w 63"/>
                <a:gd name="T13" fmla="*/ 0 h 31"/>
                <a:gd name="T14" fmla="*/ 0 w 63"/>
                <a:gd name="T15" fmla="*/ 0 h 31"/>
                <a:gd name="T16" fmla="*/ 0 w 63"/>
                <a:gd name="T17" fmla="*/ 0 h 31"/>
                <a:gd name="T18" fmla="*/ 0 w 63"/>
                <a:gd name="T19" fmla="*/ 0 h 31"/>
                <a:gd name="T20" fmla="*/ 0 w 63"/>
                <a:gd name="T21" fmla="*/ 0 h 31"/>
                <a:gd name="T22" fmla="*/ 0 w 63"/>
                <a:gd name="T23" fmla="*/ 0 h 31"/>
                <a:gd name="T24" fmla="*/ 0 w 63"/>
                <a:gd name="T25" fmla="*/ 0 h 31"/>
                <a:gd name="T26" fmla="*/ 0 w 63"/>
                <a:gd name="T27" fmla="*/ 0 h 31"/>
                <a:gd name="T28" fmla="*/ 0 w 63"/>
                <a:gd name="T29" fmla="*/ 0 h 31"/>
                <a:gd name="T30" fmla="*/ 0 w 63"/>
                <a:gd name="T31" fmla="*/ 0 h 31"/>
                <a:gd name="T32" fmla="*/ 0 w 63"/>
                <a:gd name="T33" fmla="*/ 0 h 31"/>
                <a:gd name="T34" fmla="*/ 0 w 63"/>
                <a:gd name="T35" fmla="*/ 0 h 31"/>
                <a:gd name="T36" fmla="*/ 0 w 63"/>
                <a:gd name="T37" fmla="*/ 0 h 31"/>
                <a:gd name="T38" fmla="*/ 0 w 63"/>
                <a:gd name="T39" fmla="*/ 0 h 31"/>
                <a:gd name="T40" fmla="*/ 0 w 63"/>
                <a:gd name="T41" fmla="*/ 0 h 31"/>
                <a:gd name="T42" fmla="*/ 0 w 63"/>
                <a:gd name="T43" fmla="*/ 0 h 3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3" h="31">
                  <a:moveTo>
                    <a:pt x="63" y="6"/>
                  </a:moveTo>
                  <a:lnTo>
                    <a:pt x="61" y="13"/>
                  </a:lnTo>
                  <a:lnTo>
                    <a:pt x="56" y="18"/>
                  </a:lnTo>
                  <a:lnTo>
                    <a:pt x="51" y="23"/>
                  </a:lnTo>
                  <a:lnTo>
                    <a:pt x="46" y="28"/>
                  </a:lnTo>
                  <a:lnTo>
                    <a:pt x="40" y="30"/>
                  </a:lnTo>
                  <a:lnTo>
                    <a:pt x="34" y="31"/>
                  </a:lnTo>
                  <a:lnTo>
                    <a:pt x="28" y="31"/>
                  </a:lnTo>
                  <a:lnTo>
                    <a:pt x="23" y="31"/>
                  </a:lnTo>
                  <a:lnTo>
                    <a:pt x="17" y="31"/>
                  </a:lnTo>
                  <a:lnTo>
                    <a:pt x="10" y="30"/>
                  </a:lnTo>
                  <a:lnTo>
                    <a:pt x="5" y="28"/>
                  </a:lnTo>
                  <a:lnTo>
                    <a:pt x="0" y="25"/>
                  </a:lnTo>
                  <a:lnTo>
                    <a:pt x="5" y="21"/>
                  </a:lnTo>
                  <a:lnTo>
                    <a:pt x="11" y="16"/>
                  </a:lnTo>
                  <a:lnTo>
                    <a:pt x="18" y="11"/>
                  </a:lnTo>
                  <a:lnTo>
                    <a:pt x="26" y="7"/>
                  </a:lnTo>
                  <a:lnTo>
                    <a:pt x="33" y="5"/>
                  </a:lnTo>
                  <a:lnTo>
                    <a:pt x="41" y="1"/>
                  </a:lnTo>
                  <a:lnTo>
                    <a:pt x="50" y="0"/>
                  </a:lnTo>
                  <a:lnTo>
                    <a:pt x="58" y="0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28" name="Freeform 621"/>
            <p:cNvSpPr>
              <a:spLocks/>
            </p:cNvSpPr>
            <p:nvPr/>
          </p:nvSpPr>
          <p:spPr bwMode="auto">
            <a:xfrm>
              <a:off x="1774" y="1177"/>
              <a:ext cx="24" cy="13"/>
            </a:xfrm>
            <a:custGeom>
              <a:avLst/>
              <a:gdLst>
                <a:gd name="T0" fmla="*/ 0 w 95"/>
                <a:gd name="T1" fmla="*/ 0 h 41"/>
                <a:gd name="T2" fmla="*/ 0 w 95"/>
                <a:gd name="T3" fmla="*/ 0 h 41"/>
                <a:gd name="T4" fmla="*/ 0 w 95"/>
                <a:gd name="T5" fmla="*/ 0 h 41"/>
                <a:gd name="T6" fmla="*/ 0 w 95"/>
                <a:gd name="T7" fmla="*/ 0 h 41"/>
                <a:gd name="T8" fmla="*/ 0 w 95"/>
                <a:gd name="T9" fmla="*/ 0 h 41"/>
                <a:gd name="T10" fmla="*/ 0 w 95"/>
                <a:gd name="T11" fmla="*/ 0 h 41"/>
                <a:gd name="T12" fmla="*/ 0 w 95"/>
                <a:gd name="T13" fmla="*/ 0 h 41"/>
                <a:gd name="T14" fmla="*/ 0 w 95"/>
                <a:gd name="T15" fmla="*/ 0 h 41"/>
                <a:gd name="T16" fmla="*/ 0 w 95"/>
                <a:gd name="T17" fmla="*/ 0 h 41"/>
                <a:gd name="T18" fmla="*/ 0 w 95"/>
                <a:gd name="T19" fmla="*/ 0 h 41"/>
                <a:gd name="T20" fmla="*/ 0 w 95"/>
                <a:gd name="T21" fmla="*/ 0 h 41"/>
                <a:gd name="T22" fmla="*/ 0 w 95"/>
                <a:gd name="T23" fmla="*/ 0 h 41"/>
                <a:gd name="T24" fmla="*/ 0 w 95"/>
                <a:gd name="T25" fmla="*/ 0 h 41"/>
                <a:gd name="T26" fmla="*/ 0 w 95"/>
                <a:gd name="T27" fmla="*/ 0 h 41"/>
                <a:gd name="T28" fmla="*/ 0 w 95"/>
                <a:gd name="T29" fmla="*/ 0 h 41"/>
                <a:gd name="T30" fmla="*/ 0 w 95"/>
                <a:gd name="T31" fmla="*/ 0 h 41"/>
                <a:gd name="T32" fmla="*/ 0 w 95"/>
                <a:gd name="T33" fmla="*/ 0 h 41"/>
                <a:gd name="T34" fmla="*/ 0 w 95"/>
                <a:gd name="T35" fmla="*/ 0 h 41"/>
                <a:gd name="T36" fmla="*/ 0 w 95"/>
                <a:gd name="T37" fmla="*/ 0 h 41"/>
                <a:gd name="T38" fmla="*/ 0 w 95"/>
                <a:gd name="T39" fmla="*/ 0 h 41"/>
                <a:gd name="T40" fmla="*/ 0 w 95"/>
                <a:gd name="T41" fmla="*/ 0 h 41"/>
                <a:gd name="T42" fmla="*/ 0 w 95"/>
                <a:gd name="T43" fmla="*/ 0 h 41"/>
                <a:gd name="T44" fmla="*/ 0 w 95"/>
                <a:gd name="T45" fmla="*/ 0 h 41"/>
                <a:gd name="T46" fmla="*/ 0 w 95"/>
                <a:gd name="T47" fmla="*/ 0 h 41"/>
                <a:gd name="T48" fmla="*/ 0 w 95"/>
                <a:gd name="T49" fmla="*/ 0 h 4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5" h="41">
                  <a:moveTo>
                    <a:pt x="95" y="9"/>
                  </a:moveTo>
                  <a:lnTo>
                    <a:pt x="87" y="17"/>
                  </a:lnTo>
                  <a:lnTo>
                    <a:pt x="79" y="25"/>
                  </a:lnTo>
                  <a:lnTo>
                    <a:pt x="69" y="31"/>
                  </a:lnTo>
                  <a:lnTo>
                    <a:pt x="59" y="36"/>
                  </a:lnTo>
                  <a:lnTo>
                    <a:pt x="49" y="39"/>
                  </a:lnTo>
                  <a:lnTo>
                    <a:pt x="37" y="41"/>
                  </a:lnTo>
                  <a:lnTo>
                    <a:pt x="26" y="40"/>
                  </a:lnTo>
                  <a:lnTo>
                    <a:pt x="14" y="38"/>
                  </a:lnTo>
                  <a:lnTo>
                    <a:pt x="10" y="36"/>
                  </a:lnTo>
                  <a:lnTo>
                    <a:pt x="6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7" y="21"/>
                  </a:lnTo>
                  <a:lnTo>
                    <a:pt x="14" y="17"/>
                  </a:lnTo>
                  <a:lnTo>
                    <a:pt x="21" y="14"/>
                  </a:lnTo>
                  <a:lnTo>
                    <a:pt x="29" y="10"/>
                  </a:lnTo>
                  <a:lnTo>
                    <a:pt x="37" y="7"/>
                  </a:lnTo>
                  <a:lnTo>
                    <a:pt x="46" y="4"/>
                  </a:lnTo>
                  <a:lnTo>
                    <a:pt x="54" y="2"/>
                  </a:lnTo>
                  <a:lnTo>
                    <a:pt x="63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5" y="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29" name="Freeform 622"/>
            <p:cNvSpPr>
              <a:spLocks/>
            </p:cNvSpPr>
            <p:nvPr/>
          </p:nvSpPr>
          <p:spPr bwMode="auto">
            <a:xfrm>
              <a:off x="1712" y="1177"/>
              <a:ext cx="26" cy="19"/>
            </a:xfrm>
            <a:custGeom>
              <a:avLst/>
              <a:gdLst>
                <a:gd name="T0" fmla="*/ 0 w 104"/>
                <a:gd name="T1" fmla="*/ 0 h 55"/>
                <a:gd name="T2" fmla="*/ 0 w 104"/>
                <a:gd name="T3" fmla="*/ 0 h 55"/>
                <a:gd name="T4" fmla="*/ 0 w 104"/>
                <a:gd name="T5" fmla="*/ 0 h 55"/>
                <a:gd name="T6" fmla="*/ 0 w 104"/>
                <a:gd name="T7" fmla="*/ 0 h 55"/>
                <a:gd name="T8" fmla="*/ 0 w 104"/>
                <a:gd name="T9" fmla="*/ 0 h 55"/>
                <a:gd name="T10" fmla="*/ 0 w 104"/>
                <a:gd name="T11" fmla="*/ 0 h 55"/>
                <a:gd name="T12" fmla="*/ 0 w 104"/>
                <a:gd name="T13" fmla="*/ 0 h 55"/>
                <a:gd name="T14" fmla="*/ 0 w 104"/>
                <a:gd name="T15" fmla="*/ 0 h 55"/>
                <a:gd name="T16" fmla="*/ 0 w 104"/>
                <a:gd name="T17" fmla="*/ 0 h 55"/>
                <a:gd name="T18" fmla="*/ 0 w 104"/>
                <a:gd name="T19" fmla="*/ 0 h 55"/>
                <a:gd name="T20" fmla="*/ 0 w 104"/>
                <a:gd name="T21" fmla="*/ 0 h 55"/>
                <a:gd name="T22" fmla="*/ 0 w 104"/>
                <a:gd name="T23" fmla="*/ 0 h 55"/>
                <a:gd name="T24" fmla="*/ 0 w 104"/>
                <a:gd name="T25" fmla="*/ 0 h 55"/>
                <a:gd name="T26" fmla="*/ 0 w 104"/>
                <a:gd name="T27" fmla="*/ 0 h 55"/>
                <a:gd name="T28" fmla="*/ 0 w 104"/>
                <a:gd name="T29" fmla="*/ 0 h 55"/>
                <a:gd name="T30" fmla="*/ 0 w 104"/>
                <a:gd name="T31" fmla="*/ 0 h 55"/>
                <a:gd name="T32" fmla="*/ 0 w 104"/>
                <a:gd name="T33" fmla="*/ 0 h 55"/>
                <a:gd name="T34" fmla="*/ 0 w 104"/>
                <a:gd name="T35" fmla="*/ 0 h 55"/>
                <a:gd name="T36" fmla="*/ 0 w 104"/>
                <a:gd name="T37" fmla="*/ 0 h 55"/>
                <a:gd name="T38" fmla="*/ 0 w 104"/>
                <a:gd name="T39" fmla="*/ 0 h 55"/>
                <a:gd name="T40" fmla="*/ 0 w 104"/>
                <a:gd name="T41" fmla="*/ 0 h 55"/>
                <a:gd name="T42" fmla="*/ 0 w 104"/>
                <a:gd name="T43" fmla="*/ 0 h 55"/>
                <a:gd name="T44" fmla="*/ 0 w 104"/>
                <a:gd name="T45" fmla="*/ 0 h 55"/>
                <a:gd name="T46" fmla="*/ 0 w 104"/>
                <a:gd name="T47" fmla="*/ 0 h 55"/>
                <a:gd name="T48" fmla="*/ 0 w 104"/>
                <a:gd name="T49" fmla="*/ 0 h 55"/>
                <a:gd name="T50" fmla="*/ 0 w 104"/>
                <a:gd name="T51" fmla="*/ 0 h 55"/>
                <a:gd name="T52" fmla="*/ 0 w 104"/>
                <a:gd name="T53" fmla="*/ 0 h 55"/>
                <a:gd name="T54" fmla="*/ 0 w 104"/>
                <a:gd name="T55" fmla="*/ 0 h 55"/>
                <a:gd name="T56" fmla="*/ 0 w 104"/>
                <a:gd name="T57" fmla="*/ 0 h 5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04" h="55">
                  <a:moveTo>
                    <a:pt x="104" y="14"/>
                  </a:moveTo>
                  <a:lnTo>
                    <a:pt x="93" y="20"/>
                  </a:lnTo>
                  <a:lnTo>
                    <a:pt x="83" y="24"/>
                  </a:lnTo>
                  <a:lnTo>
                    <a:pt x="73" y="29"/>
                  </a:lnTo>
                  <a:lnTo>
                    <a:pt x="62" y="32"/>
                  </a:lnTo>
                  <a:lnTo>
                    <a:pt x="52" y="37"/>
                  </a:lnTo>
                  <a:lnTo>
                    <a:pt x="42" y="41"/>
                  </a:lnTo>
                  <a:lnTo>
                    <a:pt x="31" y="47"/>
                  </a:lnTo>
                  <a:lnTo>
                    <a:pt x="22" y="53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7" y="55"/>
                  </a:lnTo>
                  <a:lnTo>
                    <a:pt x="2" y="53"/>
                  </a:lnTo>
                  <a:lnTo>
                    <a:pt x="0" y="51"/>
                  </a:lnTo>
                  <a:lnTo>
                    <a:pt x="0" y="47"/>
                  </a:lnTo>
                  <a:lnTo>
                    <a:pt x="1" y="45"/>
                  </a:lnTo>
                  <a:lnTo>
                    <a:pt x="2" y="41"/>
                  </a:lnTo>
                  <a:lnTo>
                    <a:pt x="10" y="32"/>
                  </a:lnTo>
                  <a:lnTo>
                    <a:pt x="20" y="24"/>
                  </a:lnTo>
                  <a:lnTo>
                    <a:pt x="29" y="16"/>
                  </a:lnTo>
                  <a:lnTo>
                    <a:pt x="38" y="9"/>
                  </a:lnTo>
                  <a:lnTo>
                    <a:pt x="48" y="5"/>
                  </a:lnTo>
                  <a:lnTo>
                    <a:pt x="59" y="1"/>
                  </a:lnTo>
                  <a:lnTo>
                    <a:pt x="70" y="0"/>
                  </a:lnTo>
                  <a:lnTo>
                    <a:pt x="83" y="1"/>
                  </a:lnTo>
                  <a:lnTo>
                    <a:pt x="89" y="3"/>
                  </a:lnTo>
                  <a:lnTo>
                    <a:pt x="93" y="7"/>
                  </a:lnTo>
                  <a:lnTo>
                    <a:pt x="99" y="10"/>
                  </a:lnTo>
                  <a:lnTo>
                    <a:pt x="104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30" name="Freeform 623"/>
            <p:cNvSpPr>
              <a:spLocks/>
            </p:cNvSpPr>
            <p:nvPr/>
          </p:nvSpPr>
          <p:spPr bwMode="auto">
            <a:xfrm>
              <a:off x="1802" y="1177"/>
              <a:ext cx="14" cy="21"/>
            </a:xfrm>
            <a:custGeom>
              <a:avLst/>
              <a:gdLst>
                <a:gd name="T0" fmla="*/ 0 w 52"/>
                <a:gd name="T1" fmla="*/ 0 h 63"/>
                <a:gd name="T2" fmla="*/ 0 w 52"/>
                <a:gd name="T3" fmla="*/ 0 h 63"/>
                <a:gd name="T4" fmla="*/ 0 w 52"/>
                <a:gd name="T5" fmla="*/ 0 h 63"/>
                <a:gd name="T6" fmla="*/ 0 w 52"/>
                <a:gd name="T7" fmla="*/ 0 h 63"/>
                <a:gd name="T8" fmla="*/ 0 w 52"/>
                <a:gd name="T9" fmla="*/ 0 h 63"/>
                <a:gd name="T10" fmla="*/ 0 w 52"/>
                <a:gd name="T11" fmla="*/ 0 h 63"/>
                <a:gd name="T12" fmla="*/ 0 w 52"/>
                <a:gd name="T13" fmla="*/ 0 h 63"/>
                <a:gd name="T14" fmla="*/ 0 w 52"/>
                <a:gd name="T15" fmla="*/ 0 h 63"/>
                <a:gd name="T16" fmla="*/ 0 w 52"/>
                <a:gd name="T17" fmla="*/ 0 h 63"/>
                <a:gd name="T18" fmla="*/ 0 w 52"/>
                <a:gd name="T19" fmla="*/ 0 h 63"/>
                <a:gd name="T20" fmla="*/ 0 w 52"/>
                <a:gd name="T21" fmla="*/ 0 h 63"/>
                <a:gd name="T22" fmla="*/ 0 w 52"/>
                <a:gd name="T23" fmla="*/ 0 h 63"/>
                <a:gd name="T24" fmla="*/ 0 w 52"/>
                <a:gd name="T25" fmla="*/ 0 h 63"/>
                <a:gd name="T26" fmla="*/ 0 w 52"/>
                <a:gd name="T27" fmla="*/ 0 h 63"/>
                <a:gd name="T28" fmla="*/ 0 w 52"/>
                <a:gd name="T29" fmla="*/ 0 h 63"/>
                <a:gd name="T30" fmla="*/ 0 w 52"/>
                <a:gd name="T31" fmla="*/ 0 h 63"/>
                <a:gd name="T32" fmla="*/ 0 w 52"/>
                <a:gd name="T33" fmla="*/ 0 h 63"/>
                <a:gd name="T34" fmla="*/ 0 w 52"/>
                <a:gd name="T35" fmla="*/ 0 h 63"/>
                <a:gd name="T36" fmla="*/ 0 w 52"/>
                <a:gd name="T37" fmla="*/ 0 h 63"/>
                <a:gd name="T38" fmla="*/ 0 w 52"/>
                <a:gd name="T39" fmla="*/ 0 h 63"/>
                <a:gd name="T40" fmla="*/ 0 w 52"/>
                <a:gd name="T41" fmla="*/ 0 h 6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2" h="63">
                  <a:moveTo>
                    <a:pt x="52" y="14"/>
                  </a:moveTo>
                  <a:lnTo>
                    <a:pt x="51" y="26"/>
                  </a:lnTo>
                  <a:lnTo>
                    <a:pt x="45" y="38"/>
                  </a:lnTo>
                  <a:lnTo>
                    <a:pt x="37" y="48"/>
                  </a:lnTo>
                  <a:lnTo>
                    <a:pt x="28" y="56"/>
                  </a:lnTo>
                  <a:lnTo>
                    <a:pt x="22" y="60"/>
                  </a:lnTo>
                  <a:lnTo>
                    <a:pt x="17" y="62"/>
                  </a:lnTo>
                  <a:lnTo>
                    <a:pt x="11" y="63"/>
                  </a:lnTo>
                  <a:lnTo>
                    <a:pt x="6" y="62"/>
                  </a:lnTo>
                  <a:lnTo>
                    <a:pt x="1" y="58"/>
                  </a:lnTo>
                  <a:lnTo>
                    <a:pt x="0" y="52"/>
                  </a:lnTo>
                  <a:lnTo>
                    <a:pt x="1" y="45"/>
                  </a:lnTo>
                  <a:lnTo>
                    <a:pt x="1" y="38"/>
                  </a:lnTo>
                  <a:lnTo>
                    <a:pt x="6" y="26"/>
                  </a:lnTo>
                  <a:lnTo>
                    <a:pt x="14" y="17"/>
                  </a:lnTo>
                  <a:lnTo>
                    <a:pt x="23" y="8"/>
                  </a:lnTo>
                  <a:lnTo>
                    <a:pt x="33" y="0"/>
                  </a:lnTo>
                  <a:lnTo>
                    <a:pt x="38" y="3"/>
                  </a:lnTo>
                  <a:lnTo>
                    <a:pt x="43" y="6"/>
                  </a:lnTo>
                  <a:lnTo>
                    <a:pt x="48" y="9"/>
                  </a:lnTo>
                  <a:lnTo>
                    <a:pt x="52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31" name="Freeform 624"/>
            <p:cNvSpPr>
              <a:spLocks/>
            </p:cNvSpPr>
            <p:nvPr/>
          </p:nvSpPr>
          <p:spPr bwMode="auto">
            <a:xfrm>
              <a:off x="1750" y="1178"/>
              <a:ext cx="10" cy="14"/>
            </a:xfrm>
            <a:custGeom>
              <a:avLst/>
              <a:gdLst>
                <a:gd name="T0" fmla="*/ 0 w 36"/>
                <a:gd name="T1" fmla="*/ 0 h 42"/>
                <a:gd name="T2" fmla="*/ 0 w 36"/>
                <a:gd name="T3" fmla="*/ 0 h 42"/>
                <a:gd name="T4" fmla="*/ 0 w 36"/>
                <a:gd name="T5" fmla="*/ 0 h 42"/>
                <a:gd name="T6" fmla="*/ 0 w 36"/>
                <a:gd name="T7" fmla="*/ 0 h 42"/>
                <a:gd name="T8" fmla="*/ 0 w 36"/>
                <a:gd name="T9" fmla="*/ 0 h 42"/>
                <a:gd name="T10" fmla="*/ 0 w 36"/>
                <a:gd name="T11" fmla="*/ 0 h 42"/>
                <a:gd name="T12" fmla="*/ 0 w 36"/>
                <a:gd name="T13" fmla="*/ 0 h 42"/>
                <a:gd name="T14" fmla="*/ 0 w 36"/>
                <a:gd name="T15" fmla="*/ 0 h 42"/>
                <a:gd name="T16" fmla="*/ 0 w 36"/>
                <a:gd name="T17" fmla="*/ 0 h 42"/>
                <a:gd name="T18" fmla="*/ 0 w 36"/>
                <a:gd name="T19" fmla="*/ 0 h 42"/>
                <a:gd name="T20" fmla="*/ 0 w 36"/>
                <a:gd name="T21" fmla="*/ 0 h 42"/>
                <a:gd name="T22" fmla="*/ 0 w 36"/>
                <a:gd name="T23" fmla="*/ 0 h 42"/>
                <a:gd name="T24" fmla="*/ 0 w 36"/>
                <a:gd name="T25" fmla="*/ 0 h 42"/>
                <a:gd name="T26" fmla="*/ 0 w 36"/>
                <a:gd name="T27" fmla="*/ 0 h 42"/>
                <a:gd name="T28" fmla="*/ 0 w 36"/>
                <a:gd name="T29" fmla="*/ 0 h 42"/>
                <a:gd name="T30" fmla="*/ 0 w 36"/>
                <a:gd name="T31" fmla="*/ 0 h 42"/>
                <a:gd name="T32" fmla="*/ 0 w 36"/>
                <a:gd name="T33" fmla="*/ 0 h 42"/>
                <a:gd name="T34" fmla="*/ 0 w 36"/>
                <a:gd name="T35" fmla="*/ 0 h 42"/>
                <a:gd name="T36" fmla="*/ 0 w 36"/>
                <a:gd name="T37" fmla="*/ 0 h 42"/>
                <a:gd name="T38" fmla="*/ 0 w 36"/>
                <a:gd name="T39" fmla="*/ 0 h 42"/>
                <a:gd name="T40" fmla="*/ 0 w 36"/>
                <a:gd name="T41" fmla="*/ 0 h 42"/>
                <a:gd name="T42" fmla="*/ 0 w 36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6" h="42">
                  <a:moveTo>
                    <a:pt x="33" y="20"/>
                  </a:moveTo>
                  <a:lnTo>
                    <a:pt x="36" y="29"/>
                  </a:lnTo>
                  <a:lnTo>
                    <a:pt x="31" y="33"/>
                  </a:lnTo>
                  <a:lnTo>
                    <a:pt x="26" y="35"/>
                  </a:lnTo>
                  <a:lnTo>
                    <a:pt x="20" y="38"/>
                  </a:lnTo>
                  <a:lnTo>
                    <a:pt x="16" y="42"/>
                  </a:lnTo>
                  <a:lnTo>
                    <a:pt x="16" y="41"/>
                  </a:lnTo>
                  <a:lnTo>
                    <a:pt x="16" y="39"/>
                  </a:lnTo>
                  <a:lnTo>
                    <a:pt x="16" y="38"/>
                  </a:lnTo>
                  <a:lnTo>
                    <a:pt x="16" y="37"/>
                  </a:lnTo>
                  <a:lnTo>
                    <a:pt x="11" y="36"/>
                  </a:lnTo>
                  <a:lnTo>
                    <a:pt x="8" y="37"/>
                  </a:lnTo>
                  <a:lnTo>
                    <a:pt x="4" y="38"/>
                  </a:lnTo>
                  <a:lnTo>
                    <a:pt x="1" y="39"/>
                  </a:lnTo>
                  <a:lnTo>
                    <a:pt x="0" y="29"/>
                  </a:lnTo>
                  <a:lnTo>
                    <a:pt x="0" y="20"/>
                  </a:lnTo>
                  <a:lnTo>
                    <a:pt x="1" y="10"/>
                  </a:lnTo>
                  <a:lnTo>
                    <a:pt x="3" y="0"/>
                  </a:lnTo>
                  <a:lnTo>
                    <a:pt x="11" y="3"/>
                  </a:lnTo>
                  <a:lnTo>
                    <a:pt x="20" y="6"/>
                  </a:lnTo>
                  <a:lnTo>
                    <a:pt x="27" y="12"/>
                  </a:lnTo>
                  <a:lnTo>
                    <a:pt x="33" y="20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32" name="Freeform 625"/>
            <p:cNvSpPr>
              <a:spLocks/>
            </p:cNvSpPr>
            <p:nvPr/>
          </p:nvSpPr>
          <p:spPr bwMode="auto">
            <a:xfrm>
              <a:off x="1683" y="1181"/>
              <a:ext cx="12" cy="13"/>
            </a:xfrm>
            <a:custGeom>
              <a:avLst/>
              <a:gdLst>
                <a:gd name="T0" fmla="*/ 0 w 45"/>
                <a:gd name="T1" fmla="*/ 0 h 41"/>
                <a:gd name="T2" fmla="*/ 0 w 45"/>
                <a:gd name="T3" fmla="*/ 0 h 41"/>
                <a:gd name="T4" fmla="*/ 0 w 45"/>
                <a:gd name="T5" fmla="*/ 0 h 41"/>
                <a:gd name="T6" fmla="*/ 0 w 45"/>
                <a:gd name="T7" fmla="*/ 0 h 41"/>
                <a:gd name="T8" fmla="*/ 0 w 45"/>
                <a:gd name="T9" fmla="*/ 0 h 41"/>
                <a:gd name="T10" fmla="*/ 0 w 45"/>
                <a:gd name="T11" fmla="*/ 0 h 41"/>
                <a:gd name="T12" fmla="*/ 0 w 45"/>
                <a:gd name="T13" fmla="*/ 0 h 41"/>
                <a:gd name="T14" fmla="*/ 0 w 45"/>
                <a:gd name="T15" fmla="*/ 0 h 41"/>
                <a:gd name="T16" fmla="*/ 0 w 45"/>
                <a:gd name="T17" fmla="*/ 0 h 41"/>
                <a:gd name="T18" fmla="*/ 0 w 45"/>
                <a:gd name="T19" fmla="*/ 0 h 41"/>
                <a:gd name="T20" fmla="*/ 0 w 45"/>
                <a:gd name="T21" fmla="*/ 0 h 41"/>
                <a:gd name="T22" fmla="*/ 0 w 45"/>
                <a:gd name="T23" fmla="*/ 0 h 41"/>
                <a:gd name="T24" fmla="*/ 0 w 45"/>
                <a:gd name="T25" fmla="*/ 0 h 41"/>
                <a:gd name="T26" fmla="*/ 0 w 45"/>
                <a:gd name="T27" fmla="*/ 0 h 41"/>
                <a:gd name="T28" fmla="*/ 0 w 45"/>
                <a:gd name="T29" fmla="*/ 0 h 41"/>
                <a:gd name="T30" fmla="*/ 0 w 45"/>
                <a:gd name="T31" fmla="*/ 0 h 41"/>
                <a:gd name="T32" fmla="*/ 0 w 45"/>
                <a:gd name="T33" fmla="*/ 0 h 41"/>
                <a:gd name="T34" fmla="*/ 0 w 45"/>
                <a:gd name="T35" fmla="*/ 0 h 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" h="41">
                  <a:moveTo>
                    <a:pt x="45" y="12"/>
                  </a:moveTo>
                  <a:lnTo>
                    <a:pt x="45" y="19"/>
                  </a:lnTo>
                  <a:lnTo>
                    <a:pt x="43" y="25"/>
                  </a:lnTo>
                  <a:lnTo>
                    <a:pt x="38" y="29"/>
                  </a:lnTo>
                  <a:lnTo>
                    <a:pt x="32" y="34"/>
                  </a:lnTo>
                  <a:lnTo>
                    <a:pt x="27" y="37"/>
                  </a:lnTo>
                  <a:lnTo>
                    <a:pt x="20" y="40"/>
                  </a:lnTo>
                  <a:lnTo>
                    <a:pt x="13" y="41"/>
                  </a:lnTo>
                  <a:lnTo>
                    <a:pt x="5" y="40"/>
                  </a:lnTo>
                  <a:lnTo>
                    <a:pt x="0" y="35"/>
                  </a:lnTo>
                  <a:lnTo>
                    <a:pt x="1" y="28"/>
                  </a:lnTo>
                  <a:lnTo>
                    <a:pt x="2" y="22"/>
                  </a:lnTo>
                  <a:lnTo>
                    <a:pt x="5" y="16"/>
                  </a:lnTo>
                  <a:lnTo>
                    <a:pt x="16" y="0"/>
                  </a:lnTo>
                  <a:lnTo>
                    <a:pt x="24" y="3"/>
                  </a:lnTo>
                  <a:lnTo>
                    <a:pt x="31" y="5"/>
                  </a:lnTo>
                  <a:lnTo>
                    <a:pt x="38" y="7"/>
                  </a:lnTo>
                  <a:lnTo>
                    <a:pt x="45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33" name="Freeform 626"/>
            <p:cNvSpPr>
              <a:spLocks/>
            </p:cNvSpPr>
            <p:nvPr/>
          </p:nvSpPr>
          <p:spPr bwMode="auto">
            <a:xfrm>
              <a:off x="1831" y="1188"/>
              <a:ext cx="8" cy="8"/>
            </a:xfrm>
            <a:custGeom>
              <a:avLst/>
              <a:gdLst>
                <a:gd name="T0" fmla="*/ 0 w 31"/>
                <a:gd name="T1" fmla="*/ 0 h 27"/>
                <a:gd name="T2" fmla="*/ 0 w 31"/>
                <a:gd name="T3" fmla="*/ 0 h 27"/>
                <a:gd name="T4" fmla="*/ 0 w 31"/>
                <a:gd name="T5" fmla="*/ 0 h 27"/>
                <a:gd name="T6" fmla="*/ 0 w 31"/>
                <a:gd name="T7" fmla="*/ 0 h 27"/>
                <a:gd name="T8" fmla="*/ 0 w 31"/>
                <a:gd name="T9" fmla="*/ 0 h 27"/>
                <a:gd name="T10" fmla="*/ 0 w 31"/>
                <a:gd name="T11" fmla="*/ 0 h 27"/>
                <a:gd name="T12" fmla="*/ 0 w 31"/>
                <a:gd name="T13" fmla="*/ 0 h 27"/>
                <a:gd name="T14" fmla="*/ 0 w 31"/>
                <a:gd name="T15" fmla="*/ 0 h 27"/>
                <a:gd name="T16" fmla="*/ 0 w 31"/>
                <a:gd name="T17" fmla="*/ 0 h 27"/>
                <a:gd name="T18" fmla="*/ 0 w 31"/>
                <a:gd name="T19" fmla="*/ 0 h 27"/>
                <a:gd name="T20" fmla="*/ 0 w 31"/>
                <a:gd name="T21" fmla="*/ 0 h 27"/>
                <a:gd name="T22" fmla="*/ 0 w 31"/>
                <a:gd name="T23" fmla="*/ 0 h 27"/>
                <a:gd name="T24" fmla="*/ 0 w 31"/>
                <a:gd name="T25" fmla="*/ 0 h 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27">
                  <a:moveTo>
                    <a:pt x="31" y="15"/>
                  </a:moveTo>
                  <a:lnTo>
                    <a:pt x="31" y="21"/>
                  </a:lnTo>
                  <a:lnTo>
                    <a:pt x="29" y="23"/>
                  </a:lnTo>
                  <a:lnTo>
                    <a:pt x="24" y="24"/>
                  </a:lnTo>
                  <a:lnTo>
                    <a:pt x="20" y="27"/>
                  </a:lnTo>
                  <a:lnTo>
                    <a:pt x="11" y="24"/>
                  </a:lnTo>
                  <a:lnTo>
                    <a:pt x="6" y="18"/>
                  </a:lnTo>
                  <a:lnTo>
                    <a:pt x="4" y="8"/>
                  </a:lnTo>
                  <a:lnTo>
                    <a:pt x="0" y="0"/>
                  </a:lnTo>
                  <a:lnTo>
                    <a:pt x="10" y="3"/>
                  </a:lnTo>
                  <a:lnTo>
                    <a:pt x="19" y="4"/>
                  </a:lnTo>
                  <a:lnTo>
                    <a:pt x="27" y="8"/>
                  </a:lnTo>
                  <a:lnTo>
                    <a:pt x="31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34" name="Freeform 627"/>
            <p:cNvSpPr>
              <a:spLocks/>
            </p:cNvSpPr>
            <p:nvPr/>
          </p:nvSpPr>
          <p:spPr bwMode="auto">
            <a:xfrm>
              <a:off x="1645" y="1190"/>
              <a:ext cx="10" cy="14"/>
            </a:xfrm>
            <a:custGeom>
              <a:avLst/>
              <a:gdLst>
                <a:gd name="T0" fmla="*/ 0 w 36"/>
                <a:gd name="T1" fmla="*/ 0 h 44"/>
                <a:gd name="T2" fmla="*/ 0 w 36"/>
                <a:gd name="T3" fmla="*/ 0 h 44"/>
                <a:gd name="T4" fmla="*/ 0 w 36"/>
                <a:gd name="T5" fmla="*/ 0 h 44"/>
                <a:gd name="T6" fmla="*/ 0 w 36"/>
                <a:gd name="T7" fmla="*/ 0 h 44"/>
                <a:gd name="T8" fmla="*/ 0 w 36"/>
                <a:gd name="T9" fmla="*/ 0 h 44"/>
                <a:gd name="T10" fmla="*/ 0 w 36"/>
                <a:gd name="T11" fmla="*/ 0 h 44"/>
                <a:gd name="T12" fmla="*/ 0 w 36"/>
                <a:gd name="T13" fmla="*/ 0 h 44"/>
                <a:gd name="T14" fmla="*/ 0 w 36"/>
                <a:gd name="T15" fmla="*/ 0 h 44"/>
                <a:gd name="T16" fmla="*/ 0 w 36"/>
                <a:gd name="T17" fmla="*/ 0 h 44"/>
                <a:gd name="T18" fmla="*/ 0 w 36"/>
                <a:gd name="T19" fmla="*/ 0 h 44"/>
                <a:gd name="T20" fmla="*/ 0 w 36"/>
                <a:gd name="T21" fmla="*/ 0 h 44"/>
                <a:gd name="T22" fmla="*/ 0 w 36"/>
                <a:gd name="T23" fmla="*/ 0 h 44"/>
                <a:gd name="T24" fmla="*/ 0 w 36"/>
                <a:gd name="T25" fmla="*/ 0 h 44"/>
                <a:gd name="T26" fmla="*/ 0 w 36"/>
                <a:gd name="T27" fmla="*/ 0 h 44"/>
                <a:gd name="T28" fmla="*/ 0 w 36"/>
                <a:gd name="T29" fmla="*/ 0 h 44"/>
                <a:gd name="T30" fmla="*/ 0 w 36"/>
                <a:gd name="T31" fmla="*/ 0 h 44"/>
                <a:gd name="T32" fmla="*/ 0 w 36"/>
                <a:gd name="T33" fmla="*/ 0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" h="44">
                  <a:moveTo>
                    <a:pt x="34" y="25"/>
                  </a:moveTo>
                  <a:lnTo>
                    <a:pt x="29" y="33"/>
                  </a:lnTo>
                  <a:lnTo>
                    <a:pt x="22" y="39"/>
                  </a:lnTo>
                  <a:lnTo>
                    <a:pt x="14" y="43"/>
                  </a:lnTo>
                  <a:lnTo>
                    <a:pt x="4" y="44"/>
                  </a:lnTo>
                  <a:lnTo>
                    <a:pt x="1" y="40"/>
                  </a:lnTo>
                  <a:lnTo>
                    <a:pt x="0" y="36"/>
                  </a:lnTo>
                  <a:lnTo>
                    <a:pt x="1" y="31"/>
                  </a:lnTo>
                  <a:lnTo>
                    <a:pt x="2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6"/>
                  </a:lnTo>
                  <a:lnTo>
                    <a:pt x="24" y="0"/>
                  </a:lnTo>
                  <a:lnTo>
                    <a:pt x="30" y="5"/>
                  </a:lnTo>
                  <a:lnTo>
                    <a:pt x="34" y="10"/>
                  </a:lnTo>
                  <a:lnTo>
                    <a:pt x="36" y="17"/>
                  </a:lnTo>
                  <a:lnTo>
                    <a:pt x="34" y="2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35" name="Freeform 628"/>
            <p:cNvSpPr>
              <a:spLocks/>
            </p:cNvSpPr>
            <p:nvPr/>
          </p:nvSpPr>
          <p:spPr bwMode="auto">
            <a:xfrm>
              <a:off x="1785" y="1193"/>
              <a:ext cx="11" cy="11"/>
            </a:xfrm>
            <a:custGeom>
              <a:avLst/>
              <a:gdLst>
                <a:gd name="T0" fmla="*/ 0 w 43"/>
                <a:gd name="T1" fmla="*/ 0 h 34"/>
                <a:gd name="T2" fmla="*/ 0 w 43"/>
                <a:gd name="T3" fmla="*/ 0 h 34"/>
                <a:gd name="T4" fmla="*/ 0 w 43"/>
                <a:gd name="T5" fmla="*/ 0 h 34"/>
                <a:gd name="T6" fmla="*/ 0 w 43"/>
                <a:gd name="T7" fmla="*/ 0 h 34"/>
                <a:gd name="T8" fmla="*/ 0 w 43"/>
                <a:gd name="T9" fmla="*/ 0 h 34"/>
                <a:gd name="T10" fmla="*/ 0 w 43"/>
                <a:gd name="T11" fmla="*/ 0 h 34"/>
                <a:gd name="T12" fmla="*/ 0 w 43"/>
                <a:gd name="T13" fmla="*/ 0 h 34"/>
                <a:gd name="T14" fmla="*/ 0 w 43"/>
                <a:gd name="T15" fmla="*/ 0 h 34"/>
                <a:gd name="T16" fmla="*/ 0 w 43"/>
                <a:gd name="T17" fmla="*/ 0 h 34"/>
                <a:gd name="T18" fmla="*/ 0 w 43"/>
                <a:gd name="T19" fmla="*/ 0 h 34"/>
                <a:gd name="T20" fmla="*/ 0 w 43"/>
                <a:gd name="T21" fmla="*/ 0 h 34"/>
                <a:gd name="T22" fmla="*/ 0 w 43"/>
                <a:gd name="T23" fmla="*/ 0 h 34"/>
                <a:gd name="T24" fmla="*/ 0 w 43"/>
                <a:gd name="T25" fmla="*/ 0 h 34"/>
                <a:gd name="T26" fmla="*/ 0 w 43"/>
                <a:gd name="T27" fmla="*/ 0 h 34"/>
                <a:gd name="T28" fmla="*/ 0 w 43"/>
                <a:gd name="T29" fmla="*/ 0 h 34"/>
                <a:gd name="T30" fmla="*/ 0 w 43"/>
                <a:gd name="T31" fmla="*/ 0 h 34"/>
                <a:gd name="T32" fmla="*/ 0 w 43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34">
                  <a:moveTo>
                    <a:pt x="43" y="29"/>
                  </a:moveTo>
                  <a:lnTo>
                    <a:pt x="38" y="30"/>
                  </a:lnTo>
                  <a:lnTo>
                    <a:pt x="33" y="31"/>
                  </a:lnTo>
                  <a:lnTo>
                    <a:pt x="28" y="33"/>
                  </a:lnTo>
                  <a:lnTo>
                    <a:pt x="22" y="34"/>
                  </a:lnTo>
                  <a:lnTo>
                    <a:pt x="16" y="34"/>
                  </a:lnTo>
                  <a:lnTo>
                    <a:pt x="11" y="34"/>
                  </a:lnTo>
                  <a:lnTo>
                    <a:pt x="6" y="33"/>
                  </a:lnTo>
                  <a:lnTo>
                    <a:pt x="0" y="31"/>
                  </a:lnTo>
                  <a:lnTo>
                    <a:pt x="3" y="25"/>
                  </a:lnTo>
                  <a:lnTo>
                    <a:pt x="7" y="16"/>
                  </a:lnTo>
                  <a:lnTo>
                    <a:pt x="12" y="8"/>
                  </a:lnTo>
                  <a:lnTo>
                    <a:pt x="16" y="0"/>
                  </a:lnTo>
                  <a:lnTo>
                    <a:pt x="24" y="6"/>
                  </a:lnTo>
                  <a:lnTo>
                    <a:pt x="34" y="12"/>
                  </a:lnTo>
                  <a:lnTo>
                    <a:pt x="41" y="20"/>
                  </a:lnTo>
                  <a:lnTo>
                    <a:pt x="43" y="2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36" name="Freeform 629"/>
            <p:cNvSpPr>
              <a:spLocks/>
            </p:cNvSpPr>
            <p:nvPr/>
          </p:nvSpPr>
          <p:spPr bwMode="auto">
            <a:xfrm>
              <a:off x="1740" y="1194"/>
              <a:ext cx="8" cy="7"/>
            </a:xfrm>
            <a:custGeom>
              <a:avLst/>
              <a:gdLst>
                <a:gd name="T0" fmla="*/ 0 w 28"/>
                <a:gd name="T1" fmla="*/ 0 h 23"/>
                <a:gd name="T2" fmla="*/ 0 w 28"/>
                <a:gd name="T3" fmla="*/ 0 h 23"/>
                <a:gd name="T4" fmla="*/ 0 w 28"/>
                <a:gd name="T5" fmla="*/ 0 h 23"/>
                <a:gd name="T6" fmla="*/ 0 w 28"/>
                <a:gd name="T7" fmla="*/ 0 h 23"/>
                <a:gd name="T8" fmla="*/ 0 w 28"/>
                <a:gd name="T9" fmla="*/ 0 h 23"/>
                <a:gd name="T10" fmla="*/ 0 w 28"/>
                <a:gd name="T11" fmla="*/ 0 h 23"/>
                <a:gd name="T12" fmla="*/ 0 w 28"/>
                <a:gd name="T13" fmla="*/ 0 h 23"/>
                <a:gd name="T14" fmla="*/ 0 w 28"/>
                <a:gd name="T15" fmla="*/ 0 h 23"/>
                <a:gd name="T16" fmla="*/ 0 w 28"/>
                <a:gd name="T17" fmla="*/ 0 h 23"/>
                <a:gd name="T18" fmla="*/ 0 w 28"/>
                <a:gd name="T19" fmla="*/ 0 h 23"/>
                <a:gd name="T20" fmla="*/ 0 w 28"/>
                <a:gd name="T21" fmla="*/ 0 h 23"/>
                <a:gd name="T22" fmla="*/ 0 w 28"/>
                <a:gd name="T23" fmla="*/ 0 h 23"/>
                <a:gd name="T24" fmla="*/ 0 w 28"/>
                <a:gd name="T25" fmla="*/ 0 h 23"/>
                <a:gd name="T26" fmla="*/ 0 w 28"/>
                <a:gd name="T27" fmla="*/ 0 h 23"/>
                <a:gd name="T28" fmla="*/ 0 w 28"/>
                <a:gd name="T29" fmla="*/ 0 h 23"/>
                <a:gd name="T30" fmla="*/ 0 w 28"/>
                <a:gd name="T31" fmla="*/ 0 h 23"/>
                <a:gd name="T32" fmla="*/ 0 w 28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23">
                  <a:moveTo>
                    <a:pt x="27" y="13"/>
                  </a:moveTo>
                  <a:lnTo>
                    <a:pt x="28" y="17"/>
                  </a:lnTo>
                  <a:lnTo>
                    <a:pt x="26" y="19"/>
                  </a:lnTo>
                  <a:lnTo>
                    <a:pt x="23" y="21"/>
                  </a:lnTo>
                  <a:lnTo>
                    <a:pt x="20" y="23"/>
                  </a:lnTo>
                  <a:lnTo>
                    <a:pt x="15" y="23"/>
                  </a:lnTo>
                  <a:lnTo>
                    <a:pt x="9" y="21"/>
                  </a:lnTo>
                  <a:lnTo>
                    <a:pt x="4" y="18"/>
                  </a:lnTo>
                  <a:lnTo>
                    <a:pt x="2" y="13"/>
                  </a:lnTo>
                  <a:lnTo>
                    <a:pt x="2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0"/>
                  </a:lnTo>
                  <a:lnTo>
                    <a:pt x="9" y="0"/>
                  </a:lnTo>
                  <a:lnTo>
                    <a:pt x="16" y="3"/>
                  </a:lnTo>
                  <a:lnTo>
                    <a:pt x="21" y="8"/>
                  </a:lnTo>
                  <a:lnTo>
                    <a:pt x="27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37" name="Freeform 630"/>
            <p:cNvSpPr>
              <a:spLocks/>
            </p:cNvSpPr>
            <p:nvPr/>
          </p:nvSpPr>
          <p:spPr bwMode="auto">
            <a:xfrm>
              <a:off x="1695" y="1195"/>
              <a:ext cx="12" cy="19"/>
            </a:xfrm>
            <a:custGeom>
              <a:avLst/>
              <a:gdLst>
                <a:gd name="T0" fmla="*/ 0 w 48"/>
                <a:gd name="T1" fmla="*/ 0 h 58"/>
                <a:gd name="T2" fmla="*/ 0 w 48"/>
                <a:gd name="T3" fmla="*/ 0 h 58"/>
                <a:gd name="T4" fmla="*/ 0 w 48"/>
                <a:gd name="T5" fmla="*/ 0 h 58"/>
                <a:gd name="T6" fmla="*/ 0 w 48"/>
                <a:gd name="T7" fmla="*/ 0 h 58"/>
                <a:gd name="T8" fmla="*/ 0 w 48"/>
                <a:gd name="T9" fmla="*/ 0 h 58"/>
                <a:gd name="T10" fmla="*/ 0 w 48"/>
                <a:gd name="T11" fmla="*/ 0 h 58"/>
                <a:gd name="T12" fmla="*/ 0 w 48"/>
                <a:gd name="T13" fmla="*/ 0 h 58"/>
                <a:gd name="T14" fmla="*/ 0 w 48"/>
                <a:gd name="T15" fmla="*/ 0 h 58"/>
                <a:gd name="T16" fmla="*/ 0 w 48"/>
                <a:gd name="T17" fmla="*/ 0 h 58"/>
                <a:gd name="T18" fmla="*/ 0 w 48"/>
                <a:gd name="T19" fmla="*/ 0 h 58"/>
                <a:gd name="T20" fmla="*/ 0 w 48"/>
                <a:gd name="T21" fmla="*/ 0 h 58"/>
                <a:gd name="T22" fmla="*/ 0 w 48"/>
                <a:gd name="T23" fmla="*/ 0 h 58"/>
                <a:gd name="T24" fmla="*/ 0 w 48"/>
                <a:gd name="T25" fmla="*/ 0 h 58"/>
                <a:gd name="T26" fmla="*/ 0 w 48"/>
                <a:gd name="T27" fmla="*/ 0 h 58"/>
                <a:gd name="T28" fmla="*/ 0 w 48"/>
                <a:gd name="T29" fmla="*/ 0 h 58"/>
                <a:gd name="T30" fmla="*/ 0 w 48"/>
                <a:gd name="T31" fmla="*/ 0 h 58"/>
                <a:gd name="T32" fmla="*/ 0 w 48"/>
                <a:gd name="T33" fmla="*/ 0 h 58"/>
                <a:gd name="T34" fmla="*/ 0 w 48"/>
                <a:gd name="T35" fmla="*/ 0 h 58"/>
                <a:gd name="T36" fmla="*/ 0 w 48"/>
                <a:gd name="T37" fmla="*/ 0 h 58"/>
                <a:gd name="T38" fmla="*/ 0 w 48"/>
                <a:gd name="T39" fmla="*/ 0 h 58"/>
                <a:gd name="T40" fmla="*/ 0 w 48"/>
                <a:gd name="T41" fmla="*/ 0 h 5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8" h="58">
                  <a:moveTo>
                    <a:pt x="48" y="17"/>
                  </a:moveTo>
                  <a:lnTo>
                    <a:pt x="46" y="29"/>
                  </a:lnTo>
                  <a:lnTo>
                    <a:pt x="41" y="39"/>
                  </a:lnTo>
                  <a:lnTo>
                    <a:pt x="35" y="49"/>
                  </a:lnTo>
                  <a:lnTo>
                    <a:pt x="28" y="58"/>
                  </a:lnTo>
                  <a:lnTo>
                    <a:pt x="20" y="57"/>
                  </a:lnTo>
                  <a:lnTo>
                    <a:pt x="13" y="55"/>
                  </a:lnTo>
                  <a:lnTo>
                    <a:pt x="5" y="53"/>
                  </a:lnTo>
                  <a:lnTo>
                    <a:pt x="1" y="47"/>
                  </a:lnTo>
                  <a:lnTo>
                    <a:pt x="0" y="35"/>
                  </a:lnTo>
                  <a:lnTo>
                    <a:pt x="0" y="21"/>
                  </a:lnTo>
                  <a:lnTo>
                    <a:pt x="4" y="9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3" y="1"/>
                  </a:lnTo>
                  <a:lnTo>
                    <a:pt x="28" y="2"/>
                  </a:lnTo>
                  <a:lnTo>
                    <a:pt x="33" y="4"/>
                  </a:lnTo>
                  <a:lnTo>
                    <a:pt x="38" y="6"/>
                  </a:lnTo>
                  <a:lnTo>
                    <a:pt x="42" y="9"/>
                  </a:lnTo>
                  <a:lnTo>
                    <a:pt x="46" y="13"/>
                  </a:lnTo>
                  <a:lnTo>
                    <a:pt x="48" y="17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38" name="Freeform 631"/>
            <p:cNvSpPr>
              <a:spLocks/>
            </p:cNvSpPr>
            <p:nvPr/>
          </p:nvSpPr>
          <p:spPr bwMode="auto">
            <a:xfrm>
              <a:off x="1757" y="1198"/>
              <a:ext cx="6" cy="6"/>
            </a:xfrm>
            <a:custGeom>
              <a:avLst/>
              <a:gdLst>
                <a:gd name="T0" fmla="*/ 0 w 22"/>
                <a:gd name="T1" fmla="*/ 0 h 20"/>
                <a:gd name="T2" fmla="*/ 0 w 22"/>
                <a:gd name="T3" fmla="*/ 0 h 20"/>
                <a:gd name="T4" fmla="*/ 0 w 22"/>
                <a:gd name="T5" fmla="*/ 0 h 20"/>
                <a:gd name="T6" fmla="*/ 0 w 22"/>
                <a:gd name="T7" fmla="*/ 0 h 20"/>
                <a:gd name="T8" fmla="*/ 0 w 22"/>
                <a:gd name="T9" fmla="*/ 0 h 20"/>
                <a:gd name="T10" fmla="*/ 0 w 22"/>
                <a:gd name="T11" fmla="*/ 0 h 20"/>
                <a:gd name="T12" fmla="*/ 0 w 22"/>
                <a:gd name="T13" fmla="*/ 0 h 20"/>
                <a:gd name="T14" fmla="*/ 0 w 22"/>
                <a:gd name="T15" fmla="*/ 0 h 20"/>
                <a:gd name="T16" fmla="*/ 0 w 22"/>
                <a:gd name="T17" fmla="*/ 0 h 20"/>
                <a:gd name="T18" fmla="*/ 0 w 22"/>
                <a:gd name="T19" fmla="*/ 0 h 20"/>
                <a:gd name="T20" fmla="*/ 0 w 22"/>
                <a:gd name="T21" fmla="*/ 0 h 20"/>
                <a:gd name="T22" fmla="*/ 0 w 22"/>
                <a:gd name="T23" fmla="*/ 0 h 20"/>
                <a:gd name="T24" fmla="*/ 0 w 22"/>
                <a:gd name="T25" fmla="*/ 0 h 20"/>
                <a:gd name="T26" fmla="*/ 0 w 22"/>
                <a:gd name="T27" fmla="*/ 0 h 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20">
                  <a:moveTo>
                    <a:pt x="22" y="13"/>
                  </a:moveTo>
                  <a:lnTo>
                    <a:pt x="21" y="16"/>
                  </a:lnTo>
                  <a:lnTo>
                    <a:pt x="17" y="18"/>
                  </a:lnTo>
                  <a:lnTo>
                    <a:pt x="15" y="19"/>
                  </a:lnTo>
                  <a:lnTo>
                    <a:pt x="12" y="20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2" y="0"/>
                  </a:lnTo>
                  <a:lnTo>
                    <a:pt x="8" y="3"/>
                  </a:lnTo>
                  <a:lnTo>
                    <a:pt x="14" y="5"/>
                  </a:lnTo>
                  <a:lnTo>
                    <a:pt x="19" y="8"/>
                  </a:lnTo>
                  <a:lnTo>
                    <a:pt x="22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39" name="Freeform 632"/>
            <p:cNvSpPr>
              <a:spLocks/>
            </p:cNvSpPr>
            <p:nvPr/>
          </p:nvSpPr>
          <p:spPr bwMode="auto">
            <a:xfrm>
              <a:off x="1811" y="1199"/>
              <a:ext cx="17" cy="10"/>
            </a:xfrm>
            <a:custGeom>
              <a:avLst/>
              <a:gdLst>
                <a:gd name="T0" fmla="*/ 0 w 64"/>
                <a:gd name="T1" fmla="*/ 0 h 31"/>
                <a:gd name="T2" fmla="*/ 0 w 64"/>
                <a:gd name="T3" fmla="*/ 0 h 31"/>
                <a:gd name="T4" fmla="*/ 0 w 64"/>
                <a:gd name="T5" fmla="*/ 0 h 31"/>
                <a:gd name="T6" fmla="*/ 0 w 64"/>
                <a:gd name="T7" fmla="*/ 0 h 31"/>
                <a:gd name="T8" fmla="*/ 0 w 64"/>
                <a:gd name="T9" fmla="*/ 0 h 31"/>
                <a:gd name="T10" fmla="*/ 0 w 64"/>
                <a:gd name="T11" fmla="*/ 0 h 31"/>
                <a:gd name="T12" fmla="*/ 0 w 64"/>
                <a:gd name="T13" fmla="*/ 0 h 31"/>
                <a:gd name="T14" fmla="*/ 0 w 64"/>
                <a:gd name="T15" fmla="*/ 0 h 31"/>
                <a:gd name="T16" fmla="*/ 0 w 64"/>
                <a:gd name="T17" fmla="*/ 0 h 31"/>
                <a:gd name="T18" fmla="*/ 0 w 64"/>
                <a:gd name="T19" fmla="*/ 0 h 31"/>
                <a:gd name="T20" fmla="*/ 0 w 64"/>
                <a:gd name="T21" fmla="*/ 0 h 31"/>
                <a:gd name="T22" fmla="*/ 0 w 64"/>
                <a:gd name="T23" fmla="*/ 0 h 31"/>
                <a:gd name="T24" fmla="*/ 0 w 64"/>
                <a:gd name="T25" fmla="*/ 0 h 31"/>
                <a:gd name="T26" fmla="*/ 0 w 64"/>
                <a:gd name="T27" fmla="*/ 0 h 31"/>
                <a:gd name="T28" fmla="*/ 0 w 64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4" h="31">
                  <a:moveTo>
                    <a:pt x="64" y="12"/>
                  </a:moveTo>
                  <a:lnTo>
                    <a:pt x="61" y="16"/>
                  </a:lnTo>
                  <a:lnTo>
                    <a:pt x="59" y="19"/>
                  </a:lnTo>
                  <a:lnTo>
                    <a:pt x="55" y="20"/>
                  </a:lnTo>
                  <a:lnTo>
                    <a:pt x="51" y="23"/>
                  </a:lnTo>
                  <a:lnTo>
                    <a:pt x="12" y="31"/>
                  </a:lnTo>
                  <a:lnTo>
                    <a:pt x="0" y="11"/>
                  </a:lnTo>
                  <a:lnTo>
                    <a:pt x="8" y="9"/>
                  </a:lnTo>
                  <a:lnTo>
                    <a:pt x="17" y="5"/>
                  </a:lnTo>
                  <a:lnTo>
                    <a:pt x="25" y="2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8" y="4"/>
                  </a:lnTo>
                  <a:lnTo>
                    <a:pt x="64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40" name="Freeform 633"/>
            <p:cNvSpPr>
              <a:spLocks/>
            </p:cNvSpPr>
            <p:nvPr/>
          </p:nvSpPr>
          <p:spPr bwMode="auto">
            <a:xfrm>
              <a:off x="1722" y="1200"/>
              <a:ext cx="9" cy="14"/>
            </a:xfrm>
            <a:custGeom>
              <a:avLst/>
              <a:gdLst>
                <a:gd name="T0" fmla="*/ 0 w 36"/>
                <a:gd name="T1" fmla="*/ 0 h 39"/>
                <a:gd name="T2" fmla="*/ 0 w 36"/>
                <a:gd name="T3" fmla="*/ 0 h 39"/>
                <a:gd name="T4" fmla="*/ 0 w 36"/>
                <a:gd name="T5" fmla="*/ 0 h 39"/>
                <a:gd name="T6" fmla="*/ 0 w 36"/>
                <a:gd name="T7" fmla="*/ 0 h 39"/>
                <a:gd name="T8" fmla="*/ 0 w 36"/>
                <a:gd name="T9" fmla="*/ 0 h 39"/>
                <a:gd name="T10" fmla="*/ 0 w 36"/>
                <a:gd name="T11" fmla="*/ 0 h 39"/>
                <a:gd name="T12" fmla="*/ 0 w 36"/>
                <a:gd name="T13" fmla="*/ 0 h 39"/>
                <a:gd name="T14" fmla="*/ 0 w 36"/>
                <a:gd name="T15" fmla="*/ 0 h 39"/>
                <a:gd name="T16" fmla="*/ 0 w 36"/>
                <a:gd name="T17" fmla="*/ 0 h 39"/>
                <a:gd name="T18" fmla="*/ 0 w 36"/>
                <a:gd name="T19" fmla="*/ 0 h 39"/>
                <a:gd name="T20" fmla="*/ 0 w 36"/>
                <a:gd name="T21" fmla="*/ 0 h 39"/>
                <a:gd name="T22" fmla="*/ 0 w 36"/>
                <a:gd name="T23" fmla="*/ 0 h 39"/>
                <a:gd name="T24" fmla="*/ 0 w 36"/>
                <a:gd name="T25" fmla="*/ 0 h 39"/>
                <a:gd name="T26" fmla="*/ 0 w 36"/>
                <a:gd name="T27" fmla="*/ 0 h 39"/>
                <a:gd name="T28" fmla="*/ 0 w 36"/>
                <a:gd name="T29" fmla="*/ 0 h 39"/>
                <a:gd name="T30" fmla="*/ 0 w 36"/>
                <a:gd name="T31" fmla="*/ 0 h 39"/>
                <a:gd name="T32" fmla="*/ 0 w 36"/>
                <a:gd name="T33" fmla="*/ 0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" h="39">
                  <a:moveTo>
                    <a:pt x="36" y="19"/>
                  </a:moveTo>
                  <a:lnTo>
                    <a:pt x="36" y="24"/>
                  </a:lnTo>
                  <a:lnTo>
                    <a:pt x="34" y="29"/>
                  </a:lnTo>
                  <a:lnTo>
                    <a:pt x="29" y="34"/>
                  </a:lnTo>
                  <a:lnTo>
                    <a:pt x="24" y="36"/>
                  </a:lnTo>
                  <a:lnTo>
                    <a:pt x="19" y="37"/>
                  </a:lnTo>
                  <a:lnTo>
                    <a:pt x="13" y="38"/>
                  </a:lnTo>
                  <a:lnTo>
                    <a:pt x="6" y="39"/>
                  </a:lnTo>
                  <a:lnTo>
                    <a:pt x="0" y="38"/>
                  </a:lnTo>
                  <a:lnTo>
                    <a:pt x="1" y="28"/>
                  </a:lnTo>
                  <a:lnTo>
                    <a:pt x="4" y="19"/>
                  </a:lnTo>
                  <a:lnTo>
                    <a:pt x="6" y="9"/>
                  </a:lnTo>
                  <a:lnTo>
                    <a:pt x="9" y="0"/>
                  </a:lnTo>
                  <a:lnTo>
                    <a:pt x="18" y="3"/>
                  </a:lnTo>
                  <a:lnTo>
                    <a:pt x="24" y="6"/>
                  </a:lnTo>
                  <a:lnTo>
                    <a:pt x="31" y="12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41" name="Freeform 634"/>
            <p:cNvSpPr>
              <a:spLocks/>
            </p:cNvSpPr>
            <p:nvPr/>
          </p:nvSpPr>
          <p:spPr bwMode="auto">
            <a:xfrm>
              <a:off x="1850" y="1201"/>
              <a:ext cx="17" cy="7"/>
            </a:xfrm>
            <a:custGeom>
              <a:avLst/>
              <a:gdLst>
                <a:gd name="T0" fmla="*/ 0 w 65"/>
                <a:gd name="T1" fmla="*/ 0 h 21"/>
                <a:gd name="T2" fmla="*/ 0 w 65"/>
                <a:gd name="T3" fmla="*/ 0 h 21"/>
                <a:gd name="T4" fmla="*/ 0 w 65"/>
                <a:gd name="T5" fmla="*/ 0 h 21"/>
                <a:gd name="T6" fmla="*/ 0 w 65"/>
                <a:gd name="T7" fmla="*/ 0 h 21"/>
                <a:gd name="T8" fmla="*/ 0 w 65"/>
                <a:gd name="T9" fmla="*/ 0 h 21"/>
                <a:gd name="T10" fmla="*/ 0 w 65"/>
                <a:gd name="T11" fmla="*/ 0 h 21"/>
                <a:gd name="T12" fmla="*/ 0 w 65"/>
                <a:gd name="T13" fmla="*/ 0 h 21"/>
                <a:gd name="T14" fmla="*/ 0 w 65"/>
                <a:gd name="T15" fmla="*/ 0 h 21"/>
                <a:gd name="T16" fmla="*/ 0 w 65"/>
                <a:gd name="T17" fmla="*/ 0 h 21"/>
                <a:gd name="T18" fmla="*/ 0 w 65"/>
                <a:gd name="T19" fmla="*/ 0 h 21"/>
                <a:gd name="T20" fmla="*/ 0 w 65"/>
                <a:gd name="T21" fmla="*/ 0 h 21"/>
                <a:gd name="T22" fmla="*/ 0 w 65"/>
                <a:gd name="T23" fmla="*/ 0 h 21"/>
                <a:gd name="T24" fmla="*/ 0 w 65"/>
                <a:gd name="T25" fmla="*/ 0 h 21"/>
                <a:gd name="T26" fmla="*/ 0 w 65"/>
                <a:gd name="T27" fmla="*/ 0 h 21"/>
                <a:gd name="T28" fmla="*/ 0 w 65"/>
                <a:gd name="T29" fmla="*/ 0 h 21"/>
                <a:gd name="T30" fmla="*/ 0 w 65"/>
                <a:gd name="T31" fmla="*/ 0 h 21"/>
                <a:gd name="T32" fmla="*/ 0 w 65"/>
                <a:gd name="T33" fmla="*/ 0 h 21"/>
                <a:gd name="T34" fmla="*/ 0 w 65"/>
                <a:gd name="T35" fmla="*/ 0 h 21"/>
                <a:gd name="T36" fmla="*/ 0 w 65"/>
                <a:gd name="T37" fmla="*/ 0 h 21"/>
                <a:gd name="T38" fmla="*/ 0 w 65"/>
                <a:gd name="T39" fmla="*/ 0 h 21"/>
                <a:gd name="T40" fmla="*/ 0 w 65"/>
                <a:gd name="T41" fmla="*/ 0 h 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5" h="21">
                  <a:moveTo>
                    <a:pt x="65" y="2"/>
                  </a:moveTo>
                  <a:lnTo>
                    <a:pt x="60" y="10"/>
                  </a:lnTo>
                  <a:lnTo>
                    <a:pt x="52" y="16"/>
                  </a:lnTo>
                  <a:lnTo>
                    <a:pt x="42" y="19"/>
                  </a:lnTo>
                  <a:lnTo>
                    <a:pt x="33" y="21"/>
                  </a:lnTo>
                  <a:lnTo>
                    <a:pt x="24" y="21"/>
                  </a:lnTo>
                  <a:lnTo>
                    <a:pt x="15" y="19"/>
                  </a:lnTo>
                  <a:lnTo>
                    <a:pt x="7" y="17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11" y="9"/>
                  </a:lnTo>
                  <a:lnTo>
                    <a:pt x="18" y="8"/>
                  </a:lnTo>
                  <a:lnTo>
                    <a:pt x="24" y="5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5" y="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42" name="Freeform 635"/>
            <p:cNvSpPr>
              <a:spLocks/>
            </p:cNvSpPr>
            <p:nvPr/>
          </p:nvSpPr>
          <p:spPr bwMode="auto">
            <a:xfrm>
              <a:off x="1827" y="1203"/>
              <a:ext cx="14" cy="20"/>
            </a:xfrm>
            <a:custGeom>
              <a:avLst/>
              <a:gdLst>
                <a:gd name="T0" fmla="*/ 0 w 55"/>
                <a:gd name="T1" fmla="*/ 0 h 60"/>
                <a:gd name="T2" fmla="*/ 0 w 55"/>
                <a:gd name="T3" fmla="*/ 0 h 60"/>
                <a:gd name="T4" fmla="*/ 0 w 55"/>
                <a:gd name="T5" fmla="*/ 0 h 60"/>
                <a:gd name="T6" fmla="*/ 0 w 55"/>
                <a:gd name="T7" fmla="*/ 0 h 60"/>
                <a:gd name="T8" fmla="*/ 0 w 55"/>
                <a:gd name="T9" fmla="*/ 0 h 60"/>
                <a:gd name="T10" fmla="*/ 0 w 55"/>
                <a:gd name="T11" fmla="*/ 0 h 60"/>
                <a:gd name="T12" fmla="*/ 0 w 55"/>
                <a:gd name="T13" fmla="*/ 0 h 60"/>
                <a:gd name="T14" fmla="*/ 0 w 55"/>
                <a:gd name="T15" fmla="*/ 0 h 60"/>
                <a:gd name="T16" fmla="*/ 0 w 55"/>
                <a:gd name="T17" fmla="*/ 0 h 60"/>
                <a:gd name="T18" fmla="*/ 0 w 55"/>
                <a:gd name="T19" fmla="*/ 0 h 60"/>
                <a:gd name="T20" fmla="*/ 0 w 55"/>
                <a:gd name="T21" fmla="*/ 0 h 60"/>
                <a:gd name="T22" fmla="*/ 0 w 55"/>
                <a:gd name="T23" fmla="*/ 0 h 60"/>
                <a:gd name="T24" fmla="*/ 0 w 55"/>
                <a:gd name="T25" fmla="*/ 0 h 60"/>
                <a:gd name="T26" fmla="*/ 0 w 55"/>
                <a:gd name="T27" fmla="*/ 0 h 60"/>
                <a:gd name="T28" fmla="*/ 0 w 55"/>
                <a:gd name="T29" fmla="*/ 0 h 60"/>
                <a:gd name="T30" fmla="*/ 0 w 55"/>
                <a:gd name="T31" fmla="*/ 0 h 60"/>
                <a:gd name="T32" fmla="*/ 0 w 55"/>
                <a:gd name="T33" fmla="*/ 0 h 60"/>
                <a:gd name="T34" fmla="*/ 0 w 55"/>
                <a:gd name="T35" fmla="*/ 0 h 60"/>
                <a:gd name="T36" fmla="*/ 0 w 55"/>
                <a:gd name="T37" fmla="*/ 0 h 60"/>
                <a:gd name="T38" fmla="*/ 0 w 55"/>
                <a:gd name="T39" fmla="*/ 0 h 60"/>
                <a:gd name="T40" fmla="*/ 0 w 55"/>
                <a:gd name="T41" fmla="*/ 0 h 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5" h="60">
                  <a:moveTo>
                    <a:pt x="55" y="23"/>
                  </a:moveTo>
                  <a:lnTo>
                    <a:pt x="53" y="31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8" y="49"/>
                  </a:lnTo>
                  <a:lnTo>
                    <a:pt x="32" y="52"/>
                  </a:lnTo>
                  <a:lnTo>
                    <a:pt x="25" y="54"/>
                  </a:lnTo>
                  <a:lnTo>
                    <a:pt x="18" y="58"/>
                  </a:lnTo>
                  <a:lnTo>
                    <a:pt x="11" y="60"/>
                  </a:lnTo>
                  <a:lnTo>
                    <a:pt x="6" y="53"/>
                  </a:lnTo>
                  <a:lnTo>
                    <a:pt x="3" y="45"/>
                  </a:lnTo>
                  <a:lnTo>
                    <a:pt x="0" y="37"/>
                  </a:lnTo>
                  <a:lnTo>
                    <a:pt x="2" y="28"/>
                  </a:lnTo>
                  <a:lnTo>
                    <a:pt x="6" y="19"/>
                  </a:lnTo>
                  <a:lnTo>
                    <a:pt x="14" y="12"/>
                  </a:lnTo>
                  <a:lnTo>
                    <a:pt x="24" y="7"/>
                  </a:lnTo>
                  <a:lnTo>
                    <a:pt x="32" y="0"/>
                  </a:lnTo>
                  <a:lnTo>
                    <a:pt x="38" y="5"/>
                  </a:lnTo>
                  <a:lnTo>
                    <a:pt x="47" y="10"/>
                  </a:lnTo>
                  <a:lnTo>
                    <a:pt x="52" y="15"/>
                  </a:lnTo>
                  <a:lnTo>
                    <a:pt x="55" y="2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43" name="Freeform 636"/>
            <p:cNvSpPr>
              <a:spLocks/>
            </p:cNvSpPr>
            <p:nvPr/>
          </p:nvSpPr>
          <p:spPr bwMode="auto">
            <a:xfrm>
              <a:off x="1793" y="1204"/>
              <a:ext cx="12" cy="22"/>
            </a:xfrm>
            <a:custGeom>
              <a:avLst/>
              <a:gdLst>
                <a:gd name="T0" fmla="*/ 0 w 47"/>
                <a:gd name="T1" fmla="*/ 0 h 65"/>
                <a:gd name="T2" fmla="*/ 0 w 47"/>
                <a:gd name="T3" fmla="*/ 0 h 65"/>
                <a:gd name="T4" fmla="*/ 0 w 47"/>
                <a:gd name="T5" fmla="*/ 0 h 65"/>
                <a:gd name="T6" fmla="*/ 0 w 47"/>
                <a:gd name="T7" fmla="*/ 0 h 65"/>
                <a:gd name="T8" fmla="*/ 0 w 47"/>
                <a:gd name="T9" fmla="*/ 0 h 65"/>
                <a:gd name="T10" fmla="*/ 0 w 47"/>
                <a:gd name="T11" fmla="*/ 0 h 65"/>
                <a:gd name="T12" fmla="*/ 0 w 47"/>
                <a:gd name="T13" fmla="*/ 0 h 65"/>
                <a:gd name="T14" fmla="*/ 0 w 47"/>
                <a:gd name="T15" fmla="*/ 0 h 65"/>
                <a:gd name="T16" fmla="*/ 0 w 47"/>
                <a:gd name="T17" fmla="*/ 0 h 65"/>
                <a:gd name="T18" fmla="*/ 0 w 47"/>
                <a:gd name="T19" fmla="*/ 0 h 65"/>
                <a:gd name="T20" fmla="*/ 0 w 47"/>
                <a:gd name="T21" fmla="*/ 0 h 65"/>
                <a:gd name="T22" fmla="*/ 0 w 47"/>
                <a:gd name="T23" fmla="*/ 0 h 65"/>
                <a:gd name="T24" fmla="*/ 0 w 47"/>
                <a:gd name="T25" fmla="*/ 0 h 65"/>
                <a:gd name="T26" fmla="*/ 0 w 47"/>
                <a:gd name="T27" fmla="*/ 0 h 65"/>
                <a:gd name="T28" fmla="*/ 0 w 47"/>
                <a:gd name="T29" fmla="*/ 0 h 65"/>
                <a:gd name="T30" fmla="*/ 0 w 47"/>
                <a:gd name="T31" fmla="*/ 0 h 65"/>
                <a:gd name="T32" fmla="*/ 0 w 47"/>
                <a:gd name="T33" fmla="*/ 0 h 65"/>
                <a:gd name="T34" fmla="*/ 0 w 47"/>
                <a:gd name="T35" fmla="*/ 0 h 65"/>
                <a:gd name="T36" fmla="*/ 0 w 47"/>
                <a:gd name="T37" fmla="*/ 0 h 65"/>
                <a:gd name="T38" fmla="*/ 0 w 47"/>
                <a:gd name="T39" fmla="*/ 0 h 65"/>
                <a:gd name="T40" fmla="*/ 0 w 47"/>
                <a:gd name="T41" fmla="*/ 0 h 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7" h="65">
                  <a:moveTo>
                    <a:pt x="45" y="11"/>
                  </a:moveTo>
                  <a:lnTo>
                    <a:pt x="46" y="19"/>
                  </a:lnTo>
                  <a:lnTo>
                    <a:pt x="47" y="27"/>
                  </a:lnTo>
                  <a:lnTo>
                    <a:pt x="47" y="35"/>
                  </a:lnTo>
                  <a:lnTo>
                    <a:pt x="47" y="44"/>
                  </a:lnTo>
                  <a:lnTo>
                    <a:pt x="38" y="48"/>
                  </a:lnTo>
                  <a:lnTo>
                    <a:pt x="30" y="53"/>
                  </a:lnTo>
                  <a:lnTo>
                    <a:pt x="23" y="60"/>
                  </a:lnTo>
                  <a:lnTo>
                    <a:pt x="15" y="65"/>
                  </a:lnTo>
                  <a:lnTo>
                    <a:pt x="8" y="60"/>
                  </a:lnTo>
                  <a:lnTo>
                    <a:pt x="2" y="52"/>
                  </a:lnTo>
                  <a:lnTo>
                    <a:pt x="0" y="45"/>
                  </a:lnTo>
                  <a:lnTo>
                    <a:pt x="1" y="35"/>
                  </a:lnTo>
                  <a:lnTo>
                    <a:pt x="5" y="25"/>
                  </a:lnTo>
                  <a:lnTo>
                    <a:pt x="10" y="15"/>
                  </a:lnTo>
                  <a:lnTo>
                    <a:pt x="16" y="7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3" y="6"/>
                  </a:lnTo>
                  <a:lnTo>
                    <a:pt x="45" y="1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44" name="Freeform 637"/>
            <p:cNvSpPr>
              <a:spLocks/>
            </p:cNvSpPr>
            <p:nvPr/>
          </p:nvSpPr>
          <p:spPr bwMode="auto">
            <a:xfrm>
              <a:off x="1669" y="1205"/>
              <a:ext cx="18" cy="26"/>
            </a:xfrm>
            <a:custGeom>
              <a:avLst/>
              <a:gdLst>
                <a:gd name="T0" fmla="*/ 0 w 72"/>
                <a:gd name="T1" fmla="*/ 0 h 78"/>
                <a:gd name="T2" fmla="*/ 0 w 72"/>
                <a:gd name="T3" fmla="*/ 0 h 78"/>
                <a:gd name="T4" fmla="*/ 0 w 72"/>
                <a:gd name="T5" fmla="*/ 0 h 78"/>
                <a:gd name="T6" fmla="*/ 0 w 72"/>
                <a:gd name="T7" fmla="*/ 0 h 78"/>
                <a:gd name="T8" fmla="*/ 0 w 72"/>
                <a:gd name="T9" fmla="*/ 0 h 78"/>
                <a:gd name="T10" fmla="*/ 0 w 72"/>
                <a:gd name="T11" fmla="*/ 0 h 78"/>
                <a:gd name="T12" fmla="*/ 0 w 72"/>
                <a:gd name="T13" fmla="*/ 0 h 78"/>
                <a:gd name="T14" fmla="*/ 0 w 72"/>
                <a:gd name="T15" fmla="*/ 0 h 78"/>
                <a:gd name="T16" fmla="*/ 0 w 72"/>
                <a:gd name="T17" fmla="*/ 0 h 78"/>
                <a:gd name="T18" fmla="*/ 0 w 72"/>
                <a:gd name="T19" fmla="*/ 0 h 78"/>
                <a:gd name="T20" fmla="*/ 0 w 72"/>
                <a:gd name="T21" fmla="*/ 0 h 78"/>
                <a:gd name="T22" fmla="*/ 0 w 72"/>
                <a:gd name="T23" fmla="*/ 0 h 78"/>
                <a:gd name="T24" fmla="*/ 0 w 72"/>
                <a:gd name="T25" fmla="*/ 0 h 78"/>
                <a:gd name="T26" fmla="*/ 0 w 72"/>
                <a:gd name="T27" fmla="*/ 0 h 78"/>
                <a:gd name="T28" fmla="*/ 0 w 72"/>
                <a:gd name="T29" fmla="*/ 0 h 78"/>
                <a:gd name="T30" fmla="*/ 0 w 72"/>
                <a:gd name="T31" fmla="*/ 0 h 78"/>
                <a:gd name="T32" fmla="*/ 0 w 72"/>
                <a:gd name="T33" fmla="*/ 0 h 78"/>
                <a:gd name="T34" fmla="*/ 0 w 72"/>
                <a:gd name="T35" fmla="*/ 0 h 78"/>
                <a:gd name="T36" fmla="*/ 0 w 72"/>
                <a:gd name="T37" fmla="*/ 0 h 78"/>
                <a:gd name="T38" fmla="*/ 0 w 72"/>
                <a:gd name="T39" fmla="*/ 0 h 78"/>
                <a:gd name="T40" fmla="*/ 0 w 72"/>
                <a:gd name="T41" fmla="*/ 0 h 78"/>
                <a:gd name="T42" fmla="*/ 0 w 72"/>
                <a:gd name="T43" fmla="*/ 0 h 78"/>
                <a:gd name="T44" fmla="*/ 0 w 72"/>
                <a:gd name="T45" fmla="*/ 0 h 78"/>
                <a:gd name="T46" fmla="*/ 0 w 72"/>
                <a:gd name="T47" fmla="*/ 0 h 78"/>
                <a:gd name="T48" fmla="*/ 0 w 72"/>
                <a:gd name="T49" fmla="*/ 0 h 78"/>
                <a:gd name="T50" fmla="*/ 0 w 72"/>
                <a:gd name="T51" fmla="*/ 0 h 7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72" h="78">
                  <a:moveTo>
                    <a:pt x="72" y="15"/>
                  </a:moveTo>
                  <a:lnTo>
                    <a:pt x="70" y="25"/>
                  </a:lnTo>
                  <a:lnTo>
                    <a:pt x="65" y="33"/>
                  </a:lnTo>
                  <a:lnTo>
                    <a:pt x="59" y="40"/>
                  </a:lnTo>
                  <a:lnTo>
                    <a:pt x="52" y="46"/>
                  </a:lnTo>
                  <a:lnTo>
                    <a:pt x="44" y="51"/>
                  </a:lnTo>
                  <a:lnTo>
                    <a:pt x="36" y="57"/>
                  </a:lnTo>
                  <a:lnTo>
                    <a:pt x="28" y="62"/>
                  </a:lnTo>
                  <a:lnTo>
                    <a:pt x="21" y="68"/>
                  </a:lnTo>
                  <a:lnTo>
                    <a:pt x="17" y="78"/>
                  </a:lnTo>
                  <a:lnTo>
                    <a:pt x="12" y="76"/>
                  </a:lnTo>
                  <a:lnTo>
                    <a:pt x="7" y="73"/>
                  </a:lnTo>
                  <a:lnTo>
                    <a:pt x="3" y="68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3" y="44"/>
                  </a:lnTo>
                  <a:lnTo>
                    <a:pt x="6" y="35"/>
                  </a:lnTo>
                  <a:lnTo>
                    <a:pt x="11" y="25"/>
                  </a:lnTo>
                  <a:lnTo>
                    <a:pt x="18" y="17"/>
                  </a:lnTo>
                  <a:lnTo>
                    <a:pt x="26" y="10"/>
                  </a:lnTo>
                  <a:lnTo>
                    <a:pt x="34" y="5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2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45" name="Freeform 638"/>
            <p:cNvSpPr>
              <a:spLocks/>
            </p:cNvSpPr>
            <p:nvPr/>
          </p:nvSpPr>
          <p:spPr bwMode="auto">
            <a:xfrm>
              <a:off x="1872" y="1207"/>
              <a:ext cx="11" cy="15"/>
            </a:xfrm>
            <a:custGeom>
              <a:avLst/>
              <a:gdLst>
                <a:gd name="T0" fmla="*/ 0 w 45"/>
                <a:gd name="T1" fmla="*/ 0 h 45"/>
                <a:gd name="T2" fmla="*/ 0 w 45"/>
                <a:gd name="T3" fmla="*/ 0 h 45"/>
                <a:gd name="T4" fmla="*/ 0 w 45"/>
                <a:gd name="T5" fmla="*/ 0 h 45"/>
                <a:gd name="T6" fmla="*/ 0 w 45"/>
                <a:gd name="T7" fmla="*/ 0 h 45"/>
                <a:gd name="T8" fmla="*/ 0 w 45"/>
                <a:gd name="T9" fmla="*/ 0 h 45"/>
                <a:gd name="T10" fmla="*/ 0 w 45"/>
                <a:gd name="T11" fmla="*/ 0 h 45"/>
                <a:gd name="T12" fmla="*/ 0 w 45"/>
                <a:gd name="T13" fmla="*/ 0 h 45"/>
                <a:gd name="T14" fmla="*/ 0 w 45"/>
                <a:gd name="T15" fmla="*/ 0 h 45"/>
                <a:gd name="T16" fmla="*/ 0 w 45"/>
                <a:gd name="T17" fmla="*/ 0 h 45"/>
                <a:gd name="T18" fmla="*/ 0 w 45"/>
                <a:gd name="T19" fmla="*/ 0 h 45"/>
                <a:gd name="T20" fmla="*/ 0 w 45"/>
                <a:gd name="T21" fmla="*/ 0 h 45"/>
                <a:gd name="T22" fmla="*/ 0 w 45"/>
                <a:gd name="T23" fmla="*/ 0 h 45"/>
                <a:gd name="T24" fmla="*/ 0 w 45"/>
                <a:gd name="T25" fmla="*/ 0 h 45"/>
                <a:gd name="T26" fmla="*/ 0 w 45"/>
                <a:gd name="T27" fmla="*/ 0 h 45"/>
                <a:gd name="T28" fmla="*/ 0 w 45"/>
                <a:gd name="T29" fmla="*/ 0 h 45"/>
                <a:gd name="T30" fmla="*/ 0 w 45"/>
                <a:gd name="T31" fmla="*/ 0 h 45"/>
                <a:gd name="T32" fmla="*/ 0 w 45"/>
                <a:gd name="T33" fmla="*/ 0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5">
                  <a:moveTo>
                    <a:pt x="44" y="7"/>
                  </a:moveTo>
                  <a:lnTo>
                    <a:pt x="45" y="17"/>
                  </a:lnTo>
                  <a:lnTo>
                    <a:pt x="38" y="25"/>
                  </a:lnTo>
                  <a:lnTo>
                    <a:pt x="29" y="33"/>
                  </a:lnTo>
                  <a:lnTo>
                    <a:pt x="19" y="40"/>
                  </a:lnTo>
                  <a:lnTo>
                    <a:pt x="15" y="42"/>
                  </a:lnTo>
                  <a:lnTo>
                    <a:pt x="10" y="44"/>
                  </a:lnTo>
                  <a:lnTo>
                    <a:pt x="5" y="45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6" y="23"/>
                  </a:lnTo>
                  <a:lnTo>
                    <a:pt x="14" y="13"/>
                  </a:lnTo>
                  <a:lnTo>
                    <a:pt x="22" y="3"/>
                  </a:lnTo>
                  <a:lnTo>
                    <a:pt x="28" y="0"/>
                  </a:lnTo>
                  <a:lnTo>
                    <a:pt x="33" y="1"/>
                  </a:lnTo>
                  <a:lnTo>
                    <a:pt x="38" y="4"/>
                  </a:lnTo>
                  <a:lnTo>
                    <a:pt x="44" y="7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46" name="Freeform 639"/>
            <p:cNvSpPr>
              <a:spLocks/>
            </p:cNvSpPr>
            <p:nvPr/>
          </p:nvSpPr>
          <p:spPr bwMode="auto">
            <a:xfrm>
              <a:off x="1612" y="1208"/>
              <a:ext cx="8" cy="13"/>
            </a:xfrm>
            <a:custGeom>
              <a:avLst/>
              <a:gdLst>
                <a:gd name="T0" fmla="*/ 0 w 30"/>
                <a:gd name="T1" fmla="*/ 0 h 37"/>
                <a:gd name="T2" fmla="*/ 0 w 30"/>
                <a:gd name="T3" fmla="*/ 0 h 37"/>
                <a:gd name="T4" fmla="*/ 0 w 30"/>
                <a:gd name="T5" fmla="*/ 0 h 37"/>
                <a:gd name="T6" fmla="*/ 0 w 30"/>
                <a:gd name="T7" fmla="*/ 0 h 37"/>
                <a:gd name="T8" fmla="*/ 0 w 30"/>
                <a:gd name="T9" fmla="*/ 0 h 37"/>
                <a:gd name="T10" fmla="*/ 0 w 30"/>
                <a:gd name="T11" fmla="*/ 0 h 37"/>
                <a:gd name="T12" fmla="*/ 0 w 30"/>
                <a:gd name="T13" fmla="*/ 0 h 37"/>
                <a:gd name="T14" fmla="*/ 0 w 30"/>
                <a:gd name="T15" fmla="*/ 0 h 37"/>
                <a:gd name="T16" fmla="*/ 0 w 30"/>
                <a:gd name="T17" fmla="*/ 0 h 37"/>
                <a:gd name="T18" fmla="*/ 0 w 30"/>
                <a:gd name="T19" fmla="*/ 0 h 37"/>
                <a:gd name="T20" fmla="*/ 0 w 30"/>
                <a:gd name="T21" fmla="*/ 0 h 37"/>
                <a:gd name="T22" fmla="*/ 0 w 30"/>
                <a:gd name="T23" fmla="*/ 0 h 37"/>
                <a:gd name="T24" fmla="*/ 0 w 30"/>
                <a:gd name="T25" fmla="*/ 0 h 37"/>
                <a:gd name="T26" fmla="*/ 0 w 30"/>
                <a:gd name="T27" fmla="*/ 0 h 37"/>
                <a:gd name="T28" fmla="*/ 0 w 30"/>
                <a:gd name="T29" fmla="*/ 0 h 37"/>
                <a:gd name="T30" fmla="*/ 0 w 30"/>
                <a:gd name="T31" fmla="*/ 0 h 37"/>
                <a:gd name="T32" fmla="*/ 0 w 30"/>
                <a:gd name="T33" fmla="*/ 0 h 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7">
                  <a:moveTo>
                    <a:pt x="29" y="21"/>
                  </a:moveTo>
                  <a:lnTo>
                    <a:pt x="30" y="27"/>
                  </a:lnTo>
                  <a:lnTo>
                    <a:pt x="29" y="32"/>
                  </a:lnTo>
                  <a:lnTo>
                    <a:pt x="25" y="35"/>
                  </a:lnTo>
                  <a:lnTo>
                    <a:pt x="21" y="37"/>
                  </a:lnTo>
                  <a:lnTo>
                    <a:pt x="14" y="37"/>
                  </a:lnTo>
                  <a:lnTo>
                    <a:pt x="9" y="36"/>
                  </a:lnTo>
                  <a:lnTo>
                    <a:pt x="3" y="33"/>
                  </a:lnTo>
                  <a:lnTo>
                    <a:pt x="0" y="29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4" y="7"/>
                  </a:lnTo>
                  <a:lnTo>
                    <a:pt x="9" y="0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5" y="14"/>
                  </a:lnTo>
                  <a:lnTo>
                    <a:pt x="29" y="2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47" name="Freeform 640"/>
            <p:cNvSpPr>
              <a:spLocks/>
            </p:cNvSpPr>
            <p:nvPr/>
          </p:nvSpPr>
          <p:spPr bwMode="auto">
            <a:xfrm>
              <a:off x="1655" y="1208"/>
              <a:ext cx="8" cy="8"/>
            </a:xfrm>
            <a:custGeom>
              <a:avLst/>
              <a:gdLst>
                <a:gd name="T0" fmla="*/ 0 w 32"/>
                <a:gd name="T1" fmla="*/ 0 h 23"/>
                <a:gd name="T2" fmla="*/ 0 w 32"/>
                <a:gd name="T3" fmla="*/ 0 h 23"/>
                <a:gd name="T4" fmla="*/ 0 w 32"/>
                <a:gd name="T5" fmla="*/ 0 h 23"/>
                <a:gd name="T6" fmla="*/ 0 w 32"/>
                <a:gd name="T7" fmla="*/ 0 h 23"/>
                <a:gd name="T8" fmla="*/ 0 w 32"/>
                <a:gd name="T9" fmla="*/ 0 h 23"/>
                <a:gd name="T10" fmla="*/ 0 w 32"/>
                <a:gd name="T11" fmla="*/ 0 h 23"/>
                <a:gd name="T12" fmla="*/ 0 w 32"/>
                <a:gd name="T13" fmla="*/ 0 h 23"/>
                <a:gd name="T14" fmla="*/ 0 w 32"/>
                <a:gd name="T15" fmla="*/ 0 h 23"/>
                <a:gd name="T16" fmla="*/ 0 w 32"/>
                <a:gd name="T17" fmla="*/ 0 h 23"/>
                <a:gd name="T18" fmla="*/ 0 w 32"/>
                <a:gd name="T19" fmla="*/ 0 h 23"/>
                <a:gd name="T20" fmla="*/ 0 w 32"/>
                <a:gd name="T21" fmla="*/ 0 h 23"/>
                <a:gd name="T22" fmla="*/ 0 w 32"/>
                <a:gd name="T23" fmla="*/ 0 h 23"/>
                <a:gd name="T24" fmla="*/ 0 w 32"/>
                <a:gd name="T25" fmla="*/ 0 h 23"/>
                <a:gd name="T26" fmla="*/ 0 w 32"/>
                <a:gd name="T27" fmla="*/ 0 h 23"/>
                <a:gd name="T28" fmla="*/ 0 w 32"/>
                <a:gd name="T29" fmla="*/ 0 h 23"/>
                <a:gd name="T30" fmla="*/ 0 w 32"/>
                <a:gd name="T31" fmla="*/ 0 h 23"/>
                <a:gd name="T32" fmla="*/ 0 w 32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2" h="23">
                  <a:moveTo>
                    <a:pt x="32" y="6"/>
                  </a:moveTo>
                  <a:lnTo>
                    <a:pt x="31" y="12"/>
                  </a:lnTo>
                  <a:lnTo>
                    <a:pt x="27" y="17"/>
                  </a:lnTo>
                  <a:lnTo>
                    <a:pt x="23" y="21"/>
                  </a:lnTo>
                  <a:lnTo>
                    <a:pt x="17" y="23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3" y="22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9" y="7"/>
                  </a:lnTo>
                  <a:lnTo>
                    <a:pt x="16" y="4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2" y="6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48" name="Freeform 641"/>
            <p:cNvSpPr>
              <a:spLocks/>
            </p:cNvSpPr>
            <p:nvPr/>
          </p:nvSpPr>
          <p:spPr bwMode="auto">
            <a:xfrm>
              <a:off x="1632" y="1212"/>
              <a:ext cx="14" cy="25"/>
            </a:xfrm>
            <a:custGeom>
              <a:avLst/>
              <a:gdLst>
                <a:gd name="T0" fmla="*/ 0 w 53"/>
                <a:gd name="T1" fmla="*/ 0 h 74"/>
                <a:gd name="T2" fmla="*/ 0 w 53"/>
                <a:gd name="T3" fmla="*/ 0 h 74"/>
                <a:gd name="T4" fmla="*/ 0 w 53"/>
                <a:gd name="T5" fmla="*/ 0 h 74"/>
                <a:gd name="T6" fmla="*/ 0 w 53"/>
                <a:gd name="T7" fmla="*/ 0 h 74"/>
                <a:gd name="T8" fmla="*/ 0 w 53"/>
                <a:gd name="T9" fmla="*/ 0 h 74"/>
                <a:gd name="T10" fmla="*/ 0 w 53"/>
                <a:gd name="T11" fmla="*/ 0 h 74"/>
                <a:gd name="T12" fmla="*/ 0 w 53"/>
                <a:gd name="T13" fmla="*/ 0 h 74"/>
                <a:gd name="T14" fmla="*/ 0 w 53"/>
                <a:gd name="T15" fmla="*/ 0 h 74"/>
                <a:gd name="T16" fmla="*/ 0 w 53"/>
                <a:gd name="T17" fmla="*/ 0 h 74"/>
                <a:gd name="T18" fmla="*/ 0 w 53"/>
                <a:gd name="T19" fmla="*/ 0 h 74"/>
                <a:gd name="T20" fmla="*/ 0 w 53"/>
                <a:gd name="T21" fmla="*/ 0 h 74"/>
                <a:gd name="T22" fmla="*/ 0 w 53"/>
                <a:gd name="T23" fmla="*/ 0 h 74"/>
                <a:gd name="T24" fmla="*/ 0 w 53"/>
                <a:gd name="T25" fmla="*/ 0 h 74"/>
                <a:gd name="T26" fmla="*/ 0 w 53"/>
                <a:gd name="T27" fmla="*/ 0 h 74"/>
                <a:gd name="T28" fmla="*/ 0 w 53"/>
                <a:gd name="T29" fmla="*/ 0 h 74"/>
                <a:gd name="T30" fmla="*/ 0 w 53"/>
                <a:gd name="T31" fmla="*/ 0 h 74"/>
                <a:gd name="T32" fmla="*/ 0 w 53"/>
                <a:gd name="T33" fmla="*/ 0 h 7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74">
                  <a:moveTo>
                    <a:pt x="53" y="14"/>
                  </a:moveTo>
                  <a:lnTo>
                    <a:pt x="47" y="30"/>
                  </a:lnTo>
                  <a:lnTo>
                    <a:pt x="40" y="45"/>
                  </a:lnTo>
                  <a:lnTo>
                    <a:pt x="33" y="60"/>
                  </a:lnTo>
                  <a:lnTo>
                    <a:pt x="23" y="74"/>
                  </a:lnTo>
                  <a:lnTo>
                    <a:pt x="16" y="69"/>
                  </a:lnTo>
                  <a:lnTo>
                    <a:pt x="9" y="64"/>
                  </a:lnTo>
                  <a:lnTo>
                    <a:pt x="4" y="59"/>
                  </a:lnTo>
                  <a:lnTo>
                    <a:pt x="0" y="51"/>
                  </a:lnTo>
                  <a:lnTo>
                    <a:pt x="1" y="37"/>
                  </a:lnTo>
                  <a:lnTo>
                    <a:pt x="6" y="23"/>
                  </a:lnTo>
                  <a:lnTo>
                    <a:pt x="13" y="11"/>
                  </a:lnTo>
                  <a:lnTo>
                    <a:pt x="22" y="0"/>
                  </a:lnTo>
                  <a:lnTo>
                    <a:pt x="30" y="2"/>
                  </a:lnTo>
                  <a:lnTo>
                    <a:pt x="38" y="6"/>
                  </a:lnTo>
                  <a:lnTo>
                    <a:pt x="45" y="10"/>
                  </a:lnTo>
                  <a:lnTo>
                    <a:pt x="53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49" name="Freeform 642"/>
            <p:cNvSpPr>
              <a:spLocks/>
            </p:cNvSpPr>
            <p:nvPr/>
          </p:nvSpPr>
          <p:spPr bwMode="auto">
            <a:xfrm>
              <a:off x="1738" y="1213"/>
              <a:ext cx="6" cy="5"/>
            </a:xfrm>
            <a:custGeom>
              <a:avLst/>
              <a:gdLst>
                <a:gd name="T0" fmla="*/ 0 w 23"/>
                <a:gd name="T1" fmla="*/ 0 h 16"/>
                <a:gd name="T2" fmla="*/ 0 w 23"/>
                <a:gd name="T3" fmla="*/ 0 h 16"/>
                <a:gd name="T4" fmla="*/ 0 w 23"/>
                <a:gd name="T5" fmla="*/ 0 h 16"/>
                <a:gd name="T6" fmla="*/ 0 w 23"/>
                <a:gd name="T7" fmla="*/ 0 h 16"/>
                <a:gd name="T8" fmla="*/ 0 w 23"/>
                <a:gd name="T9" fmla="*/ 0 h 16"/>
                <a:gd name="T10" fmla="*/ 0 w 23"/>
                <a:gd name="T11" fmla="*/ 0 h 16"/>
                <a:gd name="T12" fmla="*/ 0 w 23"/>
                <a:gd name="T13" fmla="*/ 0 h 16"/>
                <a:gd name="T14" fmla="*/ 0 w 23"/>
                <a:gd name="T15" fmla="*/ 0 h 16"/>
                <a:gd name="T16" fmla="*/ 0 w 23"/>
                <a:gd name="T17" fmla="*/ 0 h 16"/>
                <a:gd name="T18" fmla="*/ 0 w 23"/>
                <a:gd name="T19" fmla="*/ 0 h 16"/>
                <a:gd name="T20" fmla="*/ 0 w 23"/>
                <a:gd name="T21" fmla="*/ 0 h 16"/>
                <a:gd name="T22" fmla="*/ 0 w 23"/>
                <a:gd name="T23" fmla="*/ 0 h 16"/>
                <a:gd name="T24" fmla="*/ 0 w 23"/>
                <a:gd name="T25" fmla="*/ 0 h 16"/>
                <a:gd name="T26" fmla="*/ 0 w 23"/>
                <a:gd name="T27" fmla="*/ 0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" h="16">
                  <a:moveTo>
                    <a:pt x="23" y="3"/>
                  </a:moveTo>
                  <a:lnTo>
                    <a:pt x="23" y="7"/>
                  </a:lnTo>
                  <a:lnTo>
                    <a:pt x="22" y="12"/>
                  </a:lnTo>
                  <a:lnTo>
                    <a:pt x="18" y="15"/>
                  </a:lnTo>
                  <a:lnTo>
                    <a:pt x="15" y="16"/>
                  </a:lnTo>
                  <a:lnTo>
                    <a:pt x="10" y="15"/>
                  </a:lnTo>
                  <a:lnTo>
                    <a:pt x="5" y="13"/>
                  </a:lnTo>
                  <a:lnTo>
                    <a:pt x="2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5" y="3"/>
                  </a:lnTo>
                  <a:lnTo>
                    <a:pt x="11" y="1"/>
                  </a:lnTo>
                  <a:lnTo>
                    <a:pt x="17" y="0"/>
                  </a:lnTo>
                  <a:lnTo>
                    <a:pt x="23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50" name="Freeform 643"/>
            <p:cNvSpPr>
              <a:spLocks/>
            </p:cNvSpPr>
            <p:nvPr/>
          </p:nvSpPr>
          <p:spPr bwMode="auto">
            <a:xfrm>
              <a:off x="1757" y="1214"/>
              <a:ext cx="11" cy="8"/>
            </a:xfrm>
            <a:custGeom>
              <a:avLst/>
              <a:gdLst>
                <a:gd name="T0" fmla="*/ 0 w 39"/>
                <a:gd name="T1" fmla="*/ 0 h 26"/>
                <a:gd name="T2" fmla="*/ 0 w 39"/>
                <a:gd name="T3" fmla="*/ 0 h 26"/>
                <a:gd name="T4" fmla="*/ 0 w 39"/>
                <a:gd name="T5" fmla="*/ 0 h 26"/>
                <a:gd name="T6" fmla="*/ 0 w 39"/>
                <a:gd name="T7" fmla="*/ 0 h 26"/>
                <a:gd name="T8" fmla="*/ 0 w 39"/>
                <a:gd name="T9" fmla="*/ 0 h 26"/>
                <a:gd name="T10" fmla="*/ 0 w 39"/>
                <a:gd name="T11" fmla="*/ 0 h 26"/>
                <a:gd name="T12" fmla="*/ 0 w 39"/>
                <a:gd name="T13" fmla="*/ 0 h 26"/>
                <a:gd name="T14" fmla="*/ 0 w 39"/>
                <a:gd name="T15" fmla="*/ 0 h 26"/>
                <a:gd name="T16" fmla="*/ 0 w 39"/>
                <a:gd name="T17" fmla="*/ 0 h 26"/>
                <a:gd name="T18" fmla="*/ 0 w 39"/>
                <a:gd name="T19" fmla="*/ 0 h 26"/>
                <a:gd name="T20" fmla="*/ 0 w 39"/>
                <a:gd name="T21" fmla="*/ 0 h 26"/>
                <a:gd name="T22" fmla="*/ 0 w 39"/>
                <a:gd name="T23" fmla="*/ 0 h 26"/>
                <a:gd name="T24" fmla="*/ 0 w 39"/>
                <a:gd name="T25" fmla="*/ 0 h 26"/>
                <a:gd name="T26" fmla="*/ 0 w 39"/>
                <a:gd name="T27" fmla="*/ 0 h 26"/>
                <a:gd name="T28" fmla="*/ 0 w 39"/>
                <a:gd name="T29" fmla="*/ 0 h 26"/>
                <a:gd name="T30" fmla="*/ 0 w 39"/>
                <a:gd name="T31" fmla="*/ 0 h 26"/>
                <a:gd name="T32" fmla="*/ 0 w 39"/>
                <a:gd name="T33" fmla="*/ 0 h 26"/>
                <a:gd name="T34" fmla="*/ 0 w 39"/>
                <a:gd name="T35" fmla="*/ 0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" h="26">
                  <a:moveTo>
                    <a:pt x="39" y="19"/>
                  </a:moveTo>
                  <a:lnTo>
                    <a:pt x="35" y="20"/>
                  </a:lnTo>
                  <a:lnTo>
                    <a:pt x="30" y="21"/>
                  </a:lnTo>
                  <a:lnTo>
                    <a:pt x="26" y="23"/>
                  </a:lnTo>
                  <a:lnTo>
                    <a:pt x="20" y="25"/>
                  </a:lnTo>
                  <a:lnTo>
                    <a:pt x="15" y="26"/>
                  </a:lnTo>
                  <a:lnTo>
                    <a:pt x="11" y="25"/>
                  </a:lnTo>
                  <a:lnTo>
                    <a:pt x="7" y="22"/>
                  </a:lnTo>
                  <a:lnTo>
                    <a:pt x="4" y="19"/>
                  </a:lnTo>
                  <a:lnTo>
                    <a:pt x="0" y="2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4" y="2"/>
                  </a:lnTo>
                  <a:lnTo>
                    <a:pt x="30" y="4"/>
                  </a:lnTo>
                  <a:lnTo>
                    <a:pt x="35" y="7"/>
                  </a:lnTo>
                  <a:lnTo>
                    <a:pt x="37" y="12"/>
                  </a:lnTo>
                  <a:lnTo>
                    <a:pt x="39" y="1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51" name="Freeform 644"/>
            <p:cNvSpPr>
              <a:spLocks/>
            </p:cNvSpPr>
            <p:nvPr/>
          </p:nvSpPr>
          <p:spPr bwMode="auto">
            <a:xfrm>
              <a:off x="1812" y="1216"/>
              <a:ext cx="9" cy="12"/>
            </a:xfrm>
            <a:custGeom>
              <a:avLst/>
              <a:gdLst>
                <a:gd name="T0" fmla="*/ 0 w 32"/>
                <a:gd name="T1" fmla="*/ 0 h 35"/>
                <a:gd name="T2" fmla="*/ 0 w 32"/>
                <a:gd name="T3" fmla="*/ 0 h 35"/>
                <a:gd name="T4" fmla="*/ 0 w 32"/>
                <a:gd name="T5" fmla="*/ 0 h 35"/>
                <a:gd name="T6" fmla="*/ 0 w 32"/>
                <a:gd name="T7" fmla="*/ 0 h 35"/>
                <a:gd name="T8" fmla="*/ 0 w 32"/>
                <a:gd name="T9" fmla="*/ 0 h 35"/>
                <a:gd name="T10" fmla="*/ 0 w 32"/>
                <a:gd name="T11" fmla="*/ 0 h 35"/>
                <a:gd name="T12" fmla="*/ 0 w 32"/>
                <a:gd name="T13" fmla="*/ 0 h 35"/>
                <a:gd name="T14" fmla="*/ 0 w 32"/>
                <a:gd name="T15" fmla="*/ 0 h 35"/>
                <a:gd name="T16" fmla="*/ 0 w 32"/>
                <a:gd name="T17" fmla="*/ 0 h 35"/>
                <a:gd name="T18" fmla="*/ 0 w 32"/>
                <a:gd name="T19" fmla="*/ 0 h 35"/>
                <a:gd name="T20" fmla="*/ 0 w 32"/>
                <a:gd name="T21" fmla="*/ 0 h 35"/>
                <a:gd name="T22" fmla="*/ 0 w 32"/>
                <a:gd name="T23" fmla="*/ 0 h 35"/>
                <a:gd name="T24" fmla="*/ 0 w 32"/>
                <a:gd name="T25" fmla="*/ 0 h 35"/>
                <a:gd name="T26" fmla="*/ 0 w 32"/>
                <a:gd name="T27" fmla="*/ 0 h 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2" h="35">
                  <a:moveTo>
                    <a:pt x="32" y="10"/>
                  </a:moveTo>
                  <a:lnTo>
                    <a:pt x="32" y="17"/>
                  </a:lnTo>
                  <a:lnTo>
                    <a:pt x="30" y="24"/>
                  </a:lnTo>
                  <a:lnTo>
                    <a:pt x="26" y="31"/>
                  </a:lnTo>
                  <a:lnTo>
                    <a:pt x="20" y="34"/>
                  </a:lnTo>
                  <a:lnTo>
                    <a:pt x="0" y="35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7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1"/>
                  </a:lnTo>
                  <a:lnTo>
                    <a:pt x="30" y="5"/>
                  </a:lnTo>
                  <a:lnTo>
                    <a:pt x="32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52" name="Freeform 645"/>
            <p:cNvSpPr>
              <a:spLocks/>
            </p:cNvSpPr>
            <p:nvPr/>
          </p:nvSpPr>
          <p:spPr bwMode="auto">
            <a:xfrm>
              <a:off x="1845" y="1217"/>
              <a:ext cx="8" cy="7"/>
            </a:xfrm>
            <a:custGeom>
              <a:avLst/>
              <a:gdLst>
                <a:gd name="T0" fmla="*/ 0 w 27"/>
                <a:gd name="T1" fmla="*/ 0 h 23"/>
                <a:gd name="T2" fmla="*/ 0 w 27"/>
                <a:gd name="T3" fmla="*/ 0 h 23"/>
                <a:gd name="T4" fmla="*/ 0 w 27"/>
                <a:gd name="T5" fmla="*/ 0 h 23"/>
                <a:gd name="T6" fmla="*/ 0 w 27"/>
                <a:gd name="T7" fmla="*/ 0 h 23"/>
                <a:gd name="T8" fmla="*/ 0 w 27"/>
                <a:gd name="T9" fmla="*/ 0 h 23"/>
                <a:gd name="T10" fmla="*/ 0 w 27"/>
                <a:gd name="T11" fmla="*/ 0 h 23"/>
                <a:gd name="T12" fmla="*/ 0 w 27"/>
                <a:gd name="T13" fmla="*/ 0 h 23"/>
                <a:gd name="T14" fmla="*/ 0 w 27"/>
                <a:gd name="T15" fmla="*/ 0 h 23"/>
                <a:gd name="T16" fmla="*/ 0 w 27"/>
                <a:gd name="T17" fmla="*/ 0 h 23"/>
                <a:gd name="T18" fmla="*/ 0 w 27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23">
                  <a:moveTo>
                    <a:pt x="27" y="23"/>
                  </a:moveTo>
                  <a:lnTo>
                    <a:pt x="21" y="22"/>
                  </a:lnTo>
                  <a:lnTo>
                    <a:pt x="11" y="22"/>
                  </a:lnTo>
                  <a:lnTo>
                    <a:pt x="4" y="18"/>
                  </a:lnTo>
                  <a:lnTo>
                    <a:pt x="0" y="10"/>
                  </a:lnTo>
                  <a:lnTo>
                    <a:pt x="2" y="0"/>
                  </a:lnTo>
                  <a:lnTo>
                    <a:pt x="10" y="3"/>
                  </a:lnTo>
                  <a:lnTo>
                    <a:pt x="18" y="8"/>
                  </a:lnTo>
                  <a:lnTo>
                    <a:pt x="25" y="14"/>
                  </a:lnTo>
                  <a:lnTo>
                    <a:pt x="27" y="2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53" name="Freeform 646"/>
            <p:cNvSpPr>
              <a:spLocks/>
            </p:cNvSpPr>
            <p:nvPr/>
          </p:nvSpPr>
          <p:spPr bwMode="auto">
            <a:xfrm>
              <a:off x="1576" y="1221"/>
              <a:ext cx="29" cy="19"/>
            </a:xfrm>
            <a:custGeom>
              <a:avLst/>
              <a:gdLst>
                <a:gd name="T0" fmla="*/ 0 w 109"/>
                <a:gd name="T1" fmla="*/ 0 h 58"/>
                <a:gd name="T2" fmla="*/ 0 w 109"/>
                <a:gd name="T3" fmla="*/ 0 h 58"/>
                <a:gd name="T4" fmla="*/ 0 w 109"/>
                <a:gd name="T5" fmla="*/ 0 h 58"/>
                <a:gd name="T6" fmla="*/ 0 w 109"/>
                <a:gd name="T7" fmla="*/ 0 h 58"/>
                <a:gd name="T8" fmla="*/ 0 w 109"/>
                <a:gd name="T9" fmla="*/ 0 h 58"/>
                <a:gd name="T10" fmla="*/ 0 w 109"/>
                <a:gd name="T11" fmla="*/ 0 h 58"/>
                <a:gd name="T12" fmla="*/ 0 w 109"/>
                <a:gd name="T13" fmla="*/ 0 h 58"/>
                <a:gd name="T14" fmla="*/ 0 w 109"/>
                <a:gd name="T15" fmla="*/ 0 h 58"/>
                <a:gd name="T16" fmla="*/ 0 w 109"/>
                <a:gd name="T17" fmla="*/ 0 h 58"/>
                <a:gd name="T18" fmla="*/ 0 w 109"/>
                <a:gd name="T19" fmla="*/ 0 h 58"/>
                <a:gd name="T20" fmla="*/ 0 w 109"/>
                <a:gd name="T21" fmla="*/ 0 h 58"/>
                <a:gd name="T22" fmla="*/ 0 w 109"/>
                <a:gd name="T23" fmla="*/ 0 h 58"/>
                <a:gd name="T24" fmla="*/ 0 w 109"/>
                <a:gd name="T25" fmla="*/ 0 h 58"/>
                <a:gd name="T26" fmla="*/ 0 w 109"/>
                <a:gd name="T27" fmla="*/ 0 h 58"/>
                <a:gd name="T28" fmla="*/ 0 w 109"/>
                <a:gd name="T29" fmla="*/ 0 h 58"/>
                <a:gd name="T30" fmla="*/ 0 w 109"/>
                <a:gd name="T31" fmla="*/ 0 h 58"/>
                <a:gd name="T32" fmla="*/ 0 w 109"/>
                <a:gd name="T33" fmla="*/ 0 h 58"/>
                <a:gd name="T34" fmla="*/ 0 w 109"/>
                <a:gd name="T35" fmla="*/ 0 h 58"/>
                <a:gd name="T36" fmla="*/ 0 w 109"/>
                <a:gd name="T37" fmla="*/ 0 h 58"/>
                <a:gd name="T38" fmla="*/ 0 w 109"/>
                <a:gd name="T39" fmla="*/ 0 h 58"/>
                <a:gd name="T40" fmla="*/ 0 w 109"/>
                <a:gd name="T41" fmla="*/ 0 h 58"/>
                <a:gd name="T42" fmla="*/ 0 w 109"/>
                <a:gd name="T43" fmla="*/ 0 h 58"/>
                <a:gd name="T44" fmla="*/ 0 w 109"/>
                <a:gd name="T45" fmla="*/ 0 h 58"/>
                <a:gd name="T46" fmla="*/ 0 w 109"/>
                <a:gd name="T47" fmla="*/ 0 h 58"/>
                <a:gd name="T48" fmla="*/ 0 w 109"/>
                <a:gd name="T49" fmla="*/ 0 h 5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58">
                  <a:moveTo>
                    <a:pt x="109" y="13"/>
                  </a:moveTo>
                  <a:lnTo>
                    <a:pt x="107" y="20"/>
                  </a:lnTo>
                  <a:lnTo>
                    <a:pt x="100" y="22"/>
                  </a:lnTo>
                  <a:lnTo>
                    <a:pt x="92" y="23"/>
                  </a:lnTo>
                  <a:lnTo>
                    <a:pt x="84" y="25"/>
                  </a:lnTo>
                  <a:lnTo>
                    <a:pt x="74" y="30"/>
                  </a:lnTo>
                  <a:lnTo>
                    <a:pt x="64" y="37"/>
                  </a:lnTo>
                  <a:lnTo>
                    <a:pt x="55" y="43"/>
                  </a:lnTo>
                  <a:lnTo>
                    <a:pt x="45" y="49"/>
                  </a:lnTo>
                  <a:lnTo>
                    <a:pt x="34" y="55"/>
                  </a:lnTo>
                  <a:lnTo>
                    <a:pt x="24" y="57"/>
                  </a:lnTo>
                  <a:lnTo>
                    <a:pt x="13" y="58"/>
                  </a:lnTo>
                  <a:lnTo>
                    <a:pt x="0" y="57"/>
                  </a:lnTo>
                  <a:lnTo>
                    <a:pt x="10" y="48"/>
                  </a:lnTo>
                  <a:lnTo>
                    <a:pt x="21" y="37"/>
                  </a:lnTo>
                  <a:lnTo>
                    <a:pt x="31" y="27"/>
                  </a:lnTo>
                  <a:lnTo>
                    <a:pt x="41" y="17"/>
                  </a:lnTo>
                  <a:lnTo>
                    <a:pt x="52" y="7"/>
                  </a:lnTo>
                  <a:lnTo>
                    <a:pt x="64" y="2"/>
                  </a:lnTo>
                  <a:lnTo>
                    <a:pt x="77" y="0"/>
                  </a:lnTo>
                  <a:lnTo>
                    <a:pt x="92" y="3"/>
                  </a:lnTo>
                  <a:lnTo>
                    <a:pt x="97" y="5"/>
                  </a:lnTo>
                  <a:lnTo>
                    <a:pt x="101" y="7"/>
                  </a:lnTo>
                  <a:lnTo>
                    <a:pt x="106" y="10"/>
                  </a:lnTo>
                  <a:lnTo>
                    <a:pt x="109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54" name="Freeform 647"/>
            <p:cNvSpPr>
              <a:spLocks/>
            </p:cNvSpPr>
            <p:nvPr/>
          </p:nvSpPr>
          <p:spPr bwMode="auto">
            <a:xfrm>
              <a:off x="1724" y="1223"/>
              <a:ext cx="11" cy="10"/>
            </a:xfrm>
            <a:custGeom>
              <a:avLst/>
              <a:gdLst>
                <a:gd name="T0" fmla="*/ 0 w 44"/>
                <a:gd name="T1" fmla="*/ 0 h 31"/>
                <a:gd name="T2" fmla="*/ 0 w 44"/>
                <a:gd name="T3" fmla="*/ 0 h 31"/>
                <a:gd name="T4" fmla="*/ 0 w 44"/>
                <a:gd name="T5" fmla="*/ 0 h 31"/>
                <a:gd name="T6" fmla="*/ 0 w 44"/>
                <a:gd name="T7" fmla="*/ 0 h 31"/>
                <a:gd name="T8" fmla="*/ 0 w 44"/>
                <a:gd name="T9" fmla="*/ 0 h 31"/>
                <a:gd name="T10" fmla="*/ 0 w 44"/>
                <a:gd name="T11" fmla="*/ 0 h 31"/>
                <a:gd name="T12" fmla="*/ 0 w 44"/>
                <a:gd name="T13" fmla="*/ 0 h 31"/>
                <a:gd name="T14" fmla="*/ 0 w 44"/>
                <a:gd name="T15" fmla="*/ 0 h 31"/>
                <a:gd name="T16" fmla="*/ 0 w 44"/>
                <a:gd name="T17" fmla="*/ 0 h 31"/>
                <a:gd name="T18" fmla="*/ 0 w 44"/>
                <a:gd name="T19" fmla="*/ 0 h 31"/>
                <a:gd name="T20" fmla="*/ 0 w 44"/>
                <a:gd name="T21" fmla="*/ 0 h 31"/>
                <a:gd name="T22" fmla="*/ 0 w 44"/>
                <a:gd name="T23" fmla="*/ 0 h 31"/>
                <a:gd name="T24" fmla="*/ 0 w 44"/>
                <a:gd name="T25" fmla="*/ 0 h 31"/>
                <a:gd name="T26" fmla="*/ 0 w 44"/>
                <a:gd name="T27" fmla="*/ 0 h 31"/>
                <a:gd name="T28" fmla="*/ 0 w 44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4" h="31">
                  <a:moveTo>
                    <a:pt x="35" y="8"/>
                  </a:moveTo>
                  <a:lnTo>
                    <a:pt x="44" y="21"/>
                  </a:lnTo>
                  <a:lnTo>
                    <a:pt x="20" y="31"/>
                  </a:lnTo>
                  <a:lnTo>
                    <a:pt x="14" y="28"/>
                  </a:lnTo>
                  <a:lnTo>
                    <a:pt x="8" y="25"/>
                  </a:lnTo>
                  <a:lnTo>
                    <a:pt x="4" y="23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1" y="7"/>
                  </a:lnTo>
                  <a:lnTo>
                    <a:pt x="4" y="2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3" y="1"/>
                  </a:lnTo>
                  <a:lnTo>
                    <a:pt x="29" y="5"/>
                  </a:lnTo>
                  <a:lnTo>
                    <a:pt x="35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55" name="Freeform 648"/>
            <p:cNvSpPr>
              <a:spLocks/>
            </p:cNvSpPr>
            <p:nvPr/>
          </p:nvSpPr>
          <p:spPr bwMode="auto">
            <a:xfrm>
              <a:off x="1711" y="1223"/>
              <a:ext cx="8" cy="5"/>
            </a:xfrm>
            <a:custGeom>
              <a:avLst/>
              <a:gdLst>
                <a:gd name="T0" fmla="*/ 0 w 31"/>
                <a:gd name="T1" fmla="*/ 0 h 16"/>
                <a:gd name="T2" fmla="*/ 0 w 31"/>
                <a:gd name="T3" fmla="*/ 0 h 16"/>
                <a:gd name="T4" fmla="*/ 0 w 31"/>
                <a:gd name="T5" fmla="*/ 0 h 16"/>
                <a:gd name="T6" fmla="*/ 0 w 31"/>
                <a:gd name="T7" fmla="*/ 0 h 16"/>
                <a:gd name="T8" fmla="*/ 0 w 31"/>
                <a:gd name="T9" fmla="*/ 0 h 16"/>
                <a:gd name="T10" fmla="*/ 0 w 31"/>
                <a:gd name="T11" fmla="*/ 0 h 16"/>
                <a:gd name="T12" fmla="*/ 0 w 31"/>
                <a:gd name="T13" fmla="*/ 0 h 16"/>
                <a:gd name="T14" fmla="*/ 0 w 31"/>
                <a:gd name="T15" fmla="*/ 0 h 16"/>
                <a:gd name="T16" fmla="*/ 0 w 31"/>
                <a:gd name="T17" fmla="*/ 0 h 16"/>
                <a:gd name="T18" fmla="*/ 0 w 31"/>
                <a:gd name="T19" fmla="*/ 0 h 16"/>
                <a:gd name="T20" fmla="*/ 0 w 31"/>
                <a:gd name="T21" fmla="*/ 0 h 16"/>
                <a:gd name="T22" fmla="*/ 0 w 31"/>
                <a:gd name="T23" fmla="*/ 0 h 16"/>
                <a:gd name="T24" fmla="*/ 0 w 31"/>
                <a:gd name="T25" fmla="*/ 0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16">
                  <a:moveTo>
                    <a:pt x="31" y="14"/>
                  </a:moveTo>
                  <a:lnTo>
                    <a:pt x="23" y="16"/>
                  </a:lnTo>
                  <a:lnTo>
                    <a:pt x="15" y="15"/>
                  </a:lnTo>
                  <a:lnTo>
                    <a:pt x="7" y="13"/>
                  </a:lnTo>
                  <a:lnTo>
                    <a:pt x="0" y="8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1"/>
                  </a:lnTo>
                  <a:lnTo>
                    <a:pt x="4" y="0"/>
                  </a:lnTo>
                  <a:lnTo>
                    <a:pt x="11" y="1"/>
                  </a:lnTo>
                  <a:lnTo>
                    <a:pt x="19" y="4"/>
                  </a:lnTo>
                  <a:lnTo>
                    <a:pt x="26" y="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56" name="Freeform 649"/>
            <p:cNvSpPr>
              <a:spLocks/>
            </p:cNvSpPr>
            <p:nvPr/>
          </p:nvSpPr>
          <p:spPr bwMode="auto">
            <a:xfrm>
              <a:off x="1686" y="1224"/>
              <a:ext cx="15" cy="14"/>
            </a:xfrm>
            <a:custGeom>
              <a:avLst/>
              <a:gdLst>
                <a:gd name="T0" fmla="*/ 0 w 55"/>
                <a:gd name="T1" fmla="*/ 0 h 42"/>
                <a:gd name="T2" fmla="*/ 0 w 55"/>
                <a:gd name="T3" fmla="*/ 0 h 42"/>
                <a:gd name="T4" fmla="*/ 0 w 55"/>
                <a:gd name="T5" fmla="*/ 0 h 42"/>
                <a:gd name="T6" fmla="*/ 0 w 55"/>
                <a:gd name="T7" fmla="*/ 0 h 42"/>
                <a:gd name="T8" fmla="*/ 0 w 55"/>
                <a:gd name="T9" fmla="*/ 0 h 42"/>
                <a:gd name="T10" fmla="*/ 0 w 55"/>
                <a:gd name="T11" fmla="*/ 0 h 42"/>
                <a:gd name="T12" fmla="*/ 0 w 55"/>
                <a:gd name="T13" fmla="*/ 0 h 42"/>
                <a:gd name="T14" fmla="*/ 0 w 55"/>
                <a:gd name="T15" fmla="*/ 0 h 42"/>
                <a:gd name="T16" fmla="*/ 0 w 55"/>
                <a:gd name="T17" fmla="*/ 0 h 42"/>
                <a:gd name="T18" fmla="*/ 0 w 55"/>
                <a:gd name="T19" fmla="*/ 0 h 42"/>
                <a:gd name="T20" fmla="*/ 0 w 55"/>
                <a:gd name="T21" fmla="*/ 0 h 42"/>
                <a:gd name="T22" fmla="*/ 0 w 55"/>
                <a:gd name="T23" fmla="*/ 0 h 42"/>
                <a:gd name="T24" fmla="*/ 0 w 55"/>
                <a:gd name="T25" fmla="*/ 0 h 42"/>
                <a:gd name="T26" fmla="*/ 0 w 55"/>
                <a:gd name="T27" fmla="*/ 0 h 42"/>
                <a:gd name="T28" fmla="*/ 0 w 55"/>
                <a:gd name="T29" fmla="*/ 0 h 42"/>
                <a:gd name="T30" fmla="*/ 0 w 55"/>
                <a:gd name="T31" fmla="*/ 0 h 42"/>
                <a:gd name="T32" fmla="*/ 0 w 55"/>
                <a:gd name="T33" fmla="*/ 0 h 42"/>
                <a:gd name="T34" fmla="*/ 0 w 55"/>
                <a:gd name="T35" fmla="*/ 0 h 42"/>
                <a:gd name="T36" fmla="*/ 0 w 55"/>
                <a:gd name="T37" fmla="*/ 0 h 42"/>
                <a:gd name="T38" fmla="*/ 0 w 55"/>
                <a:gd name="T39" fmla="*/ 0 h 42"/>
                <a:gd name="T40" fmla="*/ 0 w 55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5" h="42">
                  <a:moveTo>
                    <a:pt x="55" y="11"/>
                  </a:moveTo>
                  <a:lnTo>
                    <a:pt x="50" y="21"/>
                  </a:lnTo>
                  <a:lnTo>
                    <a:pt x="43" y="28"/>
                  </a:lnTo>
                  <a:lnTo>
                    <a:pt x="34" y="35"/>
                  </a:lnTo>
                  <a:lnTo>
                    <a:pt x="25" y="42"/>
                  </a:lnTo>
                  <a:lnTo>
                    <a:pt x="18" y="39"/>
                  </a:lnTo>
                  <a:lnTo>
                    <a:pt x="11" y="36"/>
                  </a:lnTo>
                  <a:lnTo>
                    <a:pt x="4" y="34"/>
                  </a:lnTo>
                  <a:lnTo>
                    <a:pt x="0" y="28"/>
                  </a:lnTo>
                  <a:lnTo>
                    <a:pt x="2" y="19"/>
                  </a:lnTo>
                  <a:lnTo>
                    <a:pt x="6" y="11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9" y="1"/>
                  </a:lnTo>
                  <a:lnTo>
                    <a:pt x="43" y="3"/>
                  </a:lnTo>
                  <a:lnTo>
                    <a:pt x="48" y="4"/>
                  </a:lnTo>
                  <a:lnTo>
                    <a:pt x="51" y="8"/>
                  </a:lnTo>
                  <a:lnTo>
                    <a:pt x="55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57" name="Freeform 650"/>
            <p:cNvSpPr>
              <a:spLocks/>
            </p:cNvSpPr>
            <p:nvPr/>
          </p:nvSpPr>
          <p:spPr bwMode="auto">
            <a:xfrm>
              <a:off x="1649" y="1226"/>
              <a:ext cx="9" cy="13"/>
            </a:xfrm>
            <a:custGeom>
              <a:avLst/>
              <a:gdLst>
                <a:gd name="T0" fmla="*/ 0 w 36"/>
                <a:gd name="T1" fmla="*/ 0 h 43"/>
                <a:gd name="T2" fmla="*/ 0 w 36"/>
                <a:gd name="T3" fmla="*/ 0 h 43"/>
                <a:gd name="T4" fmla="*/ 0 w 36"/>
                <a:gd name="T5" fmla="*/ 0 h 43"/>
                <a:gd name="T6" fmla="*/ 0 w 36"/>
                <a:gd name="T7" fmla="*/ 0 h 43"/>
                <a:gd name="T8" fmla="*/ 0 w 36"/>
                <a:gd name="T9" fmla="*/ 0 h 43"/>
                <a:gd name="T10" fmla="*/ 0 w 36"/>
                <a:gd name="T11" fmla="*/ 0 h 43"/>
                <a:gd name="T12" fmla="*/ 0 w 36"/>
                <a:gd name="T13" fmla="*/ 0 h 43"/>
                <a:gd name="T14" fmla="*/ 0 w 36"/>
                <a:gd name="T15" fmla="*/ 0 h 43"/>
                <a:gd name="T16" fmla="*/ 0 w 36"/>
                <a:gd name="T17" fmla="*/ 0 h 43"/>
                <a:gd name="T18" fmla="*/ 0 w 36"/>
                <a:gd name="T19" fmla="*/ 0 h 43"/>
                <a:gd name="T20" fmla="*/ 0 w 36"/>
                <a:gd name="T21" fmla="*/ 0 h 43"/>
                <a:gd name="T22" fmla="*/ 0 w 36"/>
                <a:gd name="T23" fmla="*/ 0 h 43"/>
                <a:gd name="T24" fmla="*/ 0 w 36"/>
                <a:gd name="T25" fmla="*/ 0 h 43"/>
                <a:gd name="T26" fmla="*/ 0 w 36"/>
                <a:gd name="T27" fmla="*/ 0 h 4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43">
                  <a:moveTo>
                    <a:pt x="36" y="15"/>
                  </a:moveTo>
                  <a:lnTo>
                    <a:pt x="32" y="21"/>
                  </a:lnTo>
                  <a:lnTo>
                    <a:pt x="29" y="28"/>
                  </a:lnTo>
                  <a:lnTo>
                    <a:pt x="29" y="35"/>
                  </a:lnTo>
                  <a:lnTo>
                    <a:pt x="29" y="43"/>
                  </a:lnTo>
                  <a:lnTo>
                    <a:pt x="21" y="43"/>
                  </a:lnTo>
                  <a:lnTo>
                    <a:pt x="13" y="42"/>
                  </a:lnTo>
                  <a:lnTo>
                    <a:pt x="6" y="38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3" y="7"/>
                  </a:lnTo>
                  <a:lnTo>
                    <a:pt x="5" y="0"/>
                  </a:lnTo>
                  <a:lnTo>
                    <a:pt x="36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58" name="Freeform 651"/>
            <p:cNvSpPr>
              <a:spLocks/>
            </p:cNvSpPr>
            <p:nvPr/>
          </p:nvSpPr>
          <p:spPr bwMode="auto">
            <a:xfrm>
              <a:off x="1829" y="1228"/>
              <a:ext cx="14" cy="9"/>
            </a:xfrm>
            <a:custGeom>
              <a:avLst/>
              <a:gdLst>
                <a:gd name="T0" fmla="*/ 0 w 57"/>
                <a:gd name="T1" fmla="*/ 0 h 26"/>
                <a:gd name="T2" fmla="*/ 0 w 57"/>
                <a:gd name="T3" fmla="*/ 0 h 26"/>
                <a:gd name="T4" fmla="*/ 0 w 57"/>
                <a:gd name="T5" fmla="*/ 0 h 26"/>
                <a:gd name="T6" fmla="*/ 0 w 57"/>
                <a:gd name="T7" fmla="*/ 0 h 26"/>
                <a:gd name="T8" fmla="*/ 0 w 57"/>
                <a:gd name="T9" fmla="*/ 0 h 26"/>
                <a:gd name="T10" fmla="*/ 0 w 57"/>
                <a:gd name="T11" fmla="*/ 0 h 26"/>
                <a:gd name="T12" fmla="*/ 0 w 57"/>
                <a:gd name="T13" fmla="*/ 0 h 26"/>
                <a:gd name="T14" fmla="*/ 0 w 57"/>
                <a:gd name="T15" fmla="*/ 0 h 26"/>
                <a:gd name="T16" fmla="*/ 0 w 57"/>
                <a:gd name="T17" fmla="*/ 0 h 26"/>
                <a:gd name="T18" fmla="*/ 0 w 57"/>
                <a:gd name="T19" fmla="*/ 0 h 26"/>
                <a:gd name="T20" fmla="*/ 0 w 57"/>
                <a:gd name="T21" fmla="*/ 0 h 26"/>
                <a:gd name="T22" fmla="*/ 0 w 57"/>
                <a:gd name="T23" fmla="*/ 0 h 26"/>
                <a:gd name="T24" fmla="*/ 0 w 57"/>
                <a:gd name="T25" fmla="*/ 0 h 26"/>
                <a:gd name="T26" fmla="*/ 0 w 57"/>
                <a:gd name="T27" fmla="*/ 0 h 26"/>
                <a:gd name="T28" fmla="*/ 0 w 57"/>
                <a:gd name="T29" fmla="*/ 0 h 26"/>
                <a:gd name="T30" fmla="*/ 0 w 57"/>
                <a:gd name="T31" fmla="*/ 0 h 26"/>
                <a:gd name="T32" fmla="*/ 0 w 57"/>
                <a:gd name="T33" fmla="*/ 0 h 26"/>
                <a:gd name="T34" fmla="*/ 0 w 57"/>
                <a:gd name="T35" fmla="*/ 0 h 26"/>
                <a:gd name="T36" fmla="*/ 0 w 57"/>
                <a:gd name="T37" fmla="*/ 0 h 26"/>
                <a:gd name="T38" fmla="*/ 0 w 57"/>
                <a:gd name="T39" fmla="*/ 0 h 26"/>
                <a:gd name="T40" fmla="*/ 0 w 57"/>
                <a:gd name="T41" fmla="*/ 0 h 26"/>
                <a:gd name="T42" fmla="*/ 0 w 57"/>
                <a:gd name="T43" fmla="*/ 0 h 26"/>
                <a:gd name="T44" fmla="*/ 0 w 57"/>
                <a:gd name="T45" fmla="*/ 0 h 26"/>
                <a:gd name="T46" fmla="*/ 0 w 57"/>
                <a:gd name="T47" fmla="*/ 0 h 26"/>
                <a:gd name="T48" fmla="*/ 0 w 57"/>
                <a:gd name="T49" fmla="*/ 0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7" h="26">
                  <a:moveTo>
                    <a:pt x="57" y="5"/>
                  </a:moveTo>
                  <a:lnTo>
                    <a:pt x="57" y="11"/>
                  </a:lnTo>
                  <a:lnTo>
                    <a:pt x="54" y="16"/>
                  </a:lnTo>
                  <a:lnTo>
                    <a:pt x="50" y="21"/>
                  </a:lnTo>
                  <a:lnTo>
                    <a:pt x="44" y="25"/>
                  </a:lnTo>
                  <a:lnTo>
                    <a:pt x="38" y="26"/>
                  </a:lnTo>
                  <a:lnTo>
                    <a:pt x="31" y="26"/>
                  </a:lnTo>
                  <a:lnTo>
                    <a:pt x="26" y="26"/>
                  </a:lnTo>
                  <a:lnTo>
                    <a:pt x="20" y="25"/>
                  </a:lnTo>
                  <a:lnTo>
                    <a:pt x="14" y="22"/>
                  </a:lnTo>
                  <a:lnTo>
                    <a:pt x="9" y="20"/>
                  </a:lnTo>
                  <a:lnTo>
                    <a:pt x="5" y="16"/>
                  </a:lnTo>
                  <a:lnTo>
                    <a:pt x="0" y="12"/>
                  </a:lnTo>
                  <a:lnTo>
                    <a:pt x="0" y="7"/>
                  </a:lnTo>
                  <a:lnTo>
                    <a:pt x="4" y="5"/>
                  </a:lnTo>
                  <a:lnTo>
                    <a:pt x="7" y="3"/>
                  </a:lnTo>
                  <a:lnTo>
                    <a:pt x="11" y="1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1"/>
                  </a:lnTo>
                  <a:lnTo>
                    <a:pt x="34" y="3"/>
                  </a:lnTo>
                  <a:lnTo>
                    <a:pt x="39" y="4"/>
                  </a:lnTo>
                  <a:lnTo>
                    <a:pt x="45" y="5"/>
                  </a:lnTo>
                  <a:lnTo>
                    <a:pt x="51" y="5"/>
                  </a:lnTo>
                  <a:lnTo>
                    <a:pt x="57" y="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59" name="Freeform 652"/>
            <p:cNvSpPr>
              <a:spLocks/>
            </p:cNvSpPr>
            <p:nvPr/>
          </p:nvSpPr>
          <p:spPr bwMode="auto">
            <a:xfrm>
              <a:off x="1855" y="1228"/>
              <a:ext cx="13" cy="9"/>
            </a:xfrm>
            <a:custGeom>
              <a:avLst/>
              <a:gdLst>
                <a:gd name="T0" fmla="*/ 0 w 48"/>
                <a:gd name="T1" fmla="*/ 0 h 26"/>
                <a:gd name="T2" fmla="*/ 0 w 48"/>
                <a:gd name="T3" fmla="*/ 0 h 26"/>
                <a:gd name="T4" fmla="*/ 0 w 48"/>
                <a:gd name="T5" fmla="*/ 0 h 26"/>
                <a:gd name="T6" fmla="*/ 0 w 48"/>
                <a:gd name="T7" fmla="*/ 0 h 26"/>
                <a:gd name="T8" fmla="*/ 0 w 48"/>
                <a:gd name="T9" fmla="*/ 0 h 26"/>
                <a:gd name="T10" fmla="*/ 0 w 48"/>
                <a:gd name="T11" fmla="*/ 0 h 26"/>
                <a:gd name="T12" fmla="*/ 0 w 48"/>
                <a:gd name="T13" fmla="*/ 0 h 26"/>
                <a:gd name="T14" fmla="*/ 0 w 48"/>
                <a:gd name="T15" fmla="*/ 0 h 26"/>
                <a:gd name="T16" fmla="*/ 0 w 48"/>
                <a:gd name="T17" fmla="*/ 0 h 26"/>
                <a:gd name="T18" fmla="*/ 0 w 48"/>
                <a:gd name="T19" fmla="*/ 0 h 26"/>
                <a:gd name="T20" fmla="*/ 0 w 48"/>
                <a:gd name="T21" fmla="*/ 0 h 26"/>
                <a:gd name="T22" fmla="*/ 0 w 48"/>
                <a:gd name="T23" fmla="*/ 0 h 26"/>
                <a:gd name="T24" fmla="*/ 0 w 48"/>
                <a:gd name="T25" fmla="*/ 0 h 26"/>
                <a:gd name="T26" fmla="*/ 0 w 48"/>
                <a:gd name="T27" fmla="*/ 0 h 26"/>
                <a:gd name="T28" fmla="*/ 0 w 48"/>
                <a:gd name="T29" fmla="*/ 0 h 26"/>
                <a:gd name="T30" fmla="*/ 0 w 48"/>
                <a:gd name="T31" fmla="*/ 0 h 26"/>
                <a:gd name="T32" fmla="*/ 0 w 48"/>
                <a:gd name="T33" fmla="*/ 0 h 26"/>
                <a:gd name="T34" fmla="*/ 0 w 48"/>
                <a:gd name="T35" fmla="*/ 0 h 26"/>
                <a:gd name="T36" fmla="*/ 0 w 48"/>
                <a:gd name="T37" fmla="*/ 0 h 26"/>
                <a:gd name="T38" fmla="*/ 0 w 48"/>
                <a:gd name="T39" fmla="*/ 0 h 26"/>
                <a:gd name="T40" fmla="*/ 0 w 48"/>
                <a:gd name="T41" fmla="*/ 0 h 26"/>
                <a:gd name="T42" fmla="*/ 0 w 48"/>
                <a:gd name="T43" fmla="*/ 0 h 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8" h="26">
                  <a:moveTo>
                    <a:pt x="48" y="12"/>
                  </a:moveTo>
                  <a:lnTo>
                    <a:pt x="48" y="16"/>
                  </a:lnTo>
                  <a:lnTo>
                    <a:pt x="48" y="20"/>
                  </a:lnTo>
                  <a:lnTo>
                    <a:pt x="46" y="23"/>
                  </a:lnTo>
                  <a:lnTo>
                    <a:pt x="41" y="26"/>
                  </a:lnTo>
                  <a:lnTo>
                    <a:pt x="35" y="26"/>
                  </a:lnTo>
                  <a:lnTo>
                    <a:pt x="28" y="25"/>
                  </a:lnTo>
                  <a:lnTo>
                    <a:pt x="23" y="22"/>
                  </a:lnTo>
                  <a:lnTo>
                    <a:pt x="18" y="20"/>
                  </a:lnTo>
                  <a:lnTo>
                    <a:pt x="12" y="16"/>
                  </a:lnTo>
                  <a:lnTo>
                    <a:pt x="8" y="12"/>
                  </a:lnTo>
                  <a:lnTo>
                    <a:pt x="4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6" y="1"/>
                  </a:lnTo>
                  <a:lnTo>
                    <a:pt x="32" y="3"/>
                  </a:lnTo>
                  <a:lnTo>
                    <a:pt x="38" y="5"/>
                  </a:lnTo>
                  <a:lnTo>
                    <a:pt x="43" y="7"/>
                  </a:lnTo>
                  <a:lnTo>
                    <a:pt x="48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60" name="Freeform 653"/>
            <p:cNvSpPr>
              <a:spLocks/>
            </p:cNvSpPr>
            <p:nvPr/>
          </p:nvSpPr>
          <p:spPr bwMode="auto">
            <a:xfrm>
              <a:off x="1887" y="1229"/>
              <a:ext cx="18" cy="12"/>
            </a:xfrm>
            <a:custGeom>
              <a:avLst/>
              <a:gdLst>
                <a:gd name="T0" fmla="*/ 0 w 67"/>
                <a:gd name="T1" fmla="*/ 0 h 39"/>
                <a:gd name="T2" fmla="*/ 0 w 67"/>
                <a:gd name="T3" fmla="*/ 0 h 39"/>
                <a:gd name="T4" fmla="*/ 0 w 67"/>
                <a:gd name="T5" fmla="*/ 0 h 39"/>
                <a:gd name="T6" fmla="*/ 0 w 67"/>
                <a:gd name="T7" fmla="*/ 0 h 39"/>
                <a:gd name="T8" fmla="*/ 0 w 67"/>
                <a:gd name="T9" fmla="*/ 0 h 39"/>
                <a:gd name="T10" fmla="*/ 0 w 67"/>
                <a:gd name="T11" fmla="*/ 0 h 39"/>
                <a:gd name="T12" fmla="*/ 0 w 67"/>
                <a:gd name="T13" fmla="*/ 0 h 39"/>
                <a:gd name="T14" fmla="*/ 0 w 67"/>
                <a:gd name="T15" fmla="*/ 0 h 39"/>
                <a:gd name="T16" fmla="*/ 0 w 67"/>
                <a:gd name="T17" fmla="*/ 0 h 39"/>
                <a:gd name="T18" fmla="*/ 0 w 67"/>
                <a:gd name="T19" fmla="*/ 0 h 39"/>
                <a:gd name="T20" fmla="*/ 0 w 67"/>
                <a:gd name="T21" fmla="*/ 0 h 39"/>
                <a:gd name="T22" fmla="*/ 0 w 67"/>
                <a:gd name="T23" fmla="*/ 0 h 39"/>
                <a:gd name="T24" fmla="*/ 0 w 67"/>
                <a:gd name="T25" fmla="*/ 0 h 39"/>
                <a:gd name="T26" fmla="*/ 0 w 67"/>
                <a:gd name="T27" fmla="*/ 0 h 39"/>
                <a:gd name="T28" fmla="*/ 0 w 67"/>
                <a:gd name="T29" fmla="*/ 0 h 39"/>
                <a:gd name="T30" fmla="*/ 0 w 67"/>
                <a:gd name="T31" fmla="*/ 0 h 39"/>
                <a:gd name="T32" fmla="*/ 0 w 67"/>
                <a:gd name="T33" fmla="*/ 0 h 39"/>
                <a:gd name="T34" fmla="*/ 0 w 67"/>
                <a:gd name="T35" fmla="*/ 0 h 39"/>
                <a:gd name="T36" fmla="*/ 0 w 67"/>
                <a:gd name="T37" fmla="*/ 0 h 39"/>
                <a:gd name="T38" fmla="*/ 0 w 67"/>
                <a:gd name="T39" fmla="*/ 0 h 39"/>
                <a:gd name="T40" fmla="*/ 0 w 67"/>
                <a:gd name="T41" fmla="*/ 0 h 39"/>
                <a:gd name="T42" fmla="*/ 0 w 67"/>
                <a:gd name="T43" fmla="*/ 0 h 39"/>
                <a:gd name="T44" fmla="*/ 0 w 67"/>
                <a:gd name="T45" fmla="*/ 0 h 39"/>
                <a:gd name="T46" fmla="*/ 0 w 67"/>
                <a:gd name="T47" fmla="*/ 0 h 39"/>
                <a:gd name="T48" fmla="*/ 0 w 67"/>
                <a:gd name="T49" fmla="*/ 0 h 39"/>
                <a:gd name="T50" fmla="*/ 0 w 67"/>
                <a:gd name="T51" fmla="*/ 0 h 3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7" h="39">
                  <a:moveTo>
                    <a:pt x="60" y="10"/>
                  </a:moveTo>
                  <a:lnTo>
                    <a:pt x="64" y="13"/>
                  </a:lnTo>
                  <a:lnTo>
                    <a:pt x="67" y="19"/>
                  </a:lnTo>
                  <a:lnTo>
                    <a:pt x="67" y="24"/>
                  </a:lnTo>
                  <a:lnTo>
                    <a:pt x="66" y="29"/>
                  </a:lnTo>
                  <a:lnTo>
                    <a:pt x="60" y="34"/>
                  </a:lnTo>
                  <a:lnTo>
                    <a:pt x="54" y="36"/>
                  </a:lnTo>
                  <a:lnTo>
                    <a:pt x="47" y="37"/>
                  </a:lnTo>
                  <a:lnTo>
                    <a:pt x="41" y="39"/>
                  </a:lnTo>
                  <a:lnTo>
                    <a:pt x="33" y="39"/>
                  </a:lnTo>
                  <a:lnTo>
                    <a:pt x="26" y="39"/>
                  </a:lnTo>
                  <a:lnTo>
                    <a:pt x="19" y="39"/>
                  </a:lnTo>
                  <a:lnTo>
                    <a:pt x="13" y="39"/>
                  </a:lnTo>
                  <a:lnTo>
                    <a:pt x="8" y="34"/>
                  </a:lnTo>
                  <a:lnTo>
                    <a:pt x="4" y="29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6" y="17"/>
                  </a:lnTo>
                  <a:lnTo>
                    <a:pt x="11" y="13"/>
                  </a:lnTo>
                  <a:lnTo>
                    <a:pt x="17" y="10"/>
                  </a:lnTo>
                  <a:lnTo>
                    <a:pt x="24" y="5"/>
                  </a:lnTo>
                  <a:lnTo>
                    <a:pt x="30" y="3"/>
                  </a:lnTo>
                  <a:lnTo>
                    <a:pt x="37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6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61" name="Freeform 654"/>
            <p:cNvSpPr>
              <a:spLocks/>
            </p:cNvSpPr>
            <p:nvPr/>
          </p:nvSpPr>
          <p:spPr bwMode="auto">
            <a:xfrm>
              <a:off x="1621" y="1236"/>
              <a:ext cx="9" cy="9"/>
            </a:xfrm>
            <a:custGeom>
              <a:avLst/>
              <a:gdLst>
                <a:gd name="T0" fmla="*/ 0 w 32"/>
                <a:gd name="T1" fmla="*/ 0 h 29"/>
                <a:gd name="T2" fmla="*/ 0 w 32"/>
                <a:gd name="T3" fmla="*/ 0 h 29"/>
                <a:gd name="T4" fmla="*/ 0 w 32"/>
                <a:gd name="T5" fmla="*/ 0 h 29"/>
                <a:gd name="T6" fmla="*/ 0 w 32"/>
                <a:gd name="T7" fmla="*/ 0 h 29"/>
                <a:gd name="T8" fmla="*/ 0 w 32"/>
                <a:gd name="T9" fmla="*/ 0 h 29"/>
                <a:gd name="T10" fmla="*/ 0 w 32"/>
                <a:gd name="T11" fmla="*/ 0 h 29"/>
                <a:gd name="T12" fmla="*/ 0 w 32"/>
                <a:gd name="T13" fmla="*/ 0 h 29"/>
                <a:gd name="T14" fmla="*/ 0 w 32"/>
                <a:gd name="T15" fmla="*/ 0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" h="29">
                  <a:moveTo>
                    <a:pt x="32" y="23"/>
                  </a:moveTo>
                  <a:lnTo>
                    <a:pt x="24" y="26"/>
                  </a:lnTo>
                  <a:lnTo>
                    <a:pt x="16" y="28"/>
                  </a:lnTo>
                  <a:lnTo>
                    <a:pt x="8" y="29"/>
                  </a:lnTo>
                  <a:lnTo>
                    <a:pt x="0" y="26"/>
                  </a:lnTo>
                  <a:lnTo>
                    <a:pt x="9" y="0"/>
                  </a:lnTo>
                  <a:lnTo>
                    <a:pt x="31" y="11"/>
                  </a:lnTo>
                  <a:lnTo>
                    <a:pt x="32" y="2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62" name="Freeform 655"/>
            <p:cNvSpPr>
              <a:spLocks/>
            </p:cNvSpPr>
            <p:nvPr/>
          </p:nvSpPr>
          <p:spPr bwMode="auto">
            <a:xfrm>
              <a:off x="1557" y="1237"/>
              <a:ext cx="11" cy="16"/>
            </a:xfrm>
            <a:custGeom>
              <a:avLst/>
              <a:gdLst>
                <a:gd name="T0" fmla="*/ 0 w 40"/>
                <a:gd name="T1" fmla="*/ 0 h 49"/>
                <a:gd name="T2" fmla="*/ 0 w 40"/>
                <a:gd name="T3" fmla="*/ 0 h 49"/>
                <a:gd name="T4" fmla="*/ 0 w 40"/>
                <a:gd name="T5" fmla="*/ 0 h 49"/>
                <a:gd name="T6" fmla="*/ 0 w 40"/>
                <a:gd name="T7" fmla="*/ 0 h 49"/>
                <a:gd name="T8" fmla="*/ 0 w 40"/>
                <a:gd name="T9" fmla="*/ 0 h 49"/>
                <a:gd name="T10" fmla="*/ 0 w 40"/>
                <a:gd name="T11" fmla="*/ 0 h 49"/>
                <a:gd name="T12" fmla="*/ 0 w 40"/>
                <a:gd name="T13" fmla="*/ 0 h 49"/>
                <a:gd name="T14" fmla="*/ 0 w 40"/>
                <a:gd name="T15" fmla="*/ 0 h 49"/>
                <a:gd name="T16" fmla="*/ 0 w 40"/>
                <a:gd name="T17" fmla="*/ 0 h 49"/>
                <a:gd name="T18" fmla="*/ 0 w 40"/>
                <a:gd name="T19" fmla="*/ 0 h 49"/>
                <a:gd name="T20" fmla="*/ 0 w 40"/>
                <a:gd name="T21" fmla="*/ 0 h 49"/>
                <a:gd name="T22" fmla="*/ 0 w 40"/>
                <a:gd name="T23" fmla="*/ 0 h 49"/>
                <a:gd name="T24" fmla="*/ 0 w 40"/>
                <a:gd name="T25" fmla="*/ 0 h 49"/>
                <a:gd name="T26" fmla="*/ 0 w 40"/>
                <a:gd name="T27" fmla="*/ 0 h 49"/>
                <a:gd name="T28" fmla="*/ 0 w 40"/>
                <a:gd name="T29" fmla="*/ 0 h 49"/>
                <a:gd name="T30" fmla="*/ 0 w 40"/>
                <a:gd name="T31" fmla="*/ 0 h 49"/>
                <a:gd name="T32" fmla="*/ 0 w 40"/>
                <a:gd name="T33" fmla="*/ 0 h 49"/>
                <a:gd name="T34" fmla="*/ 0 w 40"/>
                <a:gd name="T35" fmla="*/ 0 h 4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0" h="49">
                  <a:moveTo>
                    <a:pt x="40" y="18"/>
                  </a:moveTo>
                  <a:lnTo>
                    <a:pt x="40" y="24"/>
                  </a:lnTo>
                  <a:lnTo>
                    <a:pt x="37" y="30"/>
                  </a:lnTo>
                  <a:lnTo>
                    <a:pt x="35" y="35"/>
                  </a:lnTo>
                  <a:lnTo>
                    <a:pt x="30" y="40"/>
                  </a:lnTo>
                  <a:lnTo>
                    <a:pt x="25" y="45"/>
                  </a:lnTo>
                  <a:lnTo>
                    <a:pt x="19" y="48"/>
                  </a:lnTo>
                  <a:lnTo>
                    <a:pt x="13" y="49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9" y="5"/>
                  </a:lnTo>
                  <a:lnTo>
                    <a:pt x="35" y="10"/>
                  </a:lnTo>
                  <a:lnTo>
                    <a:pt x="40" y="18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63" name="Freeform 656"/>
            <p:cNvSpPr>
              <a:spLocks/>
            </p:cNvSpPr>
            <p:nvPr/>
          </p:nvSpPr>
          <p:spPr bwMode="auto">
            <a:xfrm>
              <a:off x="1702" y="1237"/>
              <a:ext cx="4" cy="6"/>
            </a:xfrm>
            <a:custGeom>
              <a:avLst/>
              <a:gdLst>
                <a:gd name="T0" fmla="*/ 0 w 18"/>
                <a:gd name="T1" fmla="*/ 0 h 18"/>
                <a:gd name="T2" fmla="*/ 0 w 18"/>
                <a:gd name="T3" fmla="*/ 0 h 18"/>
                <a:gd name="T4" fmla="*/ 0 w 18"/>
                <a:gd name="T5" fmla="*/ 0 h 18"/>
                <a:gd name="T6" fmla="*/ 0 w 18"/>
                <a:gd name="T7" fmla="*/ 0 h 18"/>
                <a:gd name="T8" fmla="*/ 0 w 18"/>
                <a:gd name="T9" fmla="*/ 0 h 18"/>
                <a:gd name="T10" fmla="*/ 0 w 18"/>
                <a:gd name="T11" fmla="*/ 0 h 18"/>
                <a:gd name="T12" fmla="*/ 0 w 18"/>
                <a:gd name="T13" fmla="*/ 0 h 18"/>
                <a:gd name="T14" fmla="*/ 0 w 18"/>
                <a:gd name="T15" fmla="*/ 0 h 18"/>
                <a:gd name="T16" fmla="*/ 0 w 18"/>
                <a:gd name="T17" fmla="*/ 0 h 18"/>
                <a:gd name="T18" fmla="*/ 0 w 18"/>
                <a:gd name="T19" fmla="*/ 0 h 18"/>
                <a:gd name="T20" fmla="*/ 0 w 18"/>
                <a:gd name="T21" fmla="*/ 0 h 18"/>
                <a:gd name="T22" fmla="*/ 0 w 18"/>
                <a:gd name="T23" fmla="*/ 0 h 18"/>
                <a:gd name="T24" fmla="*/ 0 w 18"/>
                <a:gd name="T25" fmla="*/ 0 h 18"/>
                <a:gd name="T26" fmla="*/ 0 w 18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18">
                  <a:moveTo>
                    <a:pt x="16" y="12"/>
                  </a:moveTo>
                  <a:lnTo>
                    <a:pt x="18" y="14"/>
                  </a:lnTo>
                  <a:lnTo>
                    <a:pt x="16" y="15"/>
                  </a:lnTo>
                  <a:lnTo>
                    <a:pt x="15" y="17"/>
                  </a:lnTo>
                  <a:lnTo>
                    <a:pt x="13" y="18"/>
                  </a:lnTo>
                  <a:lnTo>
                    <a:pt x="8" y="17"/>
                  </a:lnTo>
                  <a:lnTo>
                    <a:pt x="5" y="14"/>
                  </a:lnTo>
                  <a:lnTo>
                    <a:pt x="1" y="10"/>
                  </a:lnTo>
                  <a:lnTo>
                    <a:pt x="0" y="7"/>
                  </a:lnTo>
                  <a:lnTo>
                    <a:pt x="0" y="0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4" y="7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64" name="Freeform 657"/>
            <p:cNvSpPr>
              <a:spLocks/>
            </p:cNvSpPr>
            <p:nvPr/>
          </p:nvSpPr>
          <p:spPr bwMode="auto">
            <a:xfrm>
              <a:off x="1873" y="1239"/>
              <a:ext cx="10" cy="13"/>
            </a:xfrm>
            <a:custGeom>
              <a:avLst/>
              <a:gdLst>
                <a:gd name="T0" fmla="*/ 0 w 38"/>
                <a:gd name="T1" fmla="*/ 0 h 39"/>
                <a:gd name="T2" fmla="*/ 0 w 38"/>
                <a:gd name="T3" fmla="*/ 0 h 39"/>
                <a:gd name="T4" fmla="*/ 0 w 38"/>
                <a:gd name="T5" fmla="*/ 0 h 39"/>
                <a:gd name="T6" fmla="*/ 0 w 38"/>
                <a:gd name="T7" fmla="*/ 0 h 39"/>
                <a:gd name="T8" fmla="*/ 0 w 38"/>
                <a:gd name="T9" fmla="*/ 0 h 39"/>
                <a:gd name="T10" fmla="*/ 0 w 38"/>
                <a:gd name="T11" fmla="*/ 0 h 39"/>
                <a:gd name="T12" fmla="*/ 0 w 38"/>
                <a:gd name="T13" fmla="*/ 0 h 39"/>
                <a:gd name="T14" fmla="*/ 0 w 38"/>
                <a:gd name="T15" fmla="*/ 0 h 39"/>
                <a:gd name="T16" fmla="*/ 0 w 38"/>
                <a:gd name="T17" fmla="*/ 0 h 39"/>
                <a:gd name="T18" fmla="*/ 0 w 38"/>
                <a:gd name="T19" fmla="*/ 0 h 39"/>
                <a:gd name="T20" fmla="*/ 0 w 38"/>
                <a:gd name="T21" fmla="*/ 0 h 39"/>
                <a:gd name="T22" fmla="*/ 0 w 38"/>
                <a:gd name="T23" fmla="*/ 0 h 39"/>
                <a:gd name="T24" fmla="*/ 0 w 38"/>
                <a:gd name="T25" fmla="*/ 0 h 39"/>
                <a:gd name="T26" fmla="*/ 0 w 38"/>
                <a:gd name="T27" fmla="*/ 0 h 39"/>
                <a:gd name="T28" fmla="*/ 0 w 38"/>
                <a:gd name="T29" fmla="*/ 0 h 39"/>
                <a:gd name="T30" fmla="*/ 0 w 38"/>
                <a:gd name="T31" fmla="*/ 0 h 39"/>
                <a:gd name="T32" fmla="*/ 0 w 38"/>
                <a:gd name="T33" fmla="*/ 0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8" h="39">
                  <a:moveTo>
                    <a:pt x="38" y="22"/>
                  </a:moveTo>
                  <a:lnTo>
                    <a:pt x="37" y="26"/>
                  </a:lnTo>
                  <a:lnTo>
                    <a:pt x="35" y="31"/>
                  </a:lnTo>
                  <a:lnTo>
                    <a:pt x="31" y="34"/>
                  </a:lnTo>
                  <a:lnTo>
                    <a:pt x="27" y="37"/>
                  </a:lnTo>
                  <a:lnTo>
                    <a:pt x="21" y="38"/>
                  </a:lnTo>
                  <a:lnTo>
                    <a:pt x="15" y="39"/>
                  </a:lnTo>
                  <a:lnTo>
                    <a:pt x="8" y="39"/>
                  </a:lnTo>
                  <a:lnTo>
                    <a:pt x="3" y="37"/>
                  </a:lnTo>
                  <a:lnTo>
                    <a:pt x="0" y="26"/>
                  </a:lnTo>
                  <a:lnTo>
                    <a:pt x="5" y="17"/>
                  </a:lnTo>
                  <a:lnTo>
                    <a:pt x="13" y="8"/>
                  </a:lnTo>
                  <a:lnTo>
                    <a:pt x="21" y="0"/>
                  </a:lnTo>
                  <a:lnTo>
                    <a:pt x="27" y="4"/>
                  </a:lnTo>
                  <a:lnTo>
                    <a:pt x="33" y="9"/>
                  </a:lnTo>
                  <a:lnTo>
                    <a:pt x="37" y="15"/>
                  </a:lnTo>
                  <a:lnTo>
                    <a:pt x="38" y="2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65" name="Freeform 658"/>
            <p:cNvSpPr>
              <a:spLocks/>
            </p:cNvSpPr>
            <p:nvPr/>
          </p:nvSpPr>
          <p:spPr bwMode="auto">
            <a:xfrm>
              <a:off x="1601" y="1243"/>
              <a:ext cx="7" cy="10"/>
            </a:xfrm>
            <a:custGeom>
              <a:avLst/>
              <a:gdLst>
                <a:gd name="T0" fmla="*/ 0 w 26"/>
                <a:gd name="T1" fmla="*/ 0 h 28"/>
                <a:gd name="T2" fmla="*/ 0 w 26"/>
                <a:gd name="T3" fmla="*/ 0 h 28"/>
                <a:gd name="T4" fmla="*/ 0 w 26"/>
                <a:gd name="T5" fmla="*/ 0 h 28"/>
                <a:gd name="T6" fmla="*/ 0 w 26"/>
                <a:gd name="T7" fmla="*/ 0 h 28"/>
                <a:gd name="T8" fmla="*/ 0 w 26"/>
                <a:gd name="T9" fmla="*/ 0 h 28"/>
                <a:gd name="T10" fmla="*/ 0 w 26"/>
                <a:gd name="T11" fmla="*/ 0 h 28"/>
                <a:gd name="T12" fmla="*/ 0 w 26"/>
                <a:gd name="T13" fmla="*/ 0 h 28"/>
                <a:gd name="T14" fmla="*/ 0 w 26"/>
                <a:gd name="T15" fmla="*/ 0 h 28"/>
                <a:gd name="T16" fmla="*/ 0 w 26"/>
                <a:gd name="T17" fmla="*/ 0 h 28"/>
                <a:gd name="T18" fmla="*/ 0 w 26"/>
                <a:gd name="T19" fmla="*/ 0 h 28"/>
                <a:gd name="T20" fmla="*/ 0 w 26"/>
                <a:gd name="T21" fmla="*/ 0 h 28"/>
                <a:gd name="T22" fmla="*/ 0 w 26"/>
                <a:gd name="T23" fmla="*/ 0 h 28"/>
                <a:gd name="T24" fmla="*/ 0 w 26"/>
                <a:gd name="T25" fmla="*/ 0 h 28"/>
                <a:gd name="T26" fmla="*/ 0 w 26"/>
                <a:gd name="T27" fmla="*/ 0 h 28"/>
                <a:gd name="T28" fmla="*/ 0 w 26"/>
                <a:gd name="T29" fmla="*/ 0 h 28"/>
                <a:gd name="T30" fmla="*/ 0 w 26"/>
                <a:gd name="T31" fmla="*/ 0 h 28"/>
                <a:gd name="T32" fmla="*/ 0 w 26"/>
                <a:gd name="T33" fmla="*/ 0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28">
                  <a:moveTo>
                    <a:pt x="26" y="11"/>
                  </a:moveTo>
                  <a:lnTo>
                    <a:pt x="25" y="17"/>
                  </a:lnTo>
                  <a:lnTo>
                    <a:pt x="20" y="21"/>
                  </a:lnTo>
                  <a:lnTo>
                    <a:pt x="14" y="25"/>
                  </a:lnTo>
                  <a:lnTo>
                    <a:pt x="9" y="28"/>
                  </a:lnTo>
                  <a:lnTo>
                    <a:pt x="5" y="22"/>
                  </a:lnTo>
                  <a:lnTo>
                    <a:pt x="2" y="17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2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7" y="2"/>
                  </a:lnTo>
                  <a:lnTo>
                    <a:pt x="19" y="4"/>
                  </a:lnTo>
                  <a:lnTo>
                    <a:pt x="22" y="5"/>
                  </a:lnTo>
                  <a:lnTo>
                    <a:pt x="25" y="7"/>
                  </a:lnTo>
                  <a:lnTo>
                    <a:pt x="26" y="1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66" name="Freeform 659"/>
            <p:cNvSpPr>
              <a:spLocks/>
            </p:cNvSpPr>
            <p:nvPr/>
          </p:nvSpPr>
          <p:spPr bwMode="auto">
            <a:xfrm>
              <a:off x="1768" y="1244"/>
              <a:ext cx="9" cy="17"/>
            </a:xfrm>
            <a:custGeom>
              <a:avLst/>
              <a:gdLst>
                <a:gd name="T0" fmla="*/ 0 w 31"/>
                <a:gd name="T1" fmla="*/ 0 h 49"/>
                <a:gd name="T2" fmla="*/ 0 w 31"/>
                <a:gd name="T3" fmla="*/ 0 h 49"/>
                <a:gd name="T4" fmla="*/ 0 w 31"/>
                <a:gd name="T5" fmla="*/ 0 h 49"/>
                <a:gd name="T6" fmla="*/ 0 w 31"/>
                <a:gd name="T7" fmla="*/ 0 h 49"/>
                <a:gd name="T8" fmla="*/ 0 w 31"/>
                <a:gd name="T9" fmla="*/ 0 h 49"/>
                <a:gd name="T10" fmla="*/ 0 w 31"/>
                <a:gd name="T11" fmla="*/ 0 h 49"/>
                <a:gd name="T12" fmla="*/ 0 w 31"/>
                <a:gd name="T13" fmla="*/ 0 h 49"/>
                <a:gd name="T14" fmla="*/ 0 w 31"/>
                <a:gd name="T15" fmla="*/ 0 h 49"/>
                <a:gd name="T16" fmla="*/ 0 w 31"/>
                <a:gd name="T17" fmla="*/ 0 h 49"/>
                <a:gd name="T18" fmla="*/ 0 w 31"/>
                <a:gd name="T19" fmla="*/ 0 h 49"/>
                <a:gd name="T20" fmla="*/ 0 w 31"/>
                <a:gd name="T21" fmla="*/ 0 h 49"/>
                <a:gd name="T22" fmla="*/ 0 w 31"/>
                <a:gd name="T23" fmla="*/ 0 h 49"/>
                <a:gd name="T24" fmla="*/ 0 w 31"/>
                <a:gd name="T25" fmla="*/ 0 h 49"/>
                <a:gd name="T26" fmla="*/ 0 w 31"/>
                <a:gd name="T27" fmla="*/ 0 h 49"/>
                <a:gd name="T28" fmla="*/ 0 w 31"/>
                <a:gd name="T29" fmla="*/ 0 h 49"/>
                <a:gd name="T30" fmla="*/ 0 w 31"/>
                <a:gd name="T31" fmla="*/ 0 h 49"/>
                <a:gd name="T32" fmla="*/ 0 w 31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49">
                  <a:moveTo>
                    <a:pt x="31" y="11"/>
                  </a:moveTo>
                  <a:lnTo>
                    <a:pt x="29" y="19"/>
                  </a:lnTo>
                  <a:lnTo>
                    <a:pt x="25" y="26"/>
                  </a:lnTo>
                  <a:lnTo>
                    <a:pt x="22" y="34"/>
                  </a:lnTo>
                  <a:lnTo>
                    <a:pt x="22" y="43"/>
                  </a:lnTo>
                  <a:lnTo>
                    <a:pt x="19" y="48"/>
                  </a:lnTo>
                  <a:lnTo>
                    <a:pt x="15" y="49"/>
                  </a:lnTo>
                  <a:lnTo>
                    <a:pt x="10" y="49"/>
                  </a:lnTo>
                  <a:lnTo>
                    <a:pt x="6" y="48"/>
                  </a:lnTo>
                  <a:lnTo>
                    <a:pt x="1" y="37"/>
                  </a:lnTo>
                  <a:lnTo>
                    <a:pt x="0" y="25"/>
                  </a:lnTo>
                  <a:lnTo>
                    <a:pt x="0" y="12"/>
                  </a:lnTo>
                  <a:lnTo>
                    <a:pt x="1" y="0"/>
                  </a:lnTo>
                  <a:lnTo>
                    <a:pt x="9" y="1"/>
                  </a:lnTo>
                  <a:lnTo>
                    <a:pt x="17" y="3"/>
                  </a:lnTo>
                  <a:lnTo>
                    <a:pt x="25" y="5"/>
                  </a:lnTo>
                  <a:lnTo>
                    <a:pt x="31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67" name="Freeform 660"/>
            <p:cNvSpPr>
              <a:spLocks/>
            </p:cNvSpPr>
            <p:nvPr/>
          </p:nvSpPr>
          <p:spPr bwMode="auto">
            <a:xfrm>
              <a:off x="1638" y="1245"/>
              <a:ext cx="7" cy="14"/>
            </a:xfrm>
            <a:custGeom>
              <a:avLst/>
              <a:gdLst>
                <a:gd name="T0" fmla="*/ 0 w 28"/>
                <a:gd name="T1" fmla="*/ 0 h 45"/>
                <a:gd name="T2" fmla="*/ 0 w 28"/>
                <a:gd name="T3" fmla="*/ 0 h 45"/>
                <a:gd name="T4" fmla="*/ 0 w 28"/>
                <a:gd name="T5" fmla="*/ 0 h 45"/>
                <a:gd name="T6" fmla="*/ 0 w 28"/>
                <a:gd name="T7" fmla="*/ 0 h 45"/>
                <a:gd name="T8" fmla="*/ 0 w 28"/>
                <a:gd name="T9" fmla="*/ 0 h 45"/>
                <a:gd name="T10" fmla="*/ 0 w 28"/>
                <a:gd name="T11" fmla="*/ 0 h 45"/>
                <a:gd name="T12" fmla="*/ 0 w 28"/>
                <a:gd name="T13" fmla="*/ 0 h 45"/>
                <a:gd name="T14" fmla="*/ 0 w 28"/>
                <a:gd name="T15" fmla="*/ 0 h 45"/>
                <a:gd name="T16" fmla="*/ 0 w 28"/>
                <a:gd name="T17" fmla="*/ 0 h 45"/>
                <a:gd name="T18" fmla="*/ 0 w 28"/>
                <a:gd name="T19" fmla="*/ 0 h 45"/>
                <a:gd name="T20" fmla="*/ 0 w 28"/>
                <a:gd name="T21" fmla="*/ 0 h 45"/>
                <a:gd name="T22" fmla="*/ 0 w 28"/>
                <a:gd name="T23" fmla="*/ 0 h 45"/>
                <a:gd name="T24" fmla="*/ 0 w 28"/>
                <a:gd name="T25" fmla="*/ 0 h 45"/>
                <a:gd name="T26" fmla="*/ 0 w 28"/>
                <a:gd name="T27" fmla="*/ 0 h 45"/>
                <a:gd name="T28" fmla="*/ 0 w 28"/>
                <a:gd name="T29" fmla="*/ 0 h 45"/>
                <a:gd name="T30" fmla="*/ 0 w 28"/>
                <a:gd name="T31" fmla="*/ 0 h 45"/>
                <a:gd name="T32" fmla="*/ 0 w 28"/>
                <a:gd name="T33" fmla="*/ 0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45">
                  <a:moveTo>
                    <a:pt x="28" y="14"/>
                  </a:moveTo>
                  <a:lnTo>
                    <a:pt x="28" y="23"/>
                  </a:lnTo>
                  <a:lnTo>
                    <a:pt x="25" y="31"/>
                  </a:lnTo>
                  <a:lnTo>
                    <a:pt x="22" y="39"/>
                  </a:lnTo>
                  <a:lnTo>
                    <a:pt x="16" y="45"/>
                  </a:lnTo>
                  <a:lnTo>
                    <a:pt x="11" y="45"/>
                  </a:lnTo>
                  <a:lnTo>
                    <a:pt x="8" y="41"/>
                  </a:lnTo>
                  <a:lnTo>
                    <a:pt x="5" y="38"/>
                  </a:lnTo>
                  <a:lnTo>
                    <a:pt x="2" y="33"/>
                  </a:lnTo>
                  <a:lnTo>
                    <a:pt x="0" y="24"/>
                  </a:lnTo>
                  <a:lnTo>
                    <a:pt x="1" y="16"/>
                  </a:lnTo>
                  <a:lnTo>
                    <a:pt x="5" y="7"/>
                  </a:lnTo>
                  <a:lnTo>
                    <a:pt x="10" y="0"/>
                  </a:lnTo>
                  <a:lnTo>
                    <a:pt x="15" y="2"/>
                  </a:lnTo>
                  <a:lnTo>
                    <a:pt x="21" y="4"/>
                  </a:lnTo>
                  <a:lnTo>
                    <a:pt x="25" y="8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68" name="Freeform 661"/>
            <p:cNvSpPr>
              <a:spLocks/>
            </p:cNvSpPr>
            <p:nvPr/>
          </p:nvSpPr>
          <p:spPr bwMode="auto">
            <a:xfrm>
              <a:off x="1570" y="1253"/>
              <a:ext cx="6" cy="12"/>
            </a:xfrm>
            <a:custGeom>
              <a:avLst/>
              <a:gdLst>
                <a:gd name="T0" fmla="*/ 0 w 22"/>
                <a:gd name="T1" fmla="*/ 0 h 34"/>
                <a:gd name="T2" fmla="*/ 0 w 22"/>
                <a:gd name="T3" fmla="*/ 0 h 34"/>
                <a:gd name="T4" fmla="*/ 0 w 22"/>
                <a:gd name="T5" fmla="*/ 0 h 34"/>
                <a:gd name="T6" fmla="*/ 0 w 22"/>
                <a:gd name="T7" fmla="*/ 0 h 34"/>
                <a:gd name="T8" fmla="*/ 0 w 22"/>
                <a:gd name="T9" fmla="*/ 0 h 34"/>
                <a:gd name="T10" fmla="*/ 0 w 22"/>
                <a:gd name="T11" fmla="*/ 0 h 34"/>
                <a:gd name="T12" fmla="*/ 0 w 22"/>
                <a:gd name="T13" fmla="*/ 0 h 34"/>
                <a:gd name="T14" fmla="*/ 0 w 22"/>
                <a:gd name="T15" fmla="*/ 0 h 34"/>
                <a:gd name="T16" fmla="*/ 0 w 22"/>
                <a:gd name="T17" fmla="*/ 0 h 34"/>
                <a:gd name="T18" fmla="*/ 0 w 22"/>
                <a:gd name="T19" fmla="*/ 0 h 34"/>
                <a:gd name="T20" fmla="*/ 0 w 22"/>
                <a:gd name="T21" fmla="*/ 0 h 34"/>
                <a:gd name="T22" fmla="*/ 0 w 22"/>
                <a:gd name="T23" fmla="*/ 0 h 34"/>
                <a:gd name="T24" fmla="*/ 0 w 22"/>
                <a:gd name="T25" fmla="*/ 0 h 34"/>
                <a:gd name="T26" fmla="*/ 0 w 22"/>
                <a:gd name="T27" fmla="*/ 0 h 34"/>
                <a:gd name="T28" fmla="*/ 0 w 22"/>
                <a:gd name="T29" fmla="*/ 0 h 34"/>
                <a:gd name="T30" fmla="*/ 0 w 22"/>
                <a:gd name="T31" fmla="*/ 0 h 34"/>
                <a:gd name="T32" fmla="*/ 0 w 22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" h="34">
                  <a:moveTo>
                    <a:pt x="22" y="15"/>
                  </a:moveTo>
                  <a:lnTo>
                    <a:pt x="21" y="21"/>
                  </a:lnTo>
                  <a:lnTo>
                    <a:pt x="18" y="26"/>
                  </a:lnTo>
                  <a:lnTo>
                    <a:pt x="16" y="30"/>
                  </a:lnTo>
                  <a:lnTo>
                    <a:pt x="11" y="34"/>
                  </a:lnTo>
                  <a:lnTo>
                    <a:pt x="8" y="34"/>
                  </a:lnTo>
                  <a:lnTo>
                    <a:pt x="5" y="33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2" y="7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5" y="6"/>
                  </a:lnTo>
                  <a:lnTo>
                    <a:pt x="20" y="10"/>
                  </a:lnTo>
                  <a:lnTo>
                    <a:pt x="22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69" name="Freeform 662"/>
            <p:cNvSpPr>
              <a:spLocks/>
            </p:cNvSpPr>
            <p:nvPr/>
          </p:nvSpPr>
          <p:spPr bwMode="auto">
            <a:xfrm>
              <a:off x="1612" y="1254"/>
              <a:ext cx="5" cy="8"/>
            </a:xfrm>
            <a:custGeom>
              <a:avLst/>
              <a:gdLst>
                <a:gd name="T0" fmla="*/ 0 w 17"/>
                <a:gd name="T1" fmla="*/ 0 h 25"/>
                <a:gd name="T2" fmla="*/ 0 w 17"/>
                <a:gd name="T3" fmla="*/ 0 h 25"/>
                <a:gd name="T4" fmla="*/ 0 w 17"/>
                <a:gd name="T5" fmla="*/ 0 h 25"/>
                <a:gd name="T6" fmla="*/ 0 w 17"/>
                <a:gd name="T7" fmla="*/ 0 h 25"/>
                <a:gd name="T8" fmla="*/ 0 w 17"/>
                <a:gd name="T9" fmla="*/ 0 h 25"/>
                <a:gd name="T10" fmla="*/ 0 w 17"/>
                <a:gd name="T11" fmla="*/ 0 h 25"/>
                <a:gd name="T12" fmla="*/ 0 w 17"/>
                <a:gd name="T13" fmla="*/ 0 h 25"/>
                <a:gd name="T14" fmla="*/ 0 w 17"/>
                <a:gd name="T15" fmla="*/ 0 h 25"/>
                <a:gd name="T16" fmla="*/ 0 w 17"/>
                <a:gd name="T17" fmla="*/ 0 h 25"/>
                <a:gd name="T18" fmla="*/ 0 w 17"/>
                <a:gd name="T19" fmla="*/ 0 h 25"/>
                <a:gd name="T20" fmla="*/ 0 w 17"/>
                <a:gd name="T21" fmla="*/ 0 h 25"/>
                <a:gd name="T22" fmla="*/ 0 w 17"/>
                <a:gd name="T23" fmla="*/ 0 h 25"/>
                <a:gd name="T24" fmla="*/ 0 w 17"/>
                <a:gd name="T25" fmla="*/ 0 h 25"/>
                <a:gd name="T26" fmla="*/ 0 w 17"/>
                <a:gd name="T27" fmla="*/ 0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7" h="25">
                  <a:moveTo>
                    <a:pt x="17" y="12"/>
                  </a:moveTo>
                  <a:lnTo>
                    <a:pt x="17" y="17"/>
                  </a:lnTo>
                  <a:lnTo>
                    <a:pt x="16" y="20"/>
                  </a:lnTo>
                  <a:lnTo>
                    <a:pt x="15" y="23"/>
                  </a:lnTo>
                  <a:lnTo>
                    <a:pt x="12" y="25"/>
                  </a:lnTo>
                  <a:lnTo>
                    <a:pt x="8" y="25"/>
                  </a:lnTo>
                  <a:lnTo>
                    <a:pt x="5" y="23"/>
                  </a:lnTo>
                  <a:lnTo>
                    <a:pt x="2" y="19"/>
                  </a:lnTo>
                  <a:lnTo>
                    <a:pt x="1" y="16"/>
                  </a:lnTo>
                  <a:lnTo>
                    <a:pt x="0" y="0"/>
                  </a:lnTo>
                  <a:lnTo>
                    <a:pt x="6" y="2"/>
                  </a:lnTo>
                  <a:lnTo>
                    <a:pt x="11" y="4"/>
                  </a:lnTo>
                  <a:lnTo>
                    <a:pt x="15" y="8"/>
                  </a:lnTo>
                  <a:lnTo>
                    <a:pt x="17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70" name="Freeform 663"/>
            <p:cNvSpPr>
              <a:spLocks/>
            </p:cNvSpPr>
            <p:nvPr/>
          </p:nvSpPr>
          <p:spPr bwMode="auto">
            <a:xfrm>
              <a:off x="1887" y="1255"/>
              <a:ext cx="11" cy="15"/>
            </a:xfrm>
            <a:custGeom>
              <a:avLst/>
              <a:gdLst>
                <a:gd name="T0" fmla="*/ 0 w 38"/>
                <a:gd name="T1" fmla="*/ 0 h 44"/>
                <a:gd name="T2" fmla="*/ 0 w 38"/>
                <a:gd name="T3" fmla="*/ 0 h 44"/>
                <a:gd name="T4" fmla="*/ 0 w 38"/>
                <a:gd name="T5" fmla="*/ 0 h 44"/>
                <a:gd name="T6" fmla="*/ 0 w 38"/>
                <a:gd name="T7" fmla="*/ 0 h 44"/>
                <a:gd name="T8" fmla="*/ 0 w 38"/>
                <a:gd name="T9" fmla="*/ 0 h 44"/>
                <a:gd name="T10" fmla="*/ 0 w 38"/>
                <a:gd name="T11" fmla="*/ 0 h 44"/>
                <a:gd name="T12" fmla="*/ 0 w 38"/>
                <a:gd name="T13" fmla="*/ 0 h 44"/>
                <a:gd name="T14" fmla="*/ 0 w 38"/>
                <a:gd name="T15" fmla="*/ 0 h 44"/>
                <a:gd name="T16" fmla="*/ 0 w 38"/>
                <a:gd name="T17" fmla="*/ 0 h 44"/>
                <a:gd name="T18" fmla="*/ 0 w 38"/>
                <a:gd name="T19" fmla="*/ 0 h 44"/>
                <a:gd name="T20" fmla="*/ 0 w 38"/>
                <a:gd name="T21" fmla="*/ 0 h 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8" h="44">
                  <a:moveTo>
                    <a:pt x="38" y="17"/>
                  </a:moveTo>
                  <a:lnTo>
                    <a:pt x="35" y="25"/>
                  </a:lnTo>
                  <a:lnTo>
                    <a:pt x="30" y="34"/>
                  </a:lnTo>
                  <a:lnTo>
                    <a:pt x="23" y="39"/>
                  </a:lnTo>
                  <a:lnTo>
                    <a:pt x="16" y="44"/>
                  </a:lnTo>
                  <a:lnTo>
                    <a:pt x="0" y="39"/>
                  </a:lnTo>
                  <a:lnTo>
                    <a:pt x="8" y="0"/>
                  </a:lnTo>
                  <a:lnTo>
                    <a:pt x="17" y="4"/>
                  </a:lnTo>
                  <a:lnTo>
                    <a:pt x="25" y="7"/>
                  </a:lnTo>
                  <a:lnTo>
                    <a:pt x="32" y="10"/>
                  </a:lnTo>
                  <a:lnTo>
                    <a:pt x="38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71" name="Freeform 664"/>
            <p:cNvSpPr>
              <a:spLocks/>
            </p:cNvSpPr>
            <p:nvPr/>
          </p:nvSpPr>
          <p:spPr bwMode="auto">
            <a:xfrm>
              <a:off x="1845" y="1257"/>
              <a:ext cx="5" cy="11"/>
            </a:xfrm>
            <a:custGeom>
              <a:avLst/>
              <a:gdLst>
                <a:gd name="T0" fmla="*/ 0 w 17"/>
                <a:gd name="T1" fmla="*/ 0 h 34"/>
                <a:gd name="T2" fmla="*/ 0 w 17"/>
                <a:gd name="T3" fmla="*/ 0 h 34"/>
                <a:gd name="T4" fmla="*/ 0 w 17"/>
                <a:gd name="T5" fmla="*/ 0 h 34"/>
                <a:gd name="T6" fmla="*/ 0 w 17"/>
                <a:gd name="T7" fmla="*/ 0 h 34"/>
                <a:gd name="T8" fmla="*/ 0 w 17"/>
                <a:gd name="T9" fmla="*/ 0 h 34"/>
                <a:gd name="T10" fmla="*/ 0 w 17"/>
                <a:gd name="T11" fmla="*/ 0 h 34"/>
                <a:gd name="T12" fmla="*/ 0 w 17"/>
                <a:gd name="T13" fmla="*/ 0 h 34"/>
                <a:gd name="T14" fmla="*/ 0 w 17"/>
                <a:gd name="T15" fmla="*/ 0 h 34"/>
                <a:gd name="T16" fmla="*/ 0 w 17"/>
                <a:gd name="T17" fmla="*/ 0 h 34"/>
                <a:gd name="T18" fmla="*/ 0 w 17"/>
                <a:gd name="T19" fmla="*/ 0 h 34"/>
                <a:gd name="T20" fmla="*/ 0 w 17"/>
                <a:gd name="T21" fmla="*/ 0 h 34"/>
                <a:gd name="T22" fmla="*/ 0 w 17"/>
                <a:gd name="T23" fmla="*/ 0 h 34"/>
                <a:gd name="T24" fmla="*/ 0 w 17"/>
                <a:gd name="T25" fmla="*/ 0 h 34"/>
                <a:gd name="T26" fmla="*/ 0 w 17"/>
                <a:gd name="T27" fmla="*/ 0 h 34"/>
                <a:gd name="T28" fmla="*/ 0 w 17"/>
                <a:gd name="T29" fmla="*/ 0 h 34"/>
                <a:gd name="T30" fmla="*/ 0 w 17"/>
                <a:gd name="T31" fmla="*/ 0 h 34"/>
                <a:gd name="T32" fmla="*/ 0 w 17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7" h="34">
                  <a:moveTo>
                    <a:pt x="16" y="12"/>
                  </a:moveTo>
                  <a:lnTo>
                    <a:pt x="17" y="18"/>
                  </a:lnTo>
                  <a:lnTo>
                    <a:pt x="16" y="24"/>
                  </a:lnTo>
                  <a:lnTo>
                    <a:pt x="13" y="28"/>
                  </a:lnTo>
                  <a:lnTo>
                    <a:pt x="12" y="34"/>
                  </a:lnTo>
                  <a:lnTo>
                    <a:pt x="9" y="33"/>
                  </a:lnTo>
                  <a:lnTo>
                    <a:pt x="4" y="30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2" y="4"/>
                  </a:lnTo>
                  <a:lnTo>
                    <a:pt x="3" y="0"/>
                  </a:lnTo>
                  <a:lnTo>
                    <a:pt x="7" y="2"/>
                  </a:lnTo>
                  <a:lnTo>
                    <a:pt x="11" y="4"/>
                  </a:lnTo>
                  <a:lnTo>
                    <a:pt x="13" y="8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72" name="Freeform 665"/>
            <p:cNvSpPr>
              <a:spLocks/>
            </p:cNvSpPr>
            <p:nvPr/>
          </p:nvSpPr>
          <p:spPr bwMode="auto">
            <a:xfrm>
              <a:off x="1707" y="1261"/>
              <a:ext cx="3" cy="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w 9"/>
                <a:gd name="T15" fmla="*/ 0 h 9"/>
                <a:gd name="T16" fmla="*/ 0 w 9"/>
                <a:gd name="T17" fmla="*/ 0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" h="9">
                  <a:moveTo>
                    <a:pt x="9" y="8"/>
                  </a:moveTo>
                  <a:lnTo>
                    <a:pt x="5" y="9"/>
                  </a:lnTo>
                  <a:lnTo>
                    <a:pt x="1" y="8"/>
                  </a:lnTo>
                  <a:lnTo>
                    <a:pt x="0" y="5"/>
                  </a:lnTo>
                  <a:lnTo>
                    <a:pt x="0" y="0"/>
                  </a:lnTo>
                  <a:lnTo>
                    <a:pt x="2" y="1"/>
                  </a:lnTo>
                  <a:lnTo>
                    <a:pt x="6" y="4"/>
                  </a:lnTo>
                  <a:lnTo>
                    <a:pt x="8" y="5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73" name="Freeform 666"/>
            <p:cNvSpPr>
              <a:spLocks/>
            </p:cNvSpPr>
            <p:nvPr/>
          </p:nvSpPr>
          <p:spPr bwMode="auto">
            <a:xfrm>
              <a:off x="1868" y="1266"/>
              <a:ext cx="10" cy="8"/>
            </a:xfrm>
            <a:custGeom>
              <a:avLst/>
              <a:gdLst>
                <a:gd name="T0" fmla="*/ 0 w 40"/>
                <a:gd name="T1" fmla="*/ 0 h 26"/>
                <a:gd name="T2" fmla="*/ 0 w 40"/>
                <a:gd name="T3" fmla="*/ 0 h 26"/>
                <a:gd name="T4" fmla="*/ 0 w 40"/>
                <a:gd name="T5" fmla="*/ 0 h 26"/>
                <a:gd name="T6" fmla="*/ 0 w 40"/>
                <a:gd name="T7" fmla="*/ 0 h 26"/>
                <a:gd name="T8" fmla="*/ 0 w 40"/>
                <a:gd name="T9" fmla="*/ 0 h 26"/>
                <a:gd name="T10" fmla="*/ 0 w 40"/>
                <a:gd name="T11" fmla="*/ 0 h 26"/>
                <a:gd name="T12" fmla="*/ 0 w 40"/>
                <a:gd name="T13" fmla="*/ 0 h 26"/>
                <a:gd name="T14" fmla="*/ 0 w 40"/>
                <a:gd name="T15" fmla="*/ 0 h 26"/>
                <a:gd name="T16" fmla="*/ 0 w 40"/>
                <a:gd name="T17" fmla="*/ 0 h 26"/>
                <a:gd name="T18" fmla="*/ 0 w 40"/>
                <a:gd name="T19" fmla="*/ 0 h 26"/>
                <a:gd name="T20" fmla="*/ 0 w 40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0" h="26">
                  <a:moveTo>
                    <a:pt x="39" y="16"/>
                  </a:moveTo>
                  <a:lnTo>
                    <a:pt x="40" y="20"/>
                  </a:lnTo>
                  <a:lnTo>
                    <a:pt x="38" y="23"/>
                  </a:lnTo>
                  <a:lnTo>
                    <a:pt x="34" y="24"/>
                  </a:lnTo>
                  <a:lnTo>
                    <a:pt x="31" y="26"/>
                  </a:lnTo>
                  <a:lnTo>
                    <a:pt x="0" y="20"/>
                  </a:lnTo>
                  <a:lnTo>
                    <a:pt x="11" y="0"/>
                  </a:lnTo>
                  <a:lnTo>
                    <a:pt x="19" y="3"/>
                  </a:lnTo>
                  <a:lnTo>
                    <a:pt x="27" y="5"/>
                  </a:lnTo>
                  <a:lnTo>
                    <a:pt x="34" y="9"/>
                  </a:lnTo>
                  <a:lnTo>
                    <a:pt x="3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74" name="Freeform 667"/>
            <p:cNvSpPr>
              <a:spLocks/>
            </p:cNvSpPr>
            <p:nvPr/>
          </p:nvSpPr>
          <p:spPr bwMode="auto">
            <a:xfrm>
              <a:off x="1813" y="1266"/>
              <a:ext cx="14" cy="18"/>
            </a:xfrm>
            <a:custGeom>
              <a:avLst/>
              <a:gdLst>
                <a:gd name="T0" fmla="*/ 0 w 48"/>
                <a:gd name="T1" fmla="*/ 0 h 54"/>
                <a:gd name="T2" fmla="*/ 0 w 48"/>
                <a:gd name="T3" fmla="*/ 0 h 54"/>
                <a:gd name="T4" fmla="*/ 0 w 48"/>
                <a:gd name="T5" fmla="*/ 0 h 54"/>
                <a:gd name="T6" fmla="*/ 0 w 48"/>
                <a:gd name="T7" fmla="*/ 0 h 54"/>
                <a:gd name="T8" fmla="*/ 0 w 48"/>
                <a:gd name="T9" fmla="*/ 0 h 54"/>
                <a:gd name="T10" fmla="*/ 0 w 48"/>
                <a:gd name="T11" fmla="*/ 0 h 54"/>
                <a:gd name="T12" fmla="*/ 0 w 48"/>
                <a:gd name="T13" fmla="*/ 0 h 54"/>
                <a:gd name="T14" fmla="*/ 0 w 48"/>
                <a:gd name="T15" fmla="*/ 0 h 54"/>
                <a:gd name="T16" fmla="*/ 0 w 48"/>
                <a:gd name="T17" fmla="*/ 0 h 54"/>
                <a:gd name="T18" fmla="*/ 0 w 48"/>
                <a:gd name="T19" fmla="*/ 0 h 54"/>
                <a:gd name="T20" fmla="*/ 0 w 48"/>
                <a:gd name="T21" fmla="*/ 0 h 54"/>
                <a:gd name="T22" fmla="*/ 0 w 48"/>
                <a:gd name="T23" fmla="*/ 0 h 54"/>
                <a:gd name="T24" fmla="*/ 0 w 48"/>
                <a:gd name="T25" fmla="*/ 0 h 54"/>
                <a:gd name="T26" fmla="*/ 0 w 48"/>
                <a:gd name="T27" fmla="*/ 0 h 54"/>
                <a:gd name="T28" fmla="*/ 0 w 48"/>
                <a:gd name="T29" fmla="*/ 0 h 54"/>
                <a:gd name="T30" fmla="*/ 0 w 48"/>
                <a:gd name="T31" fmla="*/ 0 h 54"/>
                <a:gd name="T32" fmla="*/ 0 w 48"/>
                <a:gd name="T33" fmla="*/ 0 h 54"/>
                <a:gd name="T34" fmla="*/ 0 w 48"/>
                <a:gd name="T35" fmla="*/ 0 h 54"/>
                <a:gd name="T36" fmla="*/ 0 w 48"/>
                <a:gd name="T37" fmla="*/ 0 h 54"/>
                <a:gd name="T38" fmla="*/ 0 w 48"/>
                <a:gd name="T39" fmla="*/ 0 h 54"/>
                <a:gd name="T40" fmla="*/ 0 w 48"/>
                <a:gd name="T41" fmla="*/ 0 h 54"/>
                <a:gd name="T42" fmla="*/ 0 w 48"/>
                <a:gd name="T43" fmla="*/ 0 h 54"/>
                <a:gd name="T44" fmla="*/ 0 w 48"/>
                <a:gd name="T45" fmla="*/ 0 h 54"/>
                <a:gd name="T46" fmla="*/ 0 w 48"/>
                <a:gd name="T47" fmla="*/ 0 h 54"/>
                <a:gd name="T48" fmla="*/ 0 w 48"/>
                <a:gd name="T49" fmla="*/ 0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8" h="54">
                  <a:moveTo>
                    <a:pt x="47" y="23"/>
                  </a:moveTo>
                  <a:lnTo>
                    <a:pt x="48" y="31"/>
                  </a:lnTo>
                  <a:lnTo>
                    <a:pt x="43" y="36"/>
                  </a:lnTo>
                  <a:lnTo>
                    <a:pt x="38" y="41"/>
                  </a:lnTo>
                  <a:lnTo>
                    <a:pt x="39" y="47"/>
                  </a:lnTo>
                  <a:lnTo>
                    <a:pt x="36" y="53"/>
                  </a:lnTo>
                  <a:lnTo>
                    <a:pt x="32" y="54"/>
                  </a:lnTo>
                  <a:lnTo>
                    <a:pt x="25" y="53"/>
                  </a:lnTo>
                  <a:lnTo>
                    <a:pt x="20" y="52"/>
                  </a:lnTo>
                  <a:lnTo>
                    <a:pt x="11" y="43"/>
                  </a:lnTo>
                  <a:lnTo>
                    <a:pt x="7" y="31"/>
                  </a:lnTo>
                  <a:lnTo>
                    <a:pt x="4" y="1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3"/>
                  </a:lnTo>
                  <a:lnTo>
                    <a:pt x="7" y="1"/>
                  </a:lnTo>
                  <a:lnTo>
                    <a:pt x="9" y="0"/>
                  </a:lnTo>
                  <a:lnTo>
                    <a:pt x="15" y="1"/>
                  </a:lnTo>
                  <a:lnTo>
                    <a:pt x="20" y="3"/>
                  </a:lnTo>
                  <a:lnTo>
                    <a:pt x="26" y="5"/>
                  </a:lnTo>
                  <a:lnTo>
                    <a:pt x="32" y="7"/>
                  </a:lnTo>
                  <a:lnTo>
                    <a:pt x="36" y="11"/>
                  </a:lnTo>
                  <a:lnTo>
                    <a:pt x="40" y="14"/>
                  </a:lnTo>
                  <a:lnTo>
                    <a:pt x="43" y="19"/>
                  </a:lnTo>
                  <a:lnTo>
                    <a:pt x="47" y="2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75" name="Freeform 668"/>
            <p:cNvSpPr>
              <a:spLocks/>
            </p:cNvSpPr>
            <p:nvPr/>
          </p:nvSpPr>
          <p:spPr bwMode="auto">
            <a:xfrm>
              <a:off x="1744" y="1271"/>
              <a:ext cx="6" cy="12"/>
            </a:xfrm>
            <a:custGeom>
              <a:avLst/>
              <a:gdLst>
                <a:gd name="T0" fmla="*/ 0 w 26"/>
                <a:gd name="T1" fmla="*/ 0 h 38"/>
                <a:gd name="T2" fmla="*/ 0 w 26"/>
                <a:gd name="T3" fmla="*/ 0 h 38"/>
                <a:gd name="T4" fmla="*/ 0 w 26"/>
                <a:gd name="T5" fmla="*/ 0 h 38"/>
                <a:gd name="T6" fmla="*/ 0 w 26"/>
                <a:gd name="T7" fmla="*/ 0 h 38"/>
                <a:gd name="T8" fmla="*/ 0 w 26"/>
                <a:gd name="T9" fmla="*/ 0 h 38"/>
                <a:gd name="T10" fmla="*/ 0 w 26"/>
                <a:gd name="T11" fmla="*/ 0 h 38"/>
                <a:gd name="T12" fmla="*/ 0 w 26"/>
                <a:gd name="T13" fmla="*/ 0 h 38"/>
                <a:gd name="T14" fmla="*/ 0 w 26"/>
                <a:gd name="T15" fmla="*/ 0 h 38"/>
                <a:gd name="T16" fmla="*/ 0 w 26"/>
                <a:gd name="T17" fmla="*/ 0 h 38"/>
                <a:gd name="T18" fmla="*/ 0 w 26"/>
                <a:gd name="T19" fmla="*/ 0 h 38"/>
                <a:gd name="T20" fmla="*/ 0 w 26"/>
                <a:gd name="T21" fmla="*/ 0 h 38"/>
                <a:gd name="T22" fmla="*/ 0 w 26"/>
                <a:gd name="T23" fmla="*/ 0 h 38"/>
                <a:gd name="T24" fmla="*/ 0 w 26"/>
                <a:gd name="T25" fmla="*/ 0 h 38"/>
                <a:gd name="T26" fmla="*/ 0 w 26"/>
                <a:gd name="T27" fmla="*/ 0 h 38"/>
                <a:gd name="T28" fmla="*/ 0 w 26"/>
                <a:gd name="T29" fmla="*/ 0 h 38"/>
                <a:gd name="T30" fmla="*/ 0 w 26"/>
                <a:gd name="T31" fmla="*/ 0 h 38"/>
                <a:gd name="T32" fmla="*/ 0 w 26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38">
                  <a:moveTo>
                    <a:pt x="26" y="9"/>
                  </a:moveTo>
                  <a:lnTo>
                    <a:pt x="25" y="16"/>
                  </a:lnTo>
                  <a:lnTo>
                    <a:pt x="23" y="23"/>
                  </a:lnTo>
                  <a:lnTo>
                    <a:pt x="20" y="30"/>
                  </a:lnTo>
                  <a:lnTo>
                    <a:pt x="18" y="37"/>
                  </a:lnTo>
                  <a:lnTo>
                    <a:pt x="12" y="38"/>
                  </a:lnTo>
                  <a:lnTo>
                    <a:pt x="6" y="36"/>
                  </a:lnTo>
                  <a:lnTo>
                    <a:pt x="3" y="32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7" y="6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9" y="2"/>
                  </a:lnTo>
                  <a:lnTo>
                    <a:pt x="22" y="5"/>
                  </a:lnTo>
                  <a:lnTo>
                    <a:pt x="26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76" name="Freeform 669"/>
            <p:cNvSpPr>
              <a:spLocks/>
            </p:cNvSpPr>
            <p:nvPr/>
          </p:nvSpPr>
          <p:spPr bwMode="auto">
            <a:xfrm>
              <a:off x="1577" y="1271"/>
              <a:ext cx="10" cy="24"/>
            </a:xfrm>
            <a:custGeom>
              <a:avLst/>
              <a:gdLst>
                <a:gd name="T0" fmla="*/ 0 w 39"/>
                <a:gd name="T1" fmla="*/ 0 h 71"/>
                <a:gd name="T2" fmla="*/ 0 w 39"/>
                <a:gd name="T3" fmla="*/ 0 h 71"/>
                <a:gd name="T4" fmla="*/ 0 w 39"/>
                <a:gd name="T5" fmla="*/ 0 h 71"/>
                <a:gd name="T6" fmla="*/ 0 w 39"/>
                <a:gd name="T7" fmla="*/ 0 h 71"/>
                <a:gd name="T8" fmla="*/ 0 w 39"/>
                <a:gd name="T9" fmla="*/ 0 h 71"/>
                <a:gd name="T10" fmla="*/ 0 w 39"/>
                <a:gd name="T11" fmla="*/ 0 h 71"/>
                <a:gd name="T12" fmla="*/ 0 w 39"/>
                <a:gd name="T13" fmla="*/ 0 h 71"/>
                <a:gd name="T14" fmla="*/ 0 w 39"/>
                <a:gd name="T15" fmla="*/ 0 h 71"/>
                <a:gd name="T16" fmla="*/ 0 w 39"/>
                <a:gd name="T17" fmla="*/ 0 h 71"/>
                <a:gd name="T18" fmla="*/ 0 w 39"/>
                <a:gd name="T19" fmla="*/ 0 h 71"/>
                <a:gd name="T20" fmla="*/ 0 w 39"/>
                <a:gd name="T21" fmla="*/ 0 h 71"/>
                <a:gd name="T22" fmla="*/ 0 w 39"/>
                <a:gd name="T23" fmla="*/ 0 h 71"/>
                <a:gd name="T24" fmla="*/ 0 w 39"/>
                <a:gd name="T25" fmla="*/ 0 h 71"/>
                <a:gd name="T26" fmla="*/ 0 w 39"/>
                <a:gd name="T27" fmla="*/ 0 h 71"/>
                <a:gd name="T28" fmla="*/ 0 w 39"/>
                <a:gd name="T29" fmla="*/ 0 h 71"/>
                <a:gd name="T30" fmla="*/ 0 w 39"/>
                <a:gd name="T31" fmla="*/ 0 h 71"/>
                <a:gd name="T32" fmla="*/ 0 w 39"/>
                <a:gd name="T33" fmla="*/ 0 h 71"/>
                <a:gd name="T34" fmla="*/ 0 w 39"/>
                <a:gd name="T35" fmla="*/ 0 h 71"/>
                <a:gd name="T36" fmla="*/ 0 w 39"/>
                <a:gd name="T37" fmla="*/ 0 h 71"/>
                <a:gd name="T38" fmla="*/ 0 w 39"/>
                <a:gd name="T39" fmla="*/ 0 h 71"/>
                <a:gd name="T40" fmla="*/ 0 w 39"/>
                <a:gd name="T41" fmla="*/ 0 h 7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" h="71">
                  <a:moveTo>
                    <a:pt x="37" y="10"/>
                  </a:moveTo>
                  <a:lnTo>
                    <a:pt x="39" y="14"/>
                  </a:lnTo>
                  <a:lnTo>
                    <a:pt x="39" y="19"/>
                  </a:lnTo>
                  <a:lnTo>
                    <a:pt x="39" y="24"/>
                  </a:lnTo>
                  <a:lnTo>
                    <a:pt x="38" y="28"/>
                  </a:lnTo>
                  <a:lnTo>
                    <a:pt x="28" y="35"/>
                  </a:lnTo>
                  <a:lnTo>
                    <a:pt x="22" y="46"/>
                  </a:lnTo>
                  <a:lnTo>
                    <a:pt x="20" y="58"/>
                  </a:lnTo>
                  <a:lnTo>
                    <a:pt x="19" y="71"/>
                  </a:lnTo>
                  <a:lnTo>
                    <a:pt x="13" y="69"/>
                  </a:lnTo>
                  <a:lnTo>
                    <a:pt x="8" y="64"/>
                  </a:lnTo>
                  <a:lnTo>
                    <a:pt x="4" y="58"/>
                  </a:lnTo>
                  <a:lnTo>
                    <a:pt x="0" y="52"/>
                  </a:lnTo>
                  <a:lnTo>
                    <a:pt x="0" y="38"/>
                  </a:lnTo>
                  <a:lnTo>
                    <a:pt x="2" y="24"/>
                  </a:lnTo>
                  <a:lnTo>
                    <a:pt x="9" y="11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5" y="5"/>
                  </a:lnTo>
                  <a:lnTo>
                    <a:pt x="37" y="10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77" name="Freeform 670"/>
            <p:cNvSpPr>
              <a:spLocks/>
            </p:cNvSpPr>
            <p:nvPr/>
          </p:nvSpPr>
          <p:spPr bwMode="auto">
            <a:xfrm>
              <a:off x="1562" y="1279"/>
              <a:ext cx="7" cy="14"/>
            </a:xfrm>
            <a:custGeom>
              <a:avLst/>
              <a:gdLst>
                <a:gd name="T0" fmla="*/ 0 w 24"/>
                <a:gd name="T1" fmla="*/ 0 h 41"/>
                <a:gd name="T2" fmla="*/ 0 w 24"/>
                <a:gd name="T3" fmla="*/ 0 h 41"/>
                <a:gd name="T4" fmla="*/ 0 w 24"/>
                <a:gd name="T5" fmla="*/ 0 h 41"/>
                <a:gd name="T6" fmla="*/ 0 w 24"/>
                <a:gd name="T7" fmla="*/ 0 h 41"/>
                <a:gd name="T8" fmla="*/ 0 w 24"/>
                <a:gd name="T9" fmla="*/ 0 h 41"/>
                <a:gd name="T10" fmla="*/ 0 w 24"/>
                <a:gd name="T11" fmla="*/ 0 h 41"/>
                <a:gd name="T12" fmla="*/ 0 w 24"/>
                <a:gd name="T13" fmla="*/ 0 h 41"/>
                <a:gd name="T14" fmla="*/ 0 w 24"/>
                <a:gd name="T15" fmla="*/ 0 h 41"/>
                <a:gd name="T16" fmla="*/ 0 w 24"/>
                <a:gd name="T17" fmla="*/ 0 h 41"/>
                <a:gd name="T18" fmla="*/ 0 w 24"/>
                <a:gd name="T19" fmla="*/ 0 h 41"/>
                <a:gd name="T20" fmla="*/ 0 w 24"/>
                <a:gd name="T21" fmla="*/ 0 h 41"/>
                <a:gd name="T22" fmla="*/ 0 w 24"/>
                <a:gd name="T23" fmla="*/ 0 h 41"/>
                <a:gd name="T24" fmla="*/ 0 w 24"/>
                <a:gd name="T25" fmla="*/ 0 h 41"/>
                <a:gd name="T26" fmla="*/ 0 w 24"/>
                <a:gd name="T27" fmla="*/ 0 h 41"/>
                <a:gd name="T28" fmla="*/ 0 w 24"/>
                <a:gd name="T29" fmla="*/ 0 h 41"/>
                <a:gd name="T30" fmla="*/ 0 w 24"/>
                <a:gd name="T31" fmla="*/ 0 h 41"/>
                <a:gd name="T32" fmla="*/ 0 w 24"/>
                <a:gd name="T33" fmla="*/ 0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41">
                  <a:moveTo>
                    <a:pt x="24" y="18"/>
                  </a:moveTo>
                  <a:lnTo>
                    <a:pt x="24" y="25"/>
                  </a:lnTo>
                  <a:lnTo>
                    <a:pt x="22" y="32"/>
                  </a:lnTo>
                  <a:lnTo>
                    <a:pt x="18" y="38"/>
                  </a:lnTo>
                  <a:lnTo>
                    <a:pt x="12" y="41"/>
                  </a:lnTo>
                  <a:lnTo>
                    <a:pt x="8" y="41"/>
                  </a:lnTo>
                  <a:lnTo>
                    <a:pt x="4" y="40"/>
                  </a:lnTo>
                  <a:lnTo>
                    <a:pt x="2" y="38"/>
                  </a:lnTo>
                  <a:lnTo>
                    <a:pt x="0" y="34"/>
                  </a:lnTo>
                  <a:lnTo>
                    <a:pt x="0" y="25"/>
                  </a:lnTo>
                  <a:lnTo>
                    <a:pt x="1" y="17"/>
                  </a:lnTo>
                  <a:lnTo>
                    <a:pt x="2" y="8"/>
                  </a:lnTo>
                  <a:lnTo>
                    <a:pt x="3" y="0"/>
                  </a:lnTo>
                  <a:lnTo>
                    <a:pt x="9" y="2"/>
                  </a:lnTo>
                  <a:lnTo>
                    <a:pt x="16" y="7"/>
                  </a:lnTo>
                  <a:lnTo>
                    <a:pt x="21" y="11"/>
                  </a:lnTo>
                  <a:lnTo>
                    <a:pt x="24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78" name="Freeform 671"/>
            <p:cNvSpPr>
              <a:spLocks/>
            </p:cNvSpPr>
            <p:nvPr/>
          </p:nvSpPr>
          <p:spPr bwMode="auto">
            <a:xfrm>
              <a:off x="1615" y="1284"/>
              <a:ext cx="11" cy="12"/>
            </a:xfrm>
            <a:custGeom>
              <a:avLst/>
              <a:gdLst>
                <a:gd name="T0" fmla="*/ 0 w 43"/>
                <a:gd name="T1" fmla="*/ 0 h 40"/>
                <a:gd name="T2" fmla="*/ 0 w 43"/>
                <a:gd name="T3" fmla="*/ 0 h 40"/>
                <a:gd name="T4" fmla="*/ 0 w 43"/>
                <a:gd name="T5" fmla="*/ 0 h 40"/>
                <a:gd name="T6" fmla="*/ 0 w 43"/>
                <a:gd name="T7" fmla="*/ 0 h 40"/>
                <a:gd name="T8" fmla="*/ 0 w 43"/>
                <a:gd name="T9" fmla="*/ 0 h 40"/>
                <a:gd name="T10" fmla="*/ 0 w 43"/>
                <a:gd name="T11" fmla="*/ 0 h 40"/>
                <a:gd name="T12" fmla="*/ 0 w 43"/>
                <a:gd name="T13" fmla="*/ 0 h 40"/>
                <a:gd name="T14" fmla="*/ 0 w 43"/>
                <a:gd name="T15" fmla="*/ 0 h 40"/>
                <a:gd name="T16" fmla="*/ 0 w 43"/>
                <a:gd name="T17" fmla="*/ 0 h 40"/>
                <a:gd name="T18" fmla="*/ 0 w 43"/>
                <a:gd name="T19" fmla="*/ 0 h 40"/>
                <a:gd name="T20" fmla="*/ 0 w 43"/>
                <a:gd name="T21" fmla="*/ 0 h 40"/>
                <a:gd name="T22" fmla="*/ 0 w 43"/>
                <a:gd name="T23" fmla="*/ 0 h 40"/>
                <a:gd name="T24" fmla="*/ 0 w 43"/>
                <a:gd name="T25" fmla="*/ 0 h 40"/>
                <a:gd name="T26" fmla="*/ 0 w 43"/>
                <a:gd name="T27" fmla="*/ 0 h 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3" h="40">
                  <a:moveTo>
                    <a:pt x="43" y="26"/>
                  </a:moveTo>
                  <a:lnTo>
                    <a:pt x="36" y="31"/>
                  </a:lnTo>
                  <a:lnTo>
                    <a:pt x="28" y="36"/>
                  </a:lnTo>
                  <a:lnTo>
                    <a:pt x="20" y="40"/>
                  </a:lnTo>
                  <a:lnTo>
                    <a:pt x="10" y="38"/>
                  </a:lnTo>
                  <a:lnTo>
                    <a:pt x="0" y="34"/>
                  </a:lnTo>
                  <a:lnTo>
                    <a:pt x="8" y="27"/>
                  </a:lnTo>
                  <a:lnTo>
                    <a:pt x="14" y="19"/>
                  </a:lnTo>
                  <a:lnTo>
                    <a:pt x="20" y="10"/>
                  </a:lnTo>
                  <a:lnTo>
                    <a:pt x="23" y="0"/>
                  </a:lnTo>
                  <a:lnTo>
                    <a:pt x="30" y="6"/>
                  </a:lnTo>
                  <a:lnTo>
                    <a:pt x="38" y="11"/>
                  </a:lnTo>
                  <a:lnTo>
                    <a:pt x="43" y="18"/>
                  </a:lnTo>
                  <a:lnTo>
                    <a:pt x="43" y="2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79" name="Freeform 672"/>
            <p:cNvSpPr>
              <a:spLocks/>
            </p:cNvSpPr>
            <p:nvPr/>
          </p:nvSpPr>
          <p:spPr bwMode="auto">
            <a:xfrm>
              <a:off x="1699" y="1284"/>
              <a:ext cx="8" cy="20"/>
            </a:xfrm>
            <a:custGeom>
              <a:avLst/>
              <a:gdLst>
                <a:gd name="T0" fmla="*/ 0 w 31"/>
                <a:gd name="T1" fmla="*/ 0 h 56"/>
                <a:gd name="T2" fmla="*/ 0 w 31"/>
                <a:gd name="T3" fmla="*/ 0 h 56"/>
                <a:gd name="T4" fmla="*/ 0 w 31"/>
                <a:gd name="T5" fmla="*/ 0 h 56"/>
                <a:gd name="T6" fmla="*/ 0 w 31"/>
                <a:gd name="T7" fmla="*/ 0 h 56"/>
                <a:gd name="T8" fmla="*/ 0 w 31"/>
                <a:gd name="T9" fmla="*/ 0 h 56"/>
                <a:gd name="T10" fmla="*/ 0 w 31"/>
                <a:gd name="T11" fmla="*/ 0 h 56"/>
                <a:gd name="T12" fmla="*/ 0 w 31"/>
                <a:gd name="T13" fmla="*/ 0 h 56"/>
                <a:gd name="T14" fmla="*/ 0 w 31"/>
                <a:gd name="T15" fmla="*/ 0 h 56"/>
                <a:gd name="T16" fmla="*/ 0 w 31"/>
                <a:gd name="T17" fmla="*/ 0 h 56"/>
                <a:gd name="T18" fmla="*/ 0 w 31"/>
                <a:gd name="T19" fmla="*/ 0 h 56"/>
                <a:gd name="T20" fmla="*/ 0 w 31"/>
                <a:gd name="T21" fmla="*/ 0 h 56"/>
                <a:gd name="T22" fmla="*/ 0 w 31"/>
                <a:gd name="T23" fmla="*/ 0 h 56"/>
                <a:gd name="T24" fmla="*/ 0 w 31"/>
                <a:gd name="T25" fmla="*/ 0 h 56"/>
                <a:gd name="T26" fmla="*/ 0 w 31"/>
                <a:gd name="T27" fmla="*/ 0 h 56"/>
                <a:gd name="T28" fmla="*/ 0 w 31"/>
                <a:gd name="T29" fmla="*/ 0 h 56"/>
                <a:gd name="T30" fmla="*/ 0 w 31"/>
                <a:gd name="T31" fmla="*/ 0 h 56"/>
                <a:gd name="T32" fmla="*/ 0 w 31"/>
                <a:gd name="T33" fmla="*/ 0 h 5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56">
                  <a:moveTo>
                    <a:pt x="31" y="12"/>
                  </a:moveTo>
                  <a:lnTo>
                    <a:pt x="31" y="24"/>
                  </a:lnTo>
                  <a:lnTo>
                    <a:pt x="28" y="36"/>
                  </a:lnTo>
                  <a:lnTo>
                    <a:pt x="24" y="46"/>
                  </a:lnTo>
                  <a:lnTo>
                    <a:pt x="18" y="56"/>
                  </a:lnTo>
                  <a:lnTo>
                    <a:pt x="12" y="53"/>
                  </a:lnTo>
                  <a:lnTo>
                    <a:pt x="7" y="49"/>
                  </a:lnTo>
                  <a:lnTo>
                    <a:pt x="2" y="46"/>
                  </a:lnTo>
                  <a:lnTo>
                    <a:pt x="0" y="39"/>
                  </a:lnTo>
                  <a:lnTo>
                    <a:pt x="0" y="27"/>
                  </a:lnTo>
                  <a:lnTo>
                    <a:pt x="2" y="17"/>
                  </a:lnTo>
                  <a:lnTo>
                    <a:pt x="5" y="7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2"/>
                  </a:lnTo>
                  <a:lnTo>
                    <a:pt x="28" y="7"/>
                  </a:lnTo>
                  <a:lnTo>
                    <a:pt x="3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80" name="Freeform 673"/>
            <p:cNvSpPr>
              <a:spLocks/>
            </p:cNvSpPr>
            <p:nvPr/>
          </p:nvSpPr>
          <p:spPr bwMode="auto">
            <a:xfrm>
              <a:off x="1880" y="1287"/>
              <a:ext cx="16" cy="15"/>
            </a:xfrm>
            <a:custGeom>
              <a:avLst/>
              <a:gdLst>
                <a:gd name="T0" fmla="*/ 0 w 61"/>
                <a:gd name="T1" fmla="*/ 0 h 46"/>
                <a:gd name="T2" fmla="*/ 0 w 61"/>
                <a:gd name="T3" fmla="*/ 0 h 46"/>
                <a:gd name="T4" fmla="*/ 0 w 61"/>
                <a:gd name="T5" fmla="*/ 0 h 46"/>
                <a:gd name="T6" fmla="*/ 0 w 61"/>
                <a:gd name="T7" fmla="*/ 0 h 46"/>
                <a:gd name="T8" fmla="*/ 0 w 61"/>
                <a:gd name="T9" fmla="*/ 0 h 46"/>
                <a:gd name="T10" fmla="*/ 0 w 61"/>
                <a:gd name="T11" fmla="*/ 0 h 46"/>
                <a:gd name="T12" fmla="*/ 0 w 61"/>
                <a:gd name="T13" fmla="*/ 0 h 46"/>
                <a:gd name="T14" fmla="*/ 0 w 61"/>
                <a:gd name="T15" fmla="*/ 0 h 46"/>
                <a:gd name="T16" fmla="*/ 0 w 61"/>
                <a:gd name="T17" fmla="*/ 0 h 46"/>
                <a:gd name="T18" fmla="*/ 0 w 61"/>
                <a:gd name="T19" fmla="*/ 0 h 46"/>
                <a:gd name="T20" fmla="*/ 0 w 61"/>
                <a:gd name="T21" fmla="*/ 0 h 46"/>
                <a:gd name="T22" fmla="*/ 0 w 61"/>
                <a:gd name="T23" fmla="*/ 0 h 46"/>
                <a:gd name="T24" fmla="*/ 0 w 61"/>
                <a:gd name="T25" fmla="*/ 0 h 46"/>
                <a:gd name="T26" fmla="*/ 0 w 61"/>
                <a:gd name="T27" fmla="*/ 0 h 46"/>
                <a:gd name="T28" fmla="*/ 0 w 61"/>
                <a:gd name="T29" fmla="*/ 0 h 46"/>
                <a:gd name="T30" fmla="*/ 0 w 61"/>
                <a:gd name="T31" fmla="*/ 0 h 46"/>
                <a:gd name="T32" fmla="*/ 0 w 61"/>
                <a:gd name="T33" fmla="*/ 0 h 46"/>
                <a:gd name="T34" fmla="*/ 0 w 61"/>
                <a:gd name="T35" fmla="*/ 0 h 46"/>
                <a:gd name="T36" fmla="*/ 0 w 61"/>
                <a:gd name="T37" fmla="*/ 0 h 46"/>
                <a:gd name="T38" fmla="*/ 0 w 61"/>
                <a:gd name="T39" fmla="*/ 0 h 46"/>
                <a:gd name="T40" fmla="*/ 0 w 61"/>
                <a:gd name="T41" fmla="*/ 0 h 46"/>
                <a:gd name="T42" fmla="*/ 0 w 61"/>
                <a:gd name="T43" fmla="*/ 0 h 46"/>
                <a:gd name="T44" fmla="*/ 0 w 61"/>
                <a:gd name="T45" fmla="*/ 0 h 46"/>
                <a:gd name="T46" fmla="*/ 0 w 61"/>
                <a:gd name="T47" fmla="*/ 0 h 46"/>
                <a:gd name="T48" fmla="*/ 0 w 61"/>
                <a:gd name="T49" fmla="*/ 0 h 4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1" h="46">
                  <a:moveTo>
                    <a:pt x="60" y="16"/>
                  </a:moveTo>
                  <a:lnTo>
                    <a:pt x="61" y="18"/>
                  </a:lnTo>
                  <a:lnTo>
                    <a:pt x="60" y="20"/>
                  </a:lnTo>
                  <a:lnTo>
                    <a:pt x="58" y="23"/>
                  </a:lnTo>
                  <a:lnTo>
                    <a:pt x="57" y="25"/>
                  </a:lnTo>
                  <a:lnTo>
                    <a:pt x="51" y="30"/>
                  </a:lnTo>
                  <a:lnTo>
                    <a:pt x="46" y="33"/>
                  </a:lnTo>
                  <a:lnTo>
                    <a:pt x="41" y="37"/>
                  </a:lnTo>
                  <a:lnTo>
                    <a:pt x="35" y="39"/>
                  </a:lnTo>
                  <a:lnTo>
                    <a:pt x="28" y="42"/>
                  </a:lnTo>
                  <a:lnTo>
                    <a:pt x="22" y="44"/>
                  </a:lnTo>
                  <a:lnTo>
                    <a:pt x="15" y="45"/>
                  </a:lnTo>
                  <a:lnTo>
                    <a:pt x="8" y="46"/>
                  </a:lnTo>
                  <a:lnTo>
                    <a:pt x="5" y="45"/>
                  </a:lnTo>
                  <a:lnTo>
                    <a:pt x="2" y="44"/>
                  </a:lnTo>
                  <a:lnTo>
                    <a:pt x="1" y="41"/>
                  </a:lnTo>
                  <a:lnTo>
                    <a:pt x="0" y="38"/>
                  </a:lnTo>
                  <a:lnTo>
                    <a:pt x="4" y="26"/>
                  </a:lnTo>
                  <a:lnTo>
                    <a:pt x="11" y="16"/>
                  </a:lnTo>
                  <a:lnTo>
                    <a:pt x="20" y="7"/>
                  </a:lnTo>
                  <a:lnTo>
                    <a:pt x="31" y="0"/>
                  </a:lnTo>
                  <a:lnTo>
                    <a:pt x="38" y="3"/>
                  </a:lnTo>
                  <a:lnTo>
                    <a:pt x="45" y="8"/>
                  </a:lnTo>
                  <a:lnTo>
                    <a:pt x="52" y="12"/>
                  </a:lnTo>
                  <a:lnTo>
                    <a:pt x="60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81" name="Freeform 674"/>
            <p:cNvSpPr>
              <a:spLocks/>
            </p:cNvSpPr>
            <p:nvPr/>
          </p:nvSpPr>
          <p:spPr bwMode="auto">
            <a:xfrm>
              <a:off x="1793" y="1287"/>
              <a:ext cx="5" cy="7"/>
            </a:xfrm>
            <a:custGeom>
              <a:avLst/>
              <a:gdLst>
                <a:gd name="T0" fmla="*/ 0 w 22"/>
                <a:gd name="T1" fmla="*/ 0 h 22"/>
                <a:gd name="T2" fmla="*/ 0 w 22"/>
                <a:gd name="T3" fmla="*/ 0 h 22"/>
                <a:gd name="T4" fmla="*/ 0 w 22"/>
                <a:gd name="T5" fmla="*/ 0 h 22"/>
                <a:gd name="T6" fmla="*/ 0 w 22"/>
                <a:gd name="T7" fmla="*/ 0 h 22"/>
                <a:gd name="T8" fmla="*/ 0 w 22"/>
                <a:gd name="T9" fmla="*/ 0 h 22"/>
                <a:gd name="T10" fmla="*/ 0 w 22"/>
                <a:gd name="T11" fmla="*/ 0 h 22"/>
                <a:gd name="T12" fmla="*/ 0 w 22"/>
                <a:gd name="T13" fmla="*/ 0 h 22"/>
                <a:gd name="T14" fmla="*/ 0 w 22"/>
                <a:gd name="T15" fmla="*/ 0 h 22"/>
                <a:gd name="T16" fmla="*/ 0 w 22"/>
                <a:gd name="T17" fmla="*/ 0 h 22"/>
                <a:gd name="T18" fmla="*/ 0 w 22"/>
                <a:gd name="T19" fmla="*/ 0 h 22"/>
                <a:gd name="T20" fmla="*/ 0 w 22"/>
                <a:gd name="T21" fmla="*/ 0 h 22"/>
                <a:gd name="T22" fmla="*/ 0 w 22"/>
                <a:gd name="T23" fmla="*/ 0 h 22"/>
                <a:gd name="T24" fmla="*/ 0 w 22"/>
                <a:gd name="T25" fmla="*/ 0 h 22"/>
                <a:gd name="T26" fmla="*/ 0 w 22"/>
                <a:gd name="T27" fmla="*/ 0 h 22"/>
                <a:gd name="T28" fmla="*/ 0 w 22"/>
                <a:gd name="T29" fmla="*/ 0 h 22"/>
                <a:gd name="T30" fmla="*/ 0 w 22"/>
                <a:gd name="T31" fmla="*/ 0 h 22"/>
                <a:gd name="T32" fmla="*/ 0 w 22"/>
                <a:gd name="T33" fmla="*/ 0 h 2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" h="22">
                  <a:moveTo>
                    <a:pt x="22" y="3"/>
                  </a:moveTo>
                  <a:lnTo>
                    <a:pt x="21" y="8"/>
                  </a:lnTo>
                  <a:lnTo>
                    <a:pt x="19" y="13"/>
                  </a:lnTo>
                  <a:lnTo>
                    <a:pt x="15" y="17"/>
                  </a:lnTo>
                  <a:lnTo>
                    <a:pt x="12" y="22"/>
                  </a:lnTo>
                  <a:lnTo>
                    <a:pt x="8" y="19"/>
                  </a:lnTo>
                  <a:lnTo>
                    <a:pt x="5" y="17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2"/>
                  </a:lnTo>
                  <a:lnTo>
                    <a:pt x="6" y="1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2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82" name="Freeform 675"/>
            <p:cNvSpPr>
              <a:spLocks/>
            </p:cNvSpPr>
            <p:nvPr/>
          </p:nvSpPr>
          <p:spPr bwMode="auto">
            <a:xfrm>
              <a:off x="1640" y="1292"/>
              <a:ext cx="15" cy="17"/>
            </a:xfrm>
            <a:custGeom>
              <a:avLst/>
              <a:gdLst>
                <a:gd name="T0" fmla="*/ 0 w 58"/>
                <a:gd name="T1" fmla="*/ 0 h 51"/>
                <a:gd name="T2" fmla="*/ 0 w 58"/>
                <a:gd name="T3" fmla="*/ 0 h 51"/>
                <a:gd name="T4" fmla="*/ 0 w 58"/>
                <a:gd name="T5" fmla="*/ 0 h 51"/>
                <a:gd name="T6" fmla="*/ 0 w 58"/>
                <a:gd name="T7" fmla="*/ 0 h 51"/>
                <a:gd name="T8" fmla="*/ 0 w 58"/>
                <a:gd name="T9" fmla="*/ 0 h 51"/>
                <a:gd name="T10" fmla="*/ 0 w 58"/>
                <a:gd name="T11" fmla="*/ 0 h 51"/>
                <a:gd name="T12" fmla="*/ 0 w 58"/>
                <a:gd name="T13" fmla="*/ 0 h 51"/>
                <a:gd name="T14" fmla="*/ 0 w 58"/>
                <a:gd name="T15" fmla="*/ 0 h 51"/>
                <a:gd name="T16" fmla="*/ 0 w 58"/>
                <a:gd name="T17" fmla="*/ 0 h 51"/>
                <a:gd name="T18" fmla="*/ 0 w 58"/>
                <a:gd name="T19" fmla="*/ 0 h 51"/>
                <a:gd name="T20" fmla="*/ 0 w 58"/>
                <a:gd name="T21" fmla="*/ 0 h 51"/>
                <a:gd name="T22" fmla="*/ 0 w 58"/>
                <a:gd name="T23" fmla="*/ 0 h 51"/>
                <a:gd name="T24" fmla="*/ 0 w 58"/>
                <a:gd name="T25" fmla="*/ 0 h 51"/>
                <a:gd name="T26" fmla="*/ 0 w 58"/>
                <a:gd name="T27" fmla="*/ 0 h 51"/>
                <a:gd name="T28" fmla="*/ 0 w 58"/>
                <a:gd name="T29" fmla="*/ 0 h 5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51">
                  <a:moveTo>
                    <a:pt x="58" y="10"/>
                  </a:moveTo>
                  <a:lnTo>
                    <a:pt x="55" y="23"/>
                  </a:lnTo>
                  <a:lnTo>
                    <a:pt x="51" y="33"/>
                  </a:lnTo>
                  <a:lnTo>
                    <a:pt x="44" y="43"/>
                  </a:lnTo>
                  <a:lnTo>
                    <a:pt x="35" y="50"/>
                  </a:lnTo>
                  <a:lnTo>
                    <a:pt x="27" y="51"/>
                  </a:lnTo>
                  <a:lnTo>
                    <a:pt x="18" y="51"/>
                  </a:lnTo>
                  <a:lnTo>
                    <a:pt x="10" y="50"/>
                  </a:lnTo>
                  <a:lnTo>
                    <a:pt x="3" y="47"/>
                  </a:lnTo>
                  <a:lnTo>
                    <a:pt x="0" y="41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51" y="3"/>
                  </a:lnTo>
                  <a:lnTo>
                    <a:pt x="55" y="5"/>
                  </a:lnTo>
                  <a:lnTo>
                    <a:pt x="58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83" name="Freeform 676"/>
            <p:cNvSpPr>
              <a:spLocks/>
            </p:cNvSpPr>
            <p:nvPr/>
          </p:nvSpPr>
          <p:spPr bwMode="auto">
            <a:xfrm>
              <a:off x="1573" y="1304"/>
              <a:ext cx="4" cy="10"/>
            </a:xfrm>
            <a:custGeom>
              <a:avLst/>
              <a:gdLst>
                <a:gd name="T0" fmla="*/ 0 w 18"/>
                <a:gd name="T1" fmla="*/ 0 h 34"/>
                <a:gd name="T2" fmla="*/ 0 w 18"/>
                <a:gd name="T3" fmla="*/ 0 h 34"/>
                <a:gd name="T4" fmla="*/ 0 w 18"/>
                <a:gd name="T5" fmla="*/ 0 h 34"/>
                <a:gd name="T6" fmla="*/ 0 w 18"/>
                <a:gd name="T7" fmla="*/ 0 h 34"/>
                <a:gd name="T8" fmla="*/ 0 w 18"/>
                <a:gd name="T9" fmla="*/ 0 h 34"/>
                <a:gd name="T10" fmla="*/ 0 w 18"/>
                <a:gd name="T11" fmla="*/ 0 h 34"/>
                <a:gd name="T12" fmla="*/ 0 w 18"/>
                <a:gd name="T13" fmla="*/ 0 h 34"/>
                <a:gd name="T14" fmla="*/ 0 w 18"/>
                <a:gd name="T15" fmla="*/ 0 h 34"/>
                <a:gd name="T16" fmla="*/ 0 w 18"/>
                <a:gd name="T17" fmla="*/ 0 h 34"/>
                <a:gd name="T18" fmla="*/ 0 w 18"/>
                <a:gd name="T19" fmla="*/ 0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" h="34">
                  <a:moveTo>
                    <a:pt x="18" y="34"/>
                  </a:moveTo>
                  <a:lnTo>
                    <a:pt x="13" y="33"/>
                  </a:lnTo>
                  <a:lnTo>
                    <a:pt x="7" y="30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0" y="0"/>
                  </a:lnTo>
                  <a:lnTo>
                    <a:pt x="9" y="6"/>
                  </a:lnTo>
                  <a:lnTo>
                    <a:pt x="15" y="14"/>
                  </a:lnTo>
                  <a:lnTo>
                    <a:pt x="17" y="23"/>
                  </a:lnTo>
                  <a:lnTo>
                    <a:pt x="18" y="3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84" name="Freeform 677"/>
            <p:cNvSpPr>
              <a:spLocks/>
            </p:cNvSpPr>
            <p:nvPr/>
          </p:nvSpPr>
          <p:spPr bwMode="auto">
            <a:xfrm>
              <a:off x="1857" y="1305"/>
              <a:ext cx="10" cy="13"/>
            </a:xfrm>
            <a:custGeom>
              <a:avLst/>
              <a:gdLst>
                <a:gd name="T0" fmla="*/ 0 w 40"/>
                <a:gd name="T1" fmla="*/ 0 h 40"/>
                <a:gd name="T2" fmla="*/ 0 w 40"/>
                <a:gd name="T3" fmla="*/ 0 h 40"/>
                <a:gd name="T4" fmla="*/ 0 w 40"/>
                <a:gd name="T5" fmla="*/ 0 h 40"/>
                <a:gd name="T6" fmla="*/ 0 w 40"/>
                <a:gd name="T7" fmla="*/ 0 h 40"/>
                <a:gd name="T8" fmla="*/ 0 w 40"/>
                <a:gd name="T9" fmla="*/ 0 h 40"/>
                <a:gd name="T10" fmla="*/ 0 w 40"/>
                <a:gd name="T11" fmla="*/ 0 h 40"/>
                <a:gd name="T12" fmla="*/ 0 w 40"/>
                <a:gd name="T13" fmla="*/ 0 h 40"/>
                <a:gd name="T14" fmla="*/ 0 w 40"/>
                <a:gd name="T15" fmla="*/ 0 h 40"/>
                <a:gd name="T16" fmla="*/ 0 w 40"/>
                <a:gd name="T17" fmla="*/ 0 h 40"/>
                <a:gd name="T18" fmla="*/ 0 w 40"/>
                <a:gd name="T19" fmla="*/ 0 h 40"/>
                <a:gd name="T20" fmla="*/ 0 w 40"/>
                <a:gd name="T21" fmla="*/ 0 h 40"/>
                <a:gd name="T22" fmla="*/ 0 w 40"/>
                <a:gd name="T23" fmla="*/ 0 h 40"/>
                <a:gd name="T24" fmla="*/ 0 w 40"/>
                <a:gd name="T25" fmla="*/ 0 h 40"/>
                <a:gd name="T26" fmla="*/ 0 w 40"/>
                <a:gd name="T27" fmla="*/ 0 h 40"/>
                <a:gd name="T28" fmla="*/ 0 w 40"/>
                <a:gd name="T29" fmla="*/ 0 h 40"/>
                <a:gd name="T30" fmla="*/ 0 w 40"/>
                <a:gd name="T31" fmla="*/ 0 h 40"/>
                <a:gd name="T32" fmla="*/ 0 w 40"/>
                <a:gd name="T33" fmla="*/ 0 h 40"/>
                <a:gd name="T34" fmla="*/ 0 w 40"/>
                <a:gd name="T35" fmla="*/ 0 h 40"/>
                <a:gd name="T36" fmla="*/ 0 w 40"/>
                <a:gd name="T37" fmla="*/ 0 h 40"/>
                <a:gd name="T38" fmla="*/ 0 w 40"/>
                <a:gd name="T39" fmla="*/ 0 h 40"/>
                <a:gd name="T40" fmla="*/ 0 w 40"/>
                <a:gd name="T41" fmla="*/ 0 h 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0" h="40">
                  <a:moveTo>
                    <a:pt x="38" y="18"/>
                  </a:moveTo>
                  <a:lnTo>
                    <a:pt x="40" y="23"/>
                  </a:lnTo>
                  <a:lnTo>
                    <a:pt x="40" y="26"/>
                  </a:lnTo>
                  <a:lnTo>
                    <a:pt x="37" y="31"/>
                  </a:lnTo>
                  <a:lnTo>
                    <a:pt x="36" y="34"/>
                  </a:lnTo>
                  <a:lnTo>
                    <a:pt x="32" y="39"/>
                  </a:lnTo>
                  <a:lnTo>
                    <a:pt x="27" y="40"/>
                  </a:lnTo>
                  <a:lnTo>
                    <a:pt x="21" y="40"/>
                  </a:lnTo>
                  <a:lnTo>
                    <a:pt x="17" y="38"/>
                  </a:lnTo>
                  <a:lnTo>
                    <a:pt x="10" y="29"/>
                  </a:lnTo>
                  <a:lnTo>
                    <a:pt x="4" y="21"/>
                  </a:lnTo>
                  <a:lnTo>
                    <a:pt x="2" y="10"/>
                  </a:lnTo>
                  <a:lnTo>
                    <a:pt x="0" y="0"/>
                  </a:lnTo>
                  <a:lnTo>
                    <a:pt x="6" y="1"/>
                  </a:lnTo>
                  <a:lnTo>
                    <a:pt x="11" y="2"/>
                  </a:lnTo>
                  <a:lnTo>
                    <a:pt x="17" y="3"/>
                  </a:lnTo>
                  <a:lnTo>
                    <a:pt x="21" y="4"/>
                  </a:lnTo>
                  <a:lnTo>
                    <a:pt x="27" y="7"/>
                  </a:lnTo>
                  <a:lnTo>
                    <a:pt x="32" y="10"/>
                  </a:lnTo>
                  <a:lnTo>
                    <a:pt x="35" y="14"/>
                  </a:lnTo>
                  <a:lnTo>
                    <a:pt x="38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85" name="Freeform 678"/>
            <p:cNvSpPr>
              <a:spLocks/>
            </p:cNvSpPr>
            <p:nvPr/>
          </p:nvSpPr>
          <p:spPr bwMode="auto">
            <a:xfrm>
              <a:off x="1730" y="1306"/>
              <a:ext cx="13" cy="13"/>
            </a:xfrm>
            <a:custGeom>
              <a:avLst/>
              <a:gdLst>
                <a:gd name="T0" fmla="*/ 0 w 51"/>
                <a:gd name="T1" fmla="*/ 0 h 40"/>
                <a:gd name="T2" fmla="*/ 0 w 51"/>
                <a:gd name="T3" fmla="*/ 0 h 40"/>
                <a:gd name="T4" fmla="*/ 0 w 51"/>
                <a:gd name="T5" fmla="*/ 0 h 40"/>
                <a:gd name="T6" fmla="*/ 0 w 51"/>
                <a:gd name="T7" fmla="*/ 0 h 40"/>
                <a:gd name="T8" fmla="*/ 0 w 51"/>
                <a:gd name="T9" fmla="*/ 0 h 40"/>
                <a:gd name="T10" fmla="*/ 0 w 51"/>
                <a:gd name="T11" fmla="*/ 0 h 40"/>
                <a:gd name="T12" fmla="*/ 0 w 51"/>
                <a:gd name="T13" fmla="*/ 0 h 40"/>
                <a:gd name="T14" fmla="*/ 0 w 51"/>
                <a:gd name="T15" fmla="*/ 0 h 40"/>
                <a:gd name="T16" fmla="*/ 0 w 51"/>
                <a:gd name="T17" fmla="*/ 0 h 40"/>
                <a:gd name="T18" fmla="*/ 0 w 51"/>
                <a:gd name="T19" fmla="*/ 0 h 40"/>
                <a:gd name="T20" fmla="*/ 0 w 51"/>
                <a:gd name="T21" fmla="*/ 0 h 40"/>
                <a:gd name="T22" fmla="*/ 0 w 51"/>
                <a:gd name="T23" fmla="*/ 0 h 40"/>
                <a:gd name="T24" fmla="*/ 0 w 51"/>
                <a:gd name="T25" fmla="*/ 0 h 40"/>
                <a:gd name="T26" fmla="*/ 0 w 51"/>
                <a:gd name="T27" fmla="*/ 0 h 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1" h="40">
                  <a:moveTo>
                    <a:pt x="51" y="27"/>
                  </a:moveTo>
                  <a:lnTo>
                    <a:pt x="45" y="30"/>
                  </a:lnTo>
                  <a:lnTo>
                    <a:pt x="40" y="34"/>
                  </a:lnTo>
                  <a:lnTo>
                    <a:pt x="34" y="36"/>
                  </a:lnTo>
                  <a:lnTo>
                    <a:pt x="27" y="38"/>
                  </a:lnTo>
                  <a:lnTo>
                    <a:pt x="21" y="39"/>
                  </a:lnTo>
                  <a:lnTo>
                    <a:pt x="14" y="40"/>
                  </a:lnTo>
                  <a:lnTo>
                    <a:pt x="7" y="39"/>
                  </a:lnTo>
                  <a:lnTo>
                    <a:pt x="0" y="38"/>
                  </a:lnTo>
                  <a:lnTo>
                    <a:pt x="34" y="0"/>
                  </a:lnTo>
                  <a:lnTo>
                    <a:pt x="40" y="6"/>
                  </a:lnTo>
                  <a:lnTo>
                    <a:pt x="44" y="13"/>
                  </a:lnTo>
                  <a:lnTo>
                    <a:pt x="49" y="20"/>
                  </a:lnTo>
                  <a:lnTo>
                    <a:pt x="51" y="2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86" name="Freeform 679"/>
            <p:cNvSpPr>
              <a:spLocks/>
            </p:cNvSpPr>
            <p:nvPr/>
          </p:nvSpPr>
          <p:spPr bwMode="auto">
            <a:xfrm>
              <a:off x="1683" y="1318"/>
              <a:ext cx="5" cy="9"/>
            </a:xfrm>
            <a:custGeom>
              <a:avLst/>
              <a:gdLst>
                <a:gd name="T0" fmla="*/ 0 w 19"/>
                <a:gd name="T1" fmla="*/ 0 h 27"/>
                <a:gd name="T2" fmla="*/ 0 w 19"/>
                <a:gd name="T3" fmla="*/ 0 h 27"/>
                <a:gd name="T4" fmla="*/ 0 w 19"/>
                <a:gd name="T5" fmla="*/ 0 h 27"/>
                <a:gd name="T6" fmla="*/ 0 w 19"/>
                <a:gd name="T7" fmla="*/ 0 h 27"/>
                <a:gd name="T8" fmla="*/ 0 w 19"/>
                <a:gd name="T9" fmla="*/ 0 h 27"/>
                <a:gd name="T10" fmla="*/ 0 w 19"/>
                <a:gd name="T11" fmla="*/ 0 h 27"/>
                <a:gd name="T12" fmla="*/ 0 w 19"/>
                <a:gd name="T13" fmla="*/ 0 h 27"/>
                <a:gd name="T14" fmla="*/ 0 w 19"/>
                <a:gd name="T15" fmla="*/ 0 h 27"/>
                <a:gd name="T16" fmla="*/ 0 w 19"/>
                <a:gd name="T17" fmla="*/ 0 h 27"/>
                <a:gd name="T18" fmla="*/ 0 w 19"/>
                <a:gd name="T19" fmla="*/ 0 h 27"/>
                <a:gd name="T20" fmla="*/ 0 w 19"/>
                <a:gd name="T21" fmla="*/ 0 h 27"/>
                <a:gd name="T22" fmla="*/ 0 w 19"/>
                <a:gd name="T23" fmla="*/ 0 h 27"/>
                <a:gd name="T24" fmla="*/ 0 w 19"/>
                <a:gd name="T25" fmla="*/ 0 h 27"/>
                <a:gd name="T26" fmla="*/ 0 w 19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" h="27">
                  <a:moveTo>
                    <a:pt x="19" y="16"/>
                  </a:moveTo>
                  <a:lnTo>
                    <a:pt x="18" y="20"/>
                  </a:lnTo>
                  <a:lnTo>
                    <a:pt x="17" y="23"/>
                  </a:lnTo>
                  <a:lnTo>
                    <a:pt x="15" y="25"/>
                  </a:lnTo>
                  <a:lnTo>
                    <a:pt x="11" y="27"/>
                  </a:lnTo>
                  <a:lnTo>
                    <a:pt x="8" y="25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1" y="17"/>
                  </a:lnTo>
                  <a:lnTo>
                    <a:pt x="0" y="0"/>
                  </a:lnTo>
                  <a:lnTo>
                    <a:pt x="7" y="2"/>
                  </a:lnTo>
                  <a:lnTo>
                    <a:pt x="12" y="6"/>
                  </a:lnTo>
                  <a:lnTo>
                    <a:pt x="17" y="10"/>
                  </a:lnTo>
                  <a:lnTo>
                    <a:pt x="1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87" name="Freeform 680"/>
            <p:cNvSpPr>
              <a:spLocks/>
            </p:cNvSpPr>
            <p:nvPr/>
          </p:nvSpPr>
          <p:spPr bwMode="auto">
            <a:xfrm>
              <a:off x="1759" y="1319"/>
              <a:ext cx="11" cy="15"/>
            </a:xfrm>
            <a:custGeom>
              <a:avLst/>
              <a:gdLst>
                <a:gd name="T0" fmla="*/ 0 w 44"/>
                <a:gd name="T1" fmla="*/ 0 h 42"/>
                <a:gd name="T2" fmla="*/ 0 w 44"/>
                <a:gd name="T3" fmla="*/ 0 h 42"/>
                <a:gd name="T4" fmla="*/ 0 w 44"/>
                <a:gd name="T5" fmla="*/ 0 h 42"/>
                <a:gd name="T6" fmla="*/ 0 w 44"/>
                <a:gd name="T7" fmla="*/ 0 h 42"/>
                <a:gd name="T8" fmla="*/ 0 w 44"/>
                <a:gd name="T9" fmla="*/ 0 h 42"/>
                <a:gd name="T10" fmla="*/ 0 w 44"/>
                <a:gd name="T11" fmla="*/ 0 h 42"/>
                <a:gd name="T12" fmla="*/ 0 w 44"/>
                <a:gd name="T13" fmla="*/ 0 h 42"/>
                <a:gd name="T14" fmla="*/ 0 w 44"/>
                <a:gd name="T15" fmla="*/ 0 h 42"/>
                <a:gd name="T16" fmla="*/ 0 w 44"/>
                <a:gd name="T17" fmla="*/ 0 h 42"/>
                <a:gd name="T18" fmla="*/ 0 w 44"/>
                <a:gd name="T19" fmla="*/ 0 h 42"/>
                <a:gd name="T20" fmla="*/ 0 w 44"/>
                <a:gd name="T21" fmla="*/ 0 h 42"/>
                <a:gd name="T22" fmla="*/ 0 w 44"/>
                <a:gd name="T23" fmla="*/ 0 h 42"/>
                <a:gd name="T24" fmla="*/ 0 w 44"/>
                <a:gd name="T25" fmla="*/ 0 h 42"/>
                <a:gd name="T26" fmla="*/ 0 w 44"/>
                <a:gd name="T27" fmla="*/ 0 h 42"/>
                <a:gd name="T28" fmla="*/ 0 w 44"/>
                <a:gd name="T29" fmla="*/ 0 h 42"/>
                <a:gd name="T30" fmla="*/ 0 w 44"/>
                <a:gd name="T31" fmla="*/ 0 h 42"/>
                <a:gd name="T32" fmla="*/ 0 w 44"/>
                <a:gd name="T33" fmla="*/ 0 h 42"/>
                <a:gd name="T34" fmla="*/ 0 w 44"/>
                <a:gd name="T35" fmla="*/ 0 h 42"/>
                <a:gd name="T36" fmla="*/ 0 w 44"/>
                <a:gd name="T37" fmla="*/ 0 h 42"/>
                <a:gd name="T38" fmla="*/ 0 w 44"/>
                <a:gd name="T39" fmla="*/ 0 h 42"/>
                <a:gd name="T40" fmla="*/ 0 w 44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42">
                  <a:moveTo>
                    <a:pt x="43" y="15"/>
                  </a:moveTo>
                  <a:lnTo>
                    <a:pt x="44" y="19"/>
                  </a:lnTo>
                  <a:lnTo>
                    <a:pt x="43" y="24"/>
                  </a:lnTo>
                  <a:lnTo>
                    <a:pt x="40" y="29"/>
                  </a:lnTo>
                  <a:lnTo>
                    <a:pt x="38" y="32"/>
                  </a:lnTo>
                  <a:lnTo>
                    <a:pt x="32" y="35"/>
                  </a:lnTo>
                  <a:lnTo>
                    <a:pt x="26" y="39"/>
                  </a:lnTo>
                  <a:lnTo>
                    <a:pt x="21" y="41"/>
                  </a:lnTo>
                  <a:lnTo>
                    <a:pt x="15" y="42"/>
                  </a:lnTo>
                  <a:lnTo>
                    <a:pt x="13" y="40"/>
                  </a:lnTo>
                  <a:lnTo>
                    <a:pt x="9" y="39"/>
                  </a:lnTo>
                  <a:lnTo>
                    <a:pt x="5" y="39"/>
                  </a:lnTo>
                  <a:lnTo>
                    <a:pt x="0" y="39"/>
                  </a:lnTo>
                  <a:lnTo>
                    <a:pt x="2" y="27"/>
                  </a:lnTo>
                  <a:lnTo>
                    <a:pt x="9" y="18"/>
                  </a:lnTo>
                  <a:lnTo>
                    <a:pt x="18" y="9"/>
                  </a:lnTo>
                  <a:lnTo>
                    <a:pt x="25" y="0"/>
                  </a:lnTo>
                  <a:lnTo>
                    <a:pt x="30" y="2"/>
                  </a:lnTo>
                  <a:lnTo>
                    <a:pt x="36" y="6"/>
                  </a:lnTo>
                  <a:lnTo>
                    <a:pt x="40" y="9"/>
                  </a:lnTo>
                  <a:lnTo>
                    <a:pt x="43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88" name="Freeform 681"/>
            <p:cNvSpPr>
              <a:spLocks/>
            </p:cNvSpPr>
            <p:nvPr/>
          </p:nvSpPr>
          <p:spPr bwMode="auto">
            <a:xfrm>
              <a:off x="1742" y="1319"/>
              <a:ext cx="97" cy="277"/>
            </a:xfrm>
            <a:custGeom>
              <a:avLst/>
              <a:gdLst>
                <a:gd name="T0" fmla="*/ 0 w 368"/>
                <a:gd name="T1" fmla="*/ 0 h 835"/>
                <a:gd name="T2" fmla="*/ 0 w 368"/>
                <a:gd name="T3" fmla="*/ 0 h 835"/>
                <a:gd name="T4" fmla="*/ 0 w 368"/>
                <a:gd name="T5" fmla="*/ 0 h 835"/>
                <a:gd name="T6" fmla="*/ 0 w 368"/>
                <a:gd name="T7" fmla="*/ 0 h 835"/>
                <a:gd name="T8" fmla="*/ 0 w 368"/>
                <a:gd name="T9" fmla="*/ 0 h 835"/>
                <a:gd name="T10" fmla="*/ 0 w 368"/>
                <a:gd name="T11" fmla="*/ 0 h 835"/>
                <a:gd name="T12" fmla="*/ 0 w 368"/>
                <a:gd name="T13" fmla="*/ 0 h 835"/>
                <a:gd name="T14" fmla="*/ 0 w 368"/>
                <a:gd name="T15" fmla="*/ 0 h 835"/>
                <a:gd name="T16" fmla="*/ 0 w 368"/>
                <a:gd name="T17" fmla="*/ 0 h 835"/>
                <a:gd name="T18" fmla="*/ 0 w 368"/>
                <a:gd name="T19" fmla="*/ 0 h 835"/>
                <a:gd name="T20" fmla="*/ 0 w 368"/>
                <a:gd name="T21" fmla="*/ 0 h 835"/>
                <a:gd name="T22" fmla="*/ 0 w 368"/>
                <a:gd name="T23" fmla="*/ 0 h 835"/>
                <a:gd name="T24" fmla="*/ 0 w 368"/>
                <a:gd name="T25" fmla="*/ 0 h 835"/>
                <a:gd name="T26" fmla="*/ 0 w 368"/>
                <a:gd name="T27" fmla="*/ 0 h 835"/>
                <a:gd name="T28" fmla="*/ 0 w 368"/>
                <a:gd name="T29" fmla="*/ 0 h 835"/>
                <a:gd name="T30" fmla="*/ 0 w 368"/>
                <a:gd name="T31" fmla="*/ 0 h 835"/>
                <a:gd name="T32" fmla="*/ 0 w 368"/>
                <a:gd name="T33" fmla="*/ 0 h 835"/>
                <a:gd name="T34" fmla="*/ 0 w 368"/>
                <a:gd name="T35" fmla="*/ 0 h 835"/>
                <a:gd name="T36" fmla="*/ 0 w 368"/>
                <a:gd name="T37" fmla="*/ 0 h 835"/>
                <a:gd name="T38" fmla="*/ 0 w 368"/>
                <a:gd name="T39" fmla="*/ 0 h 835"/>
                <a:gd name="T40" fmla="*/ 0 w 368"/>
                <a:gd name="T41" fmla="*/ 0 h 835"/>
                <a:gd name="T42" fmla="*/ 0 w 368"/>
                <a:gd name="T43" fmla="*/ 0 h 835"/>
                <a:gd name="T44" fmla="*/ 0 w 368"/>
                <a:gd name="T45" fmla="*/ 0 h 835"/>
                <a:gd name="T46" fmla="*/ 0 w 368"/>
                <a:gd name="T47" fmla="*/ 0 h 835"/>
                <a:gd name="T48" fmla="*/ 0 w 368"/>
                <a:gd name="T49" fmla="*/ 0 h 835"/>
                <a:gd name="T50" fmla="*/ 0 w 368"/>
                <a:gd name="T51" fmla="*/ 0 h 835"/>
                <a:gd name="T52" fmla="*/ 0 w 368"/>
                <a:gd name="T53" fmla="*/ 0 h 835"/>
                <a:gd name="T54" fmla="*/ 0 w 368"/>
                <a:gd name="T55" fmla="*/ 0 h 835"/>
                <a:gd name="T56" fmla="*/ 0 w 368"/>
                <a:gd name="T57" fmla="*/ 0 h 835"/>
                <a:gd name="T58" fmla="*/ 0 w 368"/>
                <a:gd name="T59" fmla="*/ 0 h 835"/>
                <a:gd name="T60" fmla="*/ 0 w 368"/>
                <a:gd name="T61" fmla="*/ 0 h 835"/>
                <a:gd name="T62" fmla="*/ 0 w 368"/>
                <a:gd name="T63" fmla="*/ 0 h 835"/>
                <a:gd name="T64" fmla="*/ 0 w 368"/>
                <a:gd name="T65" fmla="*/ 0 h 835"/>
                <a:gd name="T66" fmla="*/ 0 w 368"/>
                <a:gd name="T67" fmla="*/ 0 h 835"/>
                <a:gd name="T68" fmla="*/ 0 w 368"/>
                <a:gd name="T69" fmla="*/ 0 h 835"/>
                <a:gd name="T70" fmla="*/ 0 w 368"/>
                <a:gd name="T71" fmla="*/ 0 h 835"/>
                <a:gd name="T72" fmla="*/ 0 w 368"/>
                <a:gd name="T73" fmla="*/ 0 h 835"/>
                <a:gd name="T74" fmla="*/ 0 w 368"/>
                <a:gd name="T75" fmla="*/ 0 h 835"/>
                <a:gd name="T76" fmla="*/ 0 w 368"/>
                <a:gd name="T77" fmla="*/ 0 h 835"/>
                <a:gd name="T78" fmla="*/ 0 w 368"/>
                <a:gd name="T79" fmla="*/ 0 h 835"/>
                <a:gd name="T80" fmla="*/ 0 w 368"/>
                <a:gd name="T81" fmla="*/ 0 h 835"/>
                <a:gd name="T82" fmla="*/ 0 w 368"/>
                <a:gd name="T83" fmla="*/ 0 h 835"/>
                <a:gd name="T84" fmla="*/ 0 w 368"/>
                <a:gd name="T85" fmla="*/ 0 h 835"/>
                <a:gd name="T86" fmla="*/ 0 w 368"/>
                <a:gd name="T87" fmla="*/ 0 h 835"/>
                <a:gd name="T88" fmla="*/ 0 w 368"/>
                <a:gd name="T89" fmla="*/ 0 h 835"/>
                <a:gd name="T90" fmla="*/ 0 w 368"/>
                <a:gd name="T91" fmla="*/ 0 h 835"/>
                <a:gd name="T92" fmla="*/ 0 w 368"/>
                <a:gd name="T93" fmla="*/ 0 h 835"/>
                <a:gd name="T94" fmla="*/ 0 w 368"/>
                <a:gd name="T95" fmla="*/ 0 h 835"/>
                <a:gd name="T96" fmla="*/ 0 w 368"/>
                <a:gd name="T97" fmla="*/ 0 h 835"/>
                <a:gd name="T98" fmla="*/ 0 w 368"/>
                <a:gd name="T99" fmla="*/ 0 h 835"/>
                <a:gd name="T100" fmla="*/ 0 w 368"/>
                <a:gd name="T101" fmla="*/ 0 h 83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68" h="835">
                  <a:moveTo>
                    <a:pt x="211" y="122"/>
                  </a:moveTo>
                  <a:lnTo>
                    <a:pt x="219" y="115"/>
                  </a:lnTo>
                  <a:lnTo>
                    <a:pt x="225" y="107"/>
                  </a:lnTo>
                  <a:lnTo>
                    <a:pt x="232" y="99"/>
                  </a:lnTo>
                  <a:lnTo>
                    <a:pt x="239" y="91"/>
                  </a:lnTo>
                  <a:lnTo>
                    <a:pt x="246" y="83"/>
                  </a:lnTo>
                  <a:lnTo>
                    <a:pt x="254" y="75"/>
                  </a:lnTo>
                  <a:lnTo>
                    <a:pt x="261" y="67"/>
                  </a:lnTo>
                  <a:lnTo>
                    <a:pt x="269" y="60"/>
                  </a:lnTo>
                  <a:lnTo>
                    <a:pt x="262" y="74"/>
                  </a:lnTo>
                  <a:lnTo>
                    <a:pt x="254" y="88"/>
                  </a:lnTo>
                  <a:lnTo>
                    <a:pt x="245" y="102"/>
                  </a:lnTo>
                  <a:lnTo>
                    <a:pt x="236" y="116"/>
                  </a:lnTo>
                  <a:lnTo>
                    <a:pt x="225" y="129"/>
                  </a:lnTo>
                  <a:lnTo>
                    <a:pt x="215" y="143"/>
                  </a:lnTo>
                  <a:lnTo>
                    <a:pt x="204" y="155"/>
                  </a:lnTo>
                  <a:lnTo>
                    <a:pt x="192" y="167"/>
                  </a:lnTo>
                  <a:lnTo>
                    <a:pt x="183" y="188"/>
                  </a:lnTo>
                  <a:lnTo>
                    <a:pt x="172" y="207"/>
                  </a:lnTo>
                  <a:lnTo>
                    <a:pt x="161" y="227"/>
                  </a:lnTo>
                  <a:lnTo>
                    <a:pt x="148" y="246"/>
                  </a:lnTo>
                  <a:lnTo>
                    <a:pt x="137" y="267"/>
                  </a:lnTo>
                  <a:lnTo>
                    <a:pt x="126" y="287"/>
                  </a:lnTo>
                  <a:lnTo>
                    <a:pt x="117" y="308"/>
                  </a:lnTo>
                  <a:lnTo>
                    <a:pt x="111" y="330"/>
                  </a:lnTo>
                  <a:lnTo>
                    <a:pt x="107" y="372"/>
                  </a:lnTo>
                  <a:lnTo>
                    <a:pt x="98" y="411"/>
                  </a:lnTo>
                  <a:lnTo>
                    <a:pt x="91" y="450"/>
                  </a:lnTo>
                  <a:lnTo>
                    <a:pt x="93" y="492"/>
                  </a:lnTo>
                  <a:lnTo>
                    <a:pt x="108" y="472"/>
                  </a:lnTo>
                  <a:lnTo>
                    <a:pt x="125" y="452"/>
                  </a:lnTo>
                  <a:lnTo>
                    <a:pt x="143" y="433"/>
                  </a:lnTo>
                  <a:lnTo>
                    <a:pt x="160" y="414"/>
                  </a:lnTo>
                  <a:lnTo>
                    <a:pt x="177" y="395"/>
                  </a:lnTo>
                  <a:lnTo>
                    <a:pt x="193" y="375"/>
                  </a:lnTo>
                  <a:lnTo>
                    <a:pt x="208" y="355"/>
                  </a:lnTo>
                  <a:lnTo>
                    <a:pt x="221" y="334"/>
                  </a:lnTo>
                  <a:lnTo>
                    <a:pt x="231" y="320"/>
                  </a:lnTo>
                  <a:lnTo>
                    <a:pt x="238" y="305"/>
                  </a:lnTo>
                  <a:lnTo>
                    <a:pt x="244" y="289"/>
                  </a:lnTo>
                  <a:lnTo>
                    <a:pt x="250" y="273"/>
                  </a:lnTo>
                  <a:lnTo>
                    <a:pt x="254" y="257"/>
                  </a:lnTo>
                  <a:lnTo>
                    <a:pt x="260" y="242"/>
                  </a:lnTo>
                  <a:lnTo>
                    <a:pt x="267" y="226"/>
                  </a:lnTo>
                  <a:lnTo>
                    <a:pt x="276" y="212"/>
                  </a:lnTo>
                  <a:lnTo>
                    <a:pt x="274" y="222"/>
                  </a:lnTo>
                  <a:lnTo>
                    <a:pt x="270" y="234"/>
                  </a:lnTo>
                  <a:lnTo>
                    <a:pt x="268" y="245"/>
                  </a:lnTo>
                  <a:lnTo>
                    <a:pt x="272" y="257"/>
                  </a:lnTo>
                  <a:lnTo>
                    <a:pt x="283" y="244"/>
                  </a:lnTo>
                  <a:lnTo>
                    <a:pt x="293" y="230"/>
                  </a:lnTo>
                  <a:lnTo>
                    <a:pt x="303" y="217"/>
                  </a:lnTo>
                  <a:lnTo>
                    <a:pt x="313" y="204"/>
                  </a:lnTo>
                  <a:lnTo>
                    <a:pt x="322" y="190"/>
                  </a:lnTo>
                  <a:lnTo>
                    <a:pt x="333" y="177"/>
                  </a:lnTo>
                  <a:lnTo>
                    <a:pt x="343" y="163"/>
                  </a:lnTo>
                  <a:lnTo>
                    <a:pt x="355" y="151"/>
                  </a:lnTo>
                  <a:lnTo>
                    <a:pt x="349" y="160"/>
                  </a:lnTo>
                  <a:lnTo>
                    <a:pt x="342" y="170"/>
                  </a:lnTo>
                  <a:lnTo>
                    <a:pt x="335" y="181"/>
                  </a:lnTo>
                  <a:lnTo>
                    <a:pt x="329" y="191"/>
                  </a:lnTo>
                  <a:lnTo>
                    <a:pt x="317" y="213"/>
                  </a:lnTo>
                  <a:lnTo>
                    <a:pt x="302" y="234"/>
                  </a:lnTo>
                  <a:lnTo>
                    <a:pt x="287" y="254"/>
                  </a:lnTo>
                  <a:lnTo>
                    <a:pt x="272" y="275"/>
                  </a:lnTo>
                  <a:lnTo>
                    <a:pt x="257" y="297"/>
                  </a:lnTo>
                  <a:lnTo>
                    <a:pt x="243" y="318"/>
                  </a:lnTo>
                  <a:lnTo>
                    <a:pt x="231" y="340"/>
                  </a:lnTo>
                  <a:lnTo>
                    <a:pt x="221" y="363"/>
                  </a:lnTo>
                  <a:lnTo>
                    <a:pt x="227" y="363"/>
                  </a:lnTo>
                  <a:lnTo>
                    <a:pt x="245" y="353"/>
                  </a:lnTo>
                  <a:lnTo>
                    <a:pt x="264" y="344"/>
                  </a:lnTo>
                  <a:lnTo>
                    <a:pt x="282" y="335"/>
                  </a:lnTo>
                  <a:lnTo>
                    <a:pt x="299" y="325"/>
                  </a:lnTo>
                  <a:lnTo>
                    <a:pt x="318" y="314"/>
                  </a:lnTo>
                  <a:lnTo>
                    <a:pt x="335" y="303"/>
                  </a:lnTo>
                  <a:lnTo>
                    <a:pt x="352" y="291"/>
                  </a:lnTo>
                  <a:lnTo>
                    <a:pt x="368" y="277"/>
                  </a:lnTo>
                  <a:lnTo>
                    <a:pt x="365" y="285"/>
                  </a:lnTo>
                  <a:lnTo>
                    <a:pt x="359" y="294"/>
                  </a:lnTo>
                  <a:lnTo>
                    <a:pt x="352" y="302"/>
                  </a:lnTo>
                  <a:lnTo>
                    <a:pt x="345" y="308"/>
                  </a:lnTo>
                  <a:lnTo>
                    <a:pt x="337" y="315"/>
                  </a:lnTo>
                  <a:lnTo>
                    <a:pt x="328" y="321"/>
                  </a:lnTo>
                  <a:lnTo>
                    <a:pt x="320" y="327"/>
                  </a:lnTo>
                  <a:lnTo>
                    <a:pt x="312" y="332"/>
                  </a:lnTo>
                  <a:lnTo>
                    <a:pt x="300" y="338"/>
                  </a:lnTo>
                  <a:lnTo>
                    <a:pt x="288" y="344"/>
                  </a:lnTo>
                  <a:lnTo>
                    <a:pt x="276" y="351"/>
                  </a:lnTo>
                  <a:lnTo>
                    <a:pt x="264" y="357"/>
                  </a:lnTo>
                  <a:lnTo>
                    <a:pt x="252" y="365"/>
                  </a:lnTo>
                  <a:lnTo>
                    <a:pt x="240" y="372"/>
                  </a:lnTo>
                  <a:lnTo>
                    <a:pt x="230" y="381"/>
                  </a:lnTo>
                  <a:lnTo>
                    <a:pt x="220" y="390"/>
                  </a:lnTo>
                  <a:lnTo>
                    <a:pt x="211" y="391"/>
                  </a:lnTo>
                  <a:lnTo>
                    <a:pt x="202" y="395"/>
                  </a:lnTo>
                  <a:lnTo>
                    <a:pt x="196" y="399"/>
                  </a:lnTo>
                  <a:lnTo>
                    <a:pt x="190" y="405"/>
                  </a:lnTo>
                  <a:lnTo>
                    <a:pt x="184" y="412"/>
                  </a:lnTo>
                  <a:lnTo>
                    <a:pt x="179" y="419"/>
                  </a:lnTo>
                  <a:lnTo>
                    <a:pt x="175" y="426"/>
                  </a:lnTo>
                  <a:lnTo>
                    <a:pt x="171" y="434"/>
                  </a:lnTo>
                  <a:lnTo>
                    <a:pt x="162" y="444"/>
                  </a:lnTo>
                  <a:lnTo>
                    <a:pt x="153" y="456"/>
                  </a:lnTo>
                  <a:lnTo>
                    <a:pt x="144" y="466"/>
                  </a:lnTo>
                  <a:lnTo>
                    <a:pt x="134" y="478"/>
                  </a:lnTo>
                  <a:lnTo>
                    <a:pt x="125" y="488"/>
                  </a:lnTo>
                  <a:lnTo>
                    <a:pt x="115" y="499"/>
                  </a:lnTo>
                  <a:lnTo>
                    <a:pt x="103" y="508"/>
                  </a:lnTo>
                  <a:lnTo>
                    <a:pt x="92" y="516"/>
                  </a:lnTo>
                  <a:lnTo>
                    <a:pt x="86" y="532"/>
                  </a:lnTo>
                  <a:lnTo>
                    <a:pt x="88" y="548"/>
                  </a:lnTo>
                  <a:lnTo>
                    <a:pt x="92" y="564"/>
                  </a:lnTo>
                  <a:lnTo>
                    <a:pt x="94" y="581"/>
                  </a:lnTo>
                  <a:lnTo>
                    <a:pt x="93" y="619"/>
                  </a:lnTo>
                  <a:lnTo>
                    <a:pt x="92" y="656"/>
                  </a:lnTo>
                  <a:lnTo>
                    <a:pt x="88" y="693"/>
                  </a:lnTo>
                  <a:lnTo>
                    <a:pt x="79" y="728"/>
                  </a:lnTo>
                  <a:lnTo>
                    <a:pt x="86" y="725"/>
                  </a:lnTo>
                  <a:lnTo>
                    <a:pt x="92" y="722"/>
                  </a:lnTo>
                  <a:lnTo>
                    <a:pt x="99" y="720"/>
                  </a:lnTo>
                  <a:lnTo>
                    <a:pt x="106" y="716"/>
                  </a:lnTo>
                  <a:lnTo>
                    <a:pt x="111" y="713"/>
                  </a:lnTo>
                  <a:lnTo>
                    <a:pt x="118" y="710"/>
                  </a:lnTo>
                  <a:lnTo>
                    <a:pt x="125" y="708"/>
                  </a:lnTo>
                  <a:lnTo>
                    <a:pt x="132" y="706"/>
                  </a:lnTo>
                  <a:lnTo>
                    <a:pt x="125" y="714"/>
                  </a:lnTo>
                  <a:lnTo>
                    <a:pt x="118" y="723"/>
                  </a:lnTo>
                  <a:lnTo>
                    <a:pt x="110" y="732"/>
                  </a:lnTo>
                  <a:lnTo>
                    <a:pt x="102" y="742"/>
                  </a:lnTo>
                  <a:lnTo>
                    <a:pt x="93" y="751"/>
                  </a:lnTo>
                  <a:lnTo>
                    <a:pt x="84" y="759"/>
                  </a:lnTo>
                  <a:lnTo>
                    <a:pt x="73" y="766"/>
                  </a:lnTo>
                  <a:lnTo>
                    <a:pt x="63" y="770"/>
                  </a:lnTo>
                  <a:lnTo>
                    <a:pt x="53" y="785"/>
                  </a:lnTo>
                  <a:lnTo>
                    <a:pt x="46" y="803"/>
                  </a:lnTo>
                  <a:lnTo>
                    <a:pt x="40" y="819"/>
                  </a:lnTo>
                  <a:lnTo>
                    <a:pt x="31" y="835"/>
                  </a:lnTo>
                  <a:lnTo>
                    <a:pt x="31" y="823"/>
                  </a:lnTo>
                  <a:lnTo>
                    <a:pt x="33" y="812"/>
                  </a:lnTo>
                  <a:lnTo>
                    <a:pt x="38" y="801"/>
                  </a:lnTo>
                  <a:lnTo>
                    <a:pt x="43" y="791"/>
                  </a:lnTo>
                  <a:lnTo>
                    <a:pt x="48" y="781"/>
                  </a:lnTo>
                  <a:lnTo>
                    <a:pt x="53" y="770"/>
                  </a:lnTo>
                  <a:lnTo>
                    <a:pt x="55" y="759"/>
                  </a:lnTo>
                  <a:lnTo>
                    <a:pt x="55" y="746"/>
                  </a:lnTo>
                  <a:lnTo>
                    <a:pt x="51" y="724"/>
                  </a:lnTo>
                  <a:lnTo>
                    <a:pt x="47" y="704"/>
                  </a:lnTo>
                  <a:lnTo>
                    <a:pt x="41" y="683"/>
                  </a:lnTo>
                  <a:lnTo>
                    <a:pt x="35" y="663"/>
                  </a:lnTo>
                  <a:lnTo>
                    <a:pt x="27" y="644"/>
                  </a:lnTo>
                  <a:lnTo>
                    <a:pt x="19" y="624"/>
                  </a:lnTo>
                  <a:lnTo>
                    <a:pt x="10" y="606"/>
                  </a:lnTo>
                  <a:lnTo>
                    <a:pt x="0" y="587"/>
                  </a:lnTo>
                  <a:lnTo>
                    <a:pt x="11" y="599"/>
                  </a:lnTo>
                  <a:lnTo>
                    <a:pt x="21" y="611"/>
                  </a:lnTo>
                  <a:lnTo>
                    <a:pt x="31" y="625"/>
                  </a:lnTo>
                  <a:lnTo>
                    <a:pt x="40" y="638"/>
                  </a:lnTo>
                  <a:lnTo>
                    <a:pt x="47" y="652"/>
                  </a:lnTo>
                  <a:lnTo>
                    <a:pt x="55" y="666"/>
                  </a:lnTo>
                  <a:lnTo>
                    <a:pt x="61" y="681"/>
                  </a:lnTo>
                  <a:lnTo>
                    <a:pt x="66" y="694"/>
                  </a:lnTo>
                  <a:lnTo>
                    <a:pt x="70" y="654"/>
                  </a:lnTo>
                  <a:lnTo>
                    <a:pt x="66" y="614"/>
                  </a:lnTo>
                  <a:lnTo>
                    <a:pt x="62" y="573"/>
                  </a:lnTo>
                  <a:lnTo>
                    <a:pt x="63" y="532"/>
                  </a:lnTo>
                  <a:lnTo>
                    <a:pt x="68" y="503"/>
                  </a:lnTo>
                  <a:lnTo>
                    <a:pt x="71" y="474"/>
                  </a:lnTo>
                  <a:lnTo>
                    <a:pt x="72" y="444"/>
                  </a:lnTo>
                  <a:lnTo>
                    <a:pt x="75" y="414"/>
                  </a:lnTo>
                  <a:lnTo>
                    <a:pt x="77" y="386"/>
                  </a:lnTo>
                  <a:lnTo>
                    <a:pt x="83" y="357"/>
                  </a:lnTo>
                  <a:lnTo>
                    <a:pt x="91" y="330"/>
                  </a:lnTo>
                  <a:lnTo>
                    <a:pt x="104" y="305"/>
                  </a:lnTo>
                  <a:lnTo>
                    <a:pt x="111" y="280"/>
                  </a:lnTo>
                  <a:lnTo>
                    <a:pt x="109" y="253"/>
                  </a:lnTo>
                  <a:lnTo>
                    <a:pt x="103" y="228"/>
                  </a:lnTo>
                  <a:lnTo>
                    <a:pt x="99" y="201"/>
                  </a:lnTo>
                  <a:lnTo>
                    <a:pt x="92" y="158"/>
                  </a:lnTo>
                  <a:lnTo>
                    <a:pt x="125" y="257"/>
                  </a:lnTo>
                  <a:lnTo>
                    <a:pt x="140" y="237"/>
                  </a:lnTo>
                  <a:lnTo>
                    <a:pt x="155" y="217"/>
                  </a:lnTo>
                  <a:lnTo>
                    <a:pt x="168" y="197"/>
                  </a:lnTo>
                  <a:lnTo>
                    <a:pt x="179" y="175"/>
                  </a:lnTo>
                  <a:lnTo>
                    <a:pt x="190" y="153"/>
                  </a:lnTo>
                  <a:lnTo>
                    <a:pt x="198" y="130"/>
                  </a:lnTo>
                  <a:lnTo>
                    <a:pt x="206" y="107"/>
                  </a:lnTo>
                  <a:lnTo>
                    <a:pt x="213" y="83"/>
                  </a:lnTo>
                  <a:lnTo>
                    <a:pt x="217" y="72"/>
                  </a:lnTo>
                  <a:lnTo>
                    <a:pt x="223" y="62"/>
                  </a:lnTo>
                  <a:lnTo>
                    <a:pt x="229" y="52"/>
                  </a:lnTo>
                  <a:lnTo>
                    <a:pt x="235" y="41"/>
                  </a:lnTo>
                  <a:lnTo>
                    <a:pt x="242" y="31"/>
                  </a:lnTo>
                  <a:lnTo>
                    <a:pt x="247" y="21"/>
                  </a:lnTo>
                  <a:lnTo>
                    <a:pt x="254" y="10"/>
                  </a:lnTo>
                  <a:lnTo>
                    <a:pt x="260" y="0"/>
                  </a:lnTo>
                  <a:lnTo>
                    <a:pt x="254" y="15"/>
                  </a:lnTo>
                  <a:lnTo>
                    <a:pt x="247" y="31"/>
                  </a:lnTo>
                  <a:lnTo>
                    <a:pt x="242" y="46"/>
                  </a:lnTo>
                  <a:lnTo>
                    <a:pt x="235" y="61"/>
                  </a:lnTo>
                  <a:lnTo>
                    <a:pt x="228" y="76"/>
                  </a:lnTo>
                  <a:lnTo>
                    <a:pt x="222" y="91"/>
                  </a:lnTo>
                  <a:lnTo>
                    <a:pt x="215" y="106"/>
                  </a:lnTo>
                  <a:lnTo>
                    <a:pt x="211" y="122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89" name="Freeform 682"/>
            <p:cNvSpPr>
              <a:spLocks/>
            </p:cNvSpPr>
            <p:nvPr/>
          </p:nvSpPr>
          <p:spPr bwMode="auto">
            <a:xfrm>
              <a:off x="1583" y="1323"/>
              <a:ext cx="13" cy="10"/>
            </a:xfrm>
            <a:custGeom>
              <a:avLst/>
              <a:gdLst>
                <a:gd name="T0" fmla="*/ 0 w 50"/>
                <a:gd name="T1" fmla="*/ 0 h 29"/>
                <a:gd name="T2" fmla="*/ 0 w 50"/>
                <a:gd name="T3" fmla="*/ 0 h 29"/>
                <a:gd name="T4" fmla="*/ 0 w 50"/>
                <a:gd name="T5" fmla="*/ 0 h 29"/>
                <a:gd name="T6" fmla="*/ 0 w 50"/>
                <a:gd name="T7" fmla="*/ 0 h 29"/>
                <a:gd name="T8" fmla="*/ 0 w 50"/>
                <a:gd name="T9" fmla="*/ 0 h 29"/>
                <a:gd name="T10" fmla="*/ 0 w 50"/>
                <a:gd name="T11" fmla="*/ 0 h 29"/>
                <a:gd name="T12" fmla="*/ 0 w 50"/>
                <a:gd name="T13" fmla="*/ 0 h 29"/>
                <a:gd name="T14" fmla="*/ 0 w 50"/>
                <a:gd name="T15" fmla="*/ 0 h 29"/>
                <a:gd name="T16" fmla="*/ 0 w 50"/>
                <a:gd name="T17" fmla="*/ 0 h 29"/>
                <a:gd name="T18" fmla="*/ 0 w 50"/>
                <a:gd name="T19" fmla="*/ 0 h 29"/>
                <a:gd name="T20" fmla="*/ 0 w 50"/>
                <a:gd name="T21" fmla="*/ 0 h 29"/>
                <a:gd name="T22" fmla="*/ 0 w 50"/>
                <a:gd name="T23" fmla="*/ 0 h 29"/>
                <a:gd name="T24" fmla="*/ 0 w 50"/>
                <a:gd name="T25" fmla="*/ 0 h 29"/>
                <a:gd name="T26" fmla="*/ 0 w 50"/>
                <a:gd name="T27" fmla="*/ 0 h 29"/>
                <a:gd name="T28" fmla="*/ 0 w 50"/>
                <a:gd name="T29" fmla="*/ 0 h 29"/>
                <a:gd name="T30" fmla="*/ 0 w 50"/>
                <a:gd name="T31" fmla="*/ 0 h 29"/>
                <a:gd name="T32" fmla="*/ 0 w 50"/>
                <a:gd name="T33" fmla="*/ 0 h 29"/>
                <a:gd name="T34" fmla="*/ 0 w 50"/>
                <a:gd name="T35" fmla="*/ 0 h 29"/>
                <a:gd name="T36" fmla="*/ 0 w 50"/>
                <a:gd name="T37" fmla="*/ 0 h 29"/>
                <a:gd name="T38" fmla="*/ 0 w 50"/>
                <a:gd name="T39" fmla="*/ 0 h 29"/>
                <a:gd name="T40" fmla="*/ 0 w 50"/>
                <a:gd name="T41" fmla="*/ 0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0" h="29">
                  <a:moveTo>
                    <a:pt x="50" y="11"/>
                  </a:moveTo>
                  <a:lnTo>
                    <a:pt x="45" y="15"/>
                  </a:lnTo>
                  <a:lnTo>
                    <a:pt x="41" y="19"/>
                  </a:lnTo>
                  <a:lnTo>
                    <a:pt x="35" y="22"/>
                  </a:lnTo>
                  <a:lnTo>
                    <a:pt x="29" y="25"/>
                  </a:lnTo>
                  <a:lnTo>
                    <a:pt x="23" y="27"/>
                  </a:lnTo>
                  <a:lnTo>
                    <a:pt x="16" y="28"/>
                  </a:lnTo>
                  <a:lnTo>
                    <a:pt x="9" y="29"/>
                  </a:lnTo>
                  <a:lnTo>
                    <a:pt x="2" y="28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8" y="8"/>
                  </a:lnTo>
                  <a:lnTo>
                    <a:pt x="15" y="2"/>
                  </a:lnTo>
                  <a:lnTo>
                    <a:pt x="23" y="0"/>
                  </a:lnTo>
                  <a:lnTo>
                    <a:pt x="31" y="1"/>
                  </a:lnTo>
                  <a:lnTo>
                    <a:pt x="35" y="5"/>
                  </a:lnTo>
                  <a:lnTo>
                    <a:pt x="39" y="7"/>
                  </a:lnTo>
                  <a:lnTo>
                    <a:pt x="45" y="9"/>
                  </a:lnTo>
                  <a:lnTo>
                    <a:pt x="50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90" name="Freeform 683"/>
            <p:cNvSpPr>
              <a:spLocks/>
            </p:cNvSpPr>
            <p:nvPr/>
          </p:nvSpPr>
          <p:spPr bwMode="auto">
            <a:xfrm>
              <a:off x="1621" y="1325"/>
              <a:ext cx="6" cy="7"/>
            </a:xfrm>
            <a:custGeom>
              <a:avLst/>
              <a:gdLst>
                <a:gd name="T0" fmla="*/ 0 w 24"/>
                <a:gd name="T1" fmla="*/ 0 h 23"/>
                <a:gd name="T2" fmla="*/ 0 w 24"/>
                <a:gd name="T3" fmla="*/ 0 h 23"/>
                <a:gd name="T4" fmla="*/ 0 w 24"/>
                <a:gd name="T5" fmla="*/ 0 h 23"/>
                <a:gd name="T6" fmla="*/ 0 w 24"/>
                <a:gd name="T7" fmla="*/ 0 h 23"/>
                <a:gd name="T8" fmla="*/ 0 w 24"/>
                <a:gd name="T9" fmla="*/ 0 h 23"/>
                <a:gd name="T10" fmla="*/ 0 w 24"/>
                <a:gd name="T11" fmla="*/ 0 h 23"/>
                <a:gd name="T12" fmla="*/ 0 w 24"/>
                <a:gd name="T13" fmla="*/ 0 h 23"/>
                <a:gd name="T14" fmla="*/ 0 w 24"/>
                <a:gd name="T15" fmla="*/ 0 h 23"/>
                <a:gd name="T16" fmla="*/ 0 w 24"/>
                <a:gd name="T17" fmla="*/ 0 h 23"/>
                <a:gd name="T18" fmla="*/ 0 w 24"/>
                <a:gd name="T19" fmla="*/ 0 h 23"/>
                <a:gd name="T20" fmla="*/ 0 w 24"/>
                <a:gd name="T21" fmla="*/ 0 h 23"/>
                <a:gd name="T22" fmla="*/ 0 w 24"/>
                <a:gd name="T23" fmla="*/ 0 h 23"/>
                <a:gd name="T24" fmla="*/ 0 w 24"/>
                <a:gd name="T25" fmla="*/ 0 h 23"/>
                <a:gd name="T26" fmla="*/ 0 w 24"/>
                <a:gd name="T27" fmla="*/ 0 h 23"/>
                <a:gd name="T28" fmla="*/ 0 w 24"/>
                <a:gd name="T29" fmla="*/ 0 h 23"/>
                <a:gd name="T30" fmla="*/ 0 w 24"/>
                <a:gd name="T31" fmla="*/ 0 h 23"/>
                <a:gd name="T32" fmla="*/ 0 w 24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23">
                  <a:moveTo>
                    <a:pt x="24" y="4"/>
                  </a:moveTo>
                  <a:lnTo>
                    <a:pt x="21" y="10"/>
                  </a:lnTo>
                  <a:lnTo>
                    <a:pt x="16" y="15"/>
                  </a:lnTo>
                  <a:lnTo>
                    <a:pt x="11" y="19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3" y="7"/>
                  </a:lnTo>
                  <a:lnTo>
                    <a:pt x="5" y="3"/>
                  </a:lnTo>
                  <a:lnTo>
                    <a:pt x="8" y="1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1" y="1"/>
                  </a:lnTo>
                  <a:lnTo>
                    <a:pt x="24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91" name="Freeform 684"/>
            <p:cNvSpPr>
              <a:spLocks/>
            </p:cNvSpPr>
            <p:nvPr/>
          </p:nvSpPr>
          <p:spPr bwMode="auto">
            <a:xfrm>
              <a:off x="1562" y="1325"/>
              <a:ext cx="8" cy="5"/>
            </a:xfrm>
            <a:custGeom>
              <a:avLst/>
              <a:gdLst>
                <a:gd name="T0" fmla="*/ 0 w 32"/>
                <a:gd name="T1" fmla="*/ 0 h 14"/>
                <a:gd name="T2" fmla="*/ 0 w 32"/>
                <a:gd name="T3" fmla="*/ 0 h 14"/>
                <a:gd name="T4" fmla="*/ 0 w 32"/>
                <a:gd name="T5" fmla="*/ 0 h 14"/>
                <a:gd name="T6" fmla="*/ 0 w 32"/>
                <a:gd name="T7" fmla="*/ 0 h 14"/>
                <a:gd name="T8" fmla="*/ 0 w 32"/>
                <a:gd name="T9" fmla="*/ 0 h 14"/>
                <a:gd name="T10" fmla="*/ 0 w 32"/>
                <a:gd name="T11" fmla="*/ 0 h 14"/>
                <a:gd name="T12" fmla="*/ 0 w 32"/>
                <a:gd name="T13" fmla="*/ 0 h 14"/>
                <a:gd name="T14" fmla="*/ 0 w 32"/>
                <a:gd name="T15" fmla="*/ 0 h 14"/>
                <a:gd name="T16" fmla="*/ 0 w 32"/>
                <a:gd name="T17" fmla="*/ 0 h 14"/>
                <a:gd name="T18" fmla="*/ 0 w 32"/>
                <a:gd name="T19" fmla="*/ 0 h 14"/>
                <a:gd name="T20" fmla="*/ 0 w 32"/>
                <a:gd name="T21" fmla="*/ 0 h 14"/>
                <a:gd name="T22" fmla="*/ 0 w 32"/>
                <a:gd name="T23" fmla="*/ 0 h 14"/>
                <a:gd name="T24" fmla="*/ 0 w 32"/>
                <a:gd name="T25" fmla="*/ 0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" h="14">
                  <a:moveTo>
                    <a:pt x="32" y="13"/>
                  </a:moveTo>
                  <a:lnTo>
                    <a:pt x="24" y="14"/>
                  </a:lnTo>
                  <a:lnTo>
                    <a:pt x="16" y="13"/>
                  </a:lnTo>
                  <a:lnTo>
                    <a:pt x="8" y="12"/>
                  </a:lnTo>
                  <a:lnTo>
                    <a:pt x="0" y="9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7" y="1"/>
                  </a:lnTo>
                  <a:lnTo>
                    <a:pt x="23" y="5"/>
                  </a:lnTo>
                  <a:lnTo>
                    <a:pt x="27" y="8"/>
                  </a:lnTo>
                  <a:lnTo>
                    <a:pt x="32" y="1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92" name="Freeform 685"/>
            <p:cNvSpPr>
              <a:spLocks/>
            </p:cNvSpPr>
            <p:nvPr/>
          </p:nvSpPr>
          <p:spPr bwMode="auto">
            <a:xfrm>
              <a:off x="1839" y="1334"/>
              <a:ext cx="8" cy="13"/>
            </a:xfrm>
            <a:custGeom>
              <a:avLst/>
              <a:gdLst>
                <a:gd name="T0" fmla="*/ 0 w 30"/>
                <a:gd name="T1" fmla="*/ 0 h 40"/>
                <a:gd name="T2" fmla="*/ 0 w 30"/>
                <a:gd name="T3" fmla="*/ 0 h 40"/>
                <a:gd name="T4" fmla="*/ 0 w 30"/>
                <a:gd name="T5" fmla="*/ 0 h 40"/>
                <a:gd name="T6" fmla="*/ 0 w 30"/>
                <a:gd name="T7" fmla="*/ 0 h 40"/>
                <a:gd name="T8" fmla="*/ 0 w 30"/>
                <a:gd name="T9" fmla="*/ 0 h 40"/>
                <a:gd name="T10" fmla="*/ 0 w 30"/>
                <a:gd name="T11" fmla="*/ 0 h 40"/>
                <a:gd name="T12" fmla="*/ 0 w 30"/>
                <a:gd name="T13" fmla="*/ 0 h 40"/>
                <a:gd name="T14" fmla="*/ 0 w 30"/>
                <a:gd name="T15" fmla="*/ 0 h 40"/>
                <a:gd name="T16" fmla="*/ 0 w 30"/>
                <a:gd name="T17" fmla="*/ 0 h 40"/>
                <a:gd name="T18" fmla="*/ 0 w 30"/>
                <a:gd name="T19" fmla="*/ 0 h 40"/>
                <a:gd name="T20" fmla="*/ 0 w 30"/>
                <a:gd name="T21" fmla="*/ 0 h 40"/>
                <a:gd name="T22" fmla="*/ 0 w 30"/>
                <a:gd name="T23" fmla="*/ 0 h 40"/>
                <a:gd name="T24" fmla="*/ 0 w 30"/>
                <a:gd name="T25" fmla="*/ 0 h 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40">
                  <a:moveTo>
                    <a:pt x="30" y="10"/>
                  </a:moveTo>
                  <a:lnTo>
                    <a:pt x="28" y="19"/>
                  </a:lnTo>
                  <a:lnTo>
                    <a:pt x="26" y="28"/>
                  </a:lnTo>
                  <a:lnTo>
                    <a:pt x="20" y="35"/>
                  </a:lnTo>
                  <a:lnTo>
                    <a:pt x="11" y="40"/>
                  </a:lnTo>
                  <a:lnTo>
                    <a:pt x="6" y="30"/>
                  </a:lnTo>
                  <a:lnTo>
                    <a:pt x="4" y="20"/>
                  </a:lnTo>
                  <a:lnTo>
                    <a:pt x="2" y="11"/>
                  </a:lnTo>
                  <a:lnTo>
                    <a:pt x="0" y="0"/>
                  </a:lnTo>
                  <a:lnTo>
                    <a:pt x="8" y="2"/>
                  </a:lnTo>
                  <a:lnTo>
                    <a:pt x="15" y="3"/>
                  </a:lnTo>
                  <a:lnTo>
                    <a:pt x="23" y="6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93" name="Freeform 686"/>
            <p:cNvSpPr>
              <a:spLocks/>
            </p:cNvSpPr>
            <p:nvPr/>
          </p:nvSpPr>
          <p:spPr bwMode="auto">
            <a:xfrm>
              <a:off x="1567" y="1337"/>
              <a:ext cx="12" cy="25"/>
            </a:xfrm>
            <a:custGeom>
              <a:avLst/>
              <a:gdLst>
                <a:gd name="T0" fmla="*/ 0 w 44"/>
                <a:gd name="T1" fmla="*/ 0 h 78"/>
                <a:gd name="T2" fmla="*/ 0 w 44"/>
                <a:gd name="T3" fmla="*/ 0 h 78"/>
                <a:gd name="T4" fmla="*/ 0 w 44"/>
                <a:gd name="T5" fmla="*/ 0 h 78"/>
                <a:gd name="T6" fmla="*/ 0 w 44"/>
                <a:gd name="T7" fmla="*/ 0 h 78"/>
                <a:gd name="T8" fmla="*/ 0 w 44"/>
                <a:gd name="T9" fmla="*/ 0 h 78"/>
                <a:gd name="T10" fmla="*/ 0 w 44"/>
                <a:gd name="T11" fmla="*/ 0 h 78"/>
                <a:gd name="T12" fmla="*/ 0 w 44"/>
                <a:gd name="T13" fmla="*/ 0 h 78"/>
                <a:gd name="T14" fmla="*/ 0 w 44"/>
                <a:gd name="T15" fmla="*/ 0 h 78"/>
                <a:gd name="T16" fmla="*/ 0 w 44"/>
                <a:gd name="T17" fmla="*/ 0 h 78"/>
                <a:gd name="T18" fmla="*/ 0 w 44"/>
                <a:gd name="T19" fmla="*/ 0 h 78"/>
                <a:gd name="T20" fmla="*/ 0 w 44"/>
                <a:gd name="T21" fmla="*/ 0 h 78"/>
                <a:gd name="T22" fmla="*/ 0 w 44"/>
                <a:gd name="T23" fmla="*/ 0 h 78"/>
                <a:gd name="T24" fmla="*/ 0 w 44"/>
                <a:gd name="T25" fmla="*/ 0 h 78"/>
                <a:gd name="T26" fmla="*/ 0 w 44"/>
                <a:gd name="T27" fmla="*/ 0 h 78"/>
                <a:gd name="T28" fmla="*/ 0 w 44"/>
                <a:gd name="T29" fmla="*/ 0 h 78"/>
                <a:gd name="T30" fmla="*/ 0 w 44"/>
                <a:gd name="T31" fmla="*/ 0 h 78"/>
                <a:gd name="T32" fmla="*/ 0 w 44"/>
                <a:gd name="T33" fmla="*/ 0 h 78"/>
                <a:gd name="T34" fmla="*/ 0 w 44"/>
                <a:gd name="T35" fmla="*/ 0 h 78"/>
                <a:gd name="T36" fmla="*/ 0 w 44"/>
                <a:gd name="T37" fmla="*/ 0 h 78"/>
                <a:gd name="T38" fmla="*/ 0 w 44"/>
                <a:gd name="T39" fmla="*/ 0 h 78"/>
                <a:gd name="T40" fmla="*/ 0 w 44"/>
                <a:gd name="T41" fmla="*/ 0 h 7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78">
                  <a:moveTo>
                    <a:pt x="41" y="12"/>
                  </a:moveTo>
                  <a:lnTo>
                    <a:pt x="43" y="21"/>
                  </a:lnTo>
                  <a:lnTo>
                    <a:pt x="44" y="32"/>
                  </a:lnTo>
                  <a:lnTo>
                    <a:pt x="43" y="42"/>
                  </a:lnTo>
                  <a:lnTo>
                    <a:pt x="41" y="51"/>
                  </a:lnTo>
                  <a:lnTo>
                    <a:pt x="35" y="57"/>
                  </a:lnTo>
                  <a:lnTo>
                    <a:pt x="30" y="63"/>
                  </a:lnTo>
                  <a:lnTo>
                    <a:pt x="26" y="71"/>
                  </a:lnTo>
                  <a:lnTo>
                    <a:pt x="22" y="78"/>
                  </a:lnTo>
                  <a:lnTo>
                    <a:pt x="16" y="76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4" y="64"/>
                  </a:lnTo>
                  <a:lnTo>
                    <a:pt x="0" y="49"/>
                  </a:lnTo>
                  <a:lnTo>
                    <a:pt x="1" y="34"/>
                  </a:lnTo>
                  <a:lnTo>
                    <a:pt x="5" y="19"/>
                  </a:lnTo>
                  <a:lnTo>
                    <a:pt x="13" y="5"/>
                  </a:lnTo>
                  <a:lnTo>
                    <a:pt x="20" y="0"/>
                  </a:lnTo>
                  <a:lnTo>
                    <a:pt x="29" y="0"/>
                  </a:lnTo>
                  <a:lnTo>
                    <a:pt x="36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94" name="Freeform 687"/>
            <p:cNvSpPr>
              <a:spLocks/>
            </p:cNvSpPr>
            <p:nvPr/>
          </p:nvSpPr>
          <p:spPr bwMode="auto">
            <a:xfrm>
              <a:off x="1733" y="1339"/>
              <a:ext cx="9" cy="14"/>
            </a:xfrm>
            <a:custGeom>
              <a:avLst/>
              <a:gdLst>
                <a:gd name="T0" fmla="*/ 0 w 37"/>
                <a:gd name="T1" fmla="*/ 0 h 40"/>
                <a:gd name="T2" fmla="*/ 0 w 37"/>
                <a:gd name="T3" fmla="*/ 0 h 40"/>
                <a:gd name="T4" fmla="*/ 0 w 37"/>
                <a:gd name="T5" fmla="*/ 0 h 40"/>
                <a:gd name="T6" fmla="*/ 0 w 37"/>
                <a:gd name="T7" fmla="*/ 0 h 40"/>
                <a:gd name="T8" fmla="*/ 0 w 37"/>
                <a:gd name="T9" fmla="*/ 0 h 40"/>
                <a:gd name="T10" fmla="*/ 0 w 37"/>
                <a:gd name="T11" fmla="*/ 0 h 40"/>
                <a:gd name="T12" fmla="*/ 0 w 37"/>
                <a:gd name="T13" fmla="*/ 0 h 40"/>
                <a:gd name="T14" fmla="*/ 0 w 37"/>
                <a:gd name="T15" fmla="*/ 0 h 40"/>
                <a:gd name="T16" fmla="*/ 0 w 37"/>
                <a:gd name="T17" fmla="*/ 0 h 40"/>
                <a:gd name="T18" fmla="*/ 0 w 37"/>
                <a:gd name="T19" fmla="*/ 0 h 40"/>
                <a:gd name="T20" fmla="*/ 0 w 37"/>
                <a:gd name="T21" fmla="*/ 0 h 40"/>
                <a:gd name="T22" fmla="*/ 0 w 37"/>
                <a:gd name="T23" fmla="*/ 0 h 40"/>
                <a:gd name="T24" fmla="*/ 0 w 37"/>
                <a:gd name="T25" fmla="*/ 0 h 40"/>
                <a:gd name="T26" fmla="*/ 0 w 37"/>
                <a:gd name="T27" fmla="*/ 0 h 40"/>
                <a:gd name="T28" fmla="*/ 0 w 37"/>
                <a:gd name="T29" fmla="*/ 0 h 40"/>
                <a:gd name="T30" fmla="*/ 0 w 37"/>
                <a:gd name="T31" fmla="*/ 0 h 40"/>
                <a:gd name="T32" fmla="*/ 0 w 37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7" h="40">
                  <a:moveTo>
                    <a:pt x="37" y="12"/>
                  </a:moveTo>
                  <a:lnTo>
                    <a:pt x="34" y="21"/>
                  </a:lnTo>
                  <a:lnTo>
                    <a:pt x="31" y="28"/>
                  </a:lnTo>
                  <a:lnTo>
                    <a:pt x="24" y="35"/>
                  </a:lnTo>
                  <a:lnTo>
                    <a:pt x="17" y="40"/>
                  </a:lnTo>
                  <a:lnTo>
                    <a:pt x="12" y="38"/>
                  </a:lnTo>
                  <a:lnTo>
                    <a:pt x="7" y="34"/>
                  </a:lnTo>
                  <a:lnTo>
                    <a:pt x="2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7" y="12"/>
                  </a:lnTo>
                  <a:lnTo>
                    <a:pt x="11" y="5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3" y="8"/>
                  </a:lnTo>
                  <a:lnTo>
                    <a:pt x="37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95" name="Freeform 688"/>
            <p:cNvSpPr>
              <a:spLocks/>
            </p:cNvSpPr>
            <p:nvPr/>
          </p:nvSpPr>
          <p:spPr bwMode="auto">
            <a:xfrm>
              <a:off x="1553" y="1350"/>
              <a:ext cx="7" cy="17"/>
            </a:xfrm>
            <a:custGeom>
              <a:avLst/>
              <a:gdLst>
                <a:gd name="T0" fmla="*/ 0 w 29"/>
                <a:gd name="T1" fmla="*/ 0 h 52"/>
                <a:gd name="T2" fmla="*/ 0 w 29"/>
                <a:gd name="T3" fmla="*/ 0 h 52"/>
                <a:gd name="T4" fmla="*/ 0 w 29"/>
                <a:gd name="T5" fmla="*/ 0 h 52"/>
                <a:gd name="T6" fmla="*/ 0 w 29"/>
                <a:gd name="T7" fmla="*/ 0 h 52"/>
                <a:gd name="T8" fmla="*/ 0 w 29"/>
                <a:gd name="T9" fmla="*/ 0 h 52"/>
                <a:gd name="T10" fmla="*/ 0 w 29"/>
                <a:gd name="T11" fmla="*/ 0 h 52"/>
                <a:gd name="T12" fmla="*/ 0 w 29"/>
                <a:gd name="T13" fmla="*/ 0 h 52"/>
                <a:gd name="T14" fmla="*/ 0 w 29"/>
                <a:gd name="T15" fmla="*/ 0 h 52"/>
                <a:gd name="T16" fmla="*/ 0 w 29"/>
                <a:gd name="T17" fmla="*/ 0 h 52"/>
                <a:gd name="T18" fmla="*/ 0 w 29"/>
                <a:gd name="T19" fmla="*/ 0 h 52"/>
                <a:gd name="T20" fmla="*/ 0 w 29"/>
                <a:gd name="T21" fmla="*/ 0 h 52"/>
                <a:gd name="T22" fmla="*/ 0 w 29"/>
                <a:gd name="T23" fmla="*/ 0 h 52"/>
                <a:gd name="T24" fmla="*/ 0 w 29"/>
                <a:gd name="T25" fmla="*/ 0 h 52"/>
                <a:gd name="T26" fmla="*/ 0 w 29"/>
                <a:gd name="T27" fmla="*/ 0 h 52"/>
                <a:gd name="T28" fmla="*/ 0 w 29"/>
                <a:gd name="T29" fmla="*/ 0 h 52"/>
                <a:gd name="T30" fmla="*/ 0 w 29"/>
                <a:gd name="T31" fmla="*/ 0 h 52"/>
                <a:gd name="T32" fmla="*/ 0 w 29"/>
                <a:gd name="T33" fmla="*/ 0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52">
                  <a:moveTo>
                    <a:pt x="26" y="11"/>
                  </a:moveTo>
                  <a:lnTo>
                    <a:pt x="29" y="19"/>
                  </a:lnTo>
                  <a:lnTo>
                    <a:pt x="29" y="27"/>
                  </a:lnTo>
                  <a:lnTo>
                    <a:pt x="29" y="35"/>
                  </a:lnTo>
                  <a:lnTo>
                    <a:pt x="26" y="44"/>
                  </a:lnTo>
                  <a:lnTo>
                    <a:pt x="23" y="47"/>
                  </a:lnTo>
                  <a:lnTo>
                    <a:pt x="18" y="50"/>
                  </a:lnTo>
                  <a:lnTo>
                    <a:pt x="14" y="52"/>
                  </a:lnTo>
                  <a:lnTo>
                    <a:pt x="8" y="50"/>
                  </a:lnTo>
                  <a:lnTo>
                    <a:pt x="2" y="41"/>
                  </a:lnTo>
                  <a:lnTo>
                    <a:pt x="0" y="30"/>
                  </a:lnTo>
                  <a:lnTo>
                    <a:pt x="0" y="17"/>
                  </a:lnTo>
                  <a:lnTo>
                    <a:pt x="2" y="6"/>
                  </a:lnTo>
                  <a:lnTo>
                    <a:pt x="8" y="0"/>
                  </a:lnTo>
                  <a:lnTo>
                    <a:pt x="15" y="0"/>
                  </a:lnTo>
                  <a:lnTo>
                    <a:pt x="22" y="4"/>
                  </a:lnTo>
                  <a:lnTo>
                    <a:pt x="26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96" name="Freeform 689"/>
            <p:cNvSpPr>
              <a:spLocks/>
            </p:cNvSpPr>
            <p:nvPr/>
          </p:nvSpPr>
          <p:spPr bwMode="auto">
            <a:xfrm>
              <a:off x="1678" y="1357"/>
              <a:ext cx="8" cy="12"/>
            </a:xfrm>
            <a:custGeom>
              <a:avLst/>
              <a:gdLst>
                <a:gd name="T0" fmla="*/ 0 w 30"/>
                <a:gd name="T1" fmla="*/ 0 h 38"/>
                <a:gd name="T2" fmla="*/ 0 w 30"/>
                <a:gd name="T3" fmla="*/ 0 h 38"/>
                <a:gd name="T4" fmla="*/ 0 w 30"/>
                <a:gd name="T5" fmla="*/ 0 h 38"/>
                <a:gd name="T6" fmla="*/ 0 w 30"/>
                <a:gd name="T7" fmla="*/ 0 h 38"/>
                <a:gd name="T8" fmla="*/ 0 w 30"/>
                <a:gd name="T9" fmla="*/ 0 h 38"/>
                <a:gd name="T10" fmla="*/ 0 w 30"/>
                <a:gd name="T11" fmla="*/ 0 h 38"/>
                <a:gd name="T12" fmla="*/ 0 w 30"/>
                <a:gd name="T13" fmla="*/ 0 h 38"/>
                <a:gd name="T14" fmla="*/ 0 w 30"/>
                <a:gd name="T15" fmla="*/ 0 h 38"/>
                <a:gd name="T16" fmla="*/ 0 w 30"/>
                <a:gd name="T17" fmla="*/ 0 h 38"/>
                <a:gd name="T18" fmla="*/ 0 w 30"/>
                <a:gd name="T19" fmla="*/ 0 h 38"/>
                <a:gd name="T20" fmla="*/ 0 w 30"/>
                <a:gd name="T21" fmla="*/ 0 h 38"/>
                <a:gd name="T22" fmla="*/ 0 w 30"/>
                <a:gd name="T23" fmla="*/ 0 h 38"/>
                <a:gd name="T24" fmla="*/ 0 w 30"/>
                <a:gd name="T25" fmla="*/ 0 h 38"/>
                <a:gd name="T26" fmla="*/ 0 w 30"/>
                <a:gd name="T27" fmla="*/ 0 h 38"/>
                <a:gd name="T28" fmla="*/ 0 w 30"/>
                <a:gd name="T29" fmla="*/ 0 h 38"/>
                <a:gd name="T30" fmla="*/ 0 w 30"/>
                <a:gd name="T31" fmla="*/ 0 h 38"/>
                <a:gd name="T32" fmla="*/ 0 w 30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8">
                  <a:moveTo>
                    <a:pt x="29" y="17"/>
                  </a:moveTo>
                  <a:lnTo>
                    <a:pt x="30" y="23"/>
                  </a:lnTo>
                  <a:lnTo>
                    <a:pt x="28" y="28"/>
                  </a:lnTo>
                  <a:lnTo>
                    <a:pt x="24" y="34"/>
                  </a:lnTo>
                  <a:lnTo>
                    <a:pt x="20" y="38"/>
                  </a:lnTo>
                  <a:lnTo>
                    <a:pt x="14" y="38"/>
                  </a:lnTo>
                  <a:lnTo>
                    <a:pt x="9" y="35"/>
                  </a:lnTo>
                  <a:lnTo>
                    <a:pt x="5" y="31"/>
                  </a:lnTo>
                  <a:lnTo>
                    <a:pt x="2" y="26"/>
                  </a:lnTo>
                  <a:lnTo>
                    <a:pt x="1" y="20"/>
                  </a:lnTo>
                  <a:lnTo>
                    <a:pt x="0" y="13"/>
                  </a:lnTo>
                  <a:lnTo>
                    <a:pt x="0" y="6"/>
                  </a:lnTo>
                  <a:lnTo>
                    <a:pt x="0" y="0"/>
                  </a:lnTo>
                  <a:lnTo>
                    <a:pt x="8" y="2"/>
                  </a:lnTo>
                  <a:lnTo>
                    <a:pt x="16" y="4"/>
                  </a:lnTo>
                  <a:lnTo>
                    <a:pt x="23" y="10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97" name="Freeform 690"/>
            <p:cNvSpPr>
              <a:spLocks/>
            </p:cNvSpPr>
            <p:nvPr/>
          </p:nvSpPr>
          <p:spPr bwMode="auto">
            <a:xfrm>
              <a:off x="1641" y="1361"/>
              <a:ext cx="12" cy="15"/>
            </a:xfrm>
            <a:custGeom>
              <a:avLst/>
              <a:gdLst>
                <a:gd name="T0" fmla="*/ 0 w 43"/>
                <a:gd name="T1" fmla="*/ 0 h 44"/>
                <a:gd name="T2" fmla="*/ 0 w 43"/>
                <a:gd name="T3" fmla="*/ 0 h 44"/>
                <a:gd name="T4" fmla="*/ 0 w 43"/>
                <a:gd name="T5" fmla="*/ 0 h 44"/>
                <a:gd name="T6" fmla="*/ 0 w 43"/>
                <a:gd name="T7" fmla="*/ 0 h 44"/>
                <a:gd name="T8" fmla="*/ 0 w 43"/>
                <a:gd name="T9" fmla="*/ 0 h 44"/>
                <a:gd name="T10" fmla="*/ 0 w 43"/>
                <a:gd name="T11" fmla="*/ 0 h 44"/>
                <a:gd name="T12" fmla="*/ 0 w 43"/>
                <a:gd name="T13" fmla="*/ 0 h 44"/>
                <a:gd name="T14" fmla="*/ 0 w 43"/>
                <a:gd name="T15" fmla="*/ 0 h 44"/>
                <a:gd name="T16" fmla="*/ 0 w 43"/>
                <a:gd name="T17" fmla="*/ 0 h 44"/>
                <a:gd name="T18" fmla="*/ 0 w 43"/>
                <a:gd name="T19" fmla="*/ 0 h 44"/>
                <a:gd name="T20" fmla="*/ 0 w 43"/>
                <a:gd name="T21" fmla="*/ 0 h 44"/>
                <a:gd name="T22" fmla="*/ 0 w 43"/>
                <a:gd name="T23" fmla="*/ 0 h 44"/>
                <a:gd name="T24" fmla="*/ 0 w 43"/>
                <a:gd name="T25" fmla="*/ 0 h 44"/>
                <a:gd name="T26" fmla="*/ 0 w 43"/>
                <a:gd name="T27" fmla="*/ 0 h 44"/>
                <a:gd name="T28" fmla="*/ 0 w 43"/>
                <a:gd name="T29" fmla="*/ 0 h 44"/>
                <a:gd name="T30" fmla="*/ 0 w 43"/>
                <a:gd name="T31" fmla="*/ 0 h 44"/>
                <a:gd name="T32" fmla="*/ 0 w 43"/>
                <a:gd name="T33" fmla="*/ 0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44">
                  <a:moveTo>
                    <a:pt x="43" y="6"/>
                  </a:moveTo>
                  <a:lnTo>
                    <a:pt x="40" y="16"/>
                  </a:lnTo>
                  <a:lnTo>
                    <a:pt x="33" y="27"/>
                  </a:lnTo>
                  <a:lnTo>
                    <a:pt x="25" y="35"/>
                  </a:lnTo>
                  <a:lnTo>
                    <a:pt x="16" y="44"/>
                  </a:lnTo>
                  <a:lnTo>
                    <a:pt x="11" y="43"/>
                  </a:lnTo>
                  <a:lnTo>
                    <a:pt x="5" y="41"/>
                  </a:lnTo>
                  <a:lnTo>
                    <a:pt x="1" y="38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5" y="15"/>
                  </a:lnTo>
                  <a:lnTo>
                    <a:pt x="12" y="7"/>
                  </a:lnTo>
                  <a:lnTo>
                    <a:pt x="20" y="1"/>
                  </a:lnTo>
                  <a:lnTo>
                    <a:pt x="27" y="0"/>
                  </a:lnTo>
                  <a:lnTo>
                    <a:pt x="33" y="1"/>
                  </a:lnTo>
                  <a:lnTo>
                    <a:pt x="39" y="3"/>
                  </a:lnTo>
                  <a:lnTo>
                    <a:pt x="43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98" name="Freeform 691"/>
            <p:cNvSpPr>
              <a:spLocks/>
            </p:cNvSpPr>
            <p:nvPr/>
          </p:nvSpPr>
          <p:spPr bwMode="auto">
            <a:xfrm>
              <a:off x="1814" y="1362"/>
              <a:ext cx="6" cy="8"/>
            </a:xfrm>
            <a:custGeom>
              <a:avLst/>
              <a:gdLst>
                <a:gd name="T0" fmla="*/ 0 w 20"/>
                <a:gd name="T1" fmla="*/ 0 h 23"/>
                <a:gd name="T2" fmla="*/ 0 w 20"/>
                <a:gd name="T3" fmla="*/ 0 h 23"/>
                <a:gd name="T4" fmla="*/ 0 w 20"/>
                <a:gd name="T5" fmla="*/ 0 h 23"/>
                <a:gd name="T6" fmla="*/ 0 w 20"/>
                <a:gd name="T7" fmla="*/ 0 h 23"/>
                <a:gd name="T8" fmla="*/ 0 w 20"/>
                <a:gd name="T9" fmla="*/ 0 h 23"/>
                <a:gd name="T10" fmla="*/ 0 w 20"/>
                <a:gd name="T11" fmla="*/ 0 h 23"/>
                <a:gd name="T12" fmla="*/ 0 w 20"/>
                <a:gd name="T13" fmla="*/ 0 h 23"/>
                <a:gd name="T14" fmla="*/ 0 w 20"/>
                <a:gd name="T15" fmla="*/ 0 h 23"/>
                <a:gd name="T16" fmla="*/ 0 w 20"/>
                <a:gd name="T17" fmla="*/ 0 h 23"/>
                <a:gd name="T18" fmla="*/ 0 w 20"/>
                <a:gd name="T19" fmla="*/ 0 h 23"/>
                <a:gd name="T20" fmla="*/ 0 w 20"/>
                <a:gd name="T21" fmla="*/ 0 h 23"/>
                <a:gd name="T22" fmla="*/ 0 w 20"/>
                <a:gd name="T23" fmla="*/ 0 h 23"/>
                <a:gd name="T24" fmla="*/ 0 w 20"/>
                <a:gd name="T25" fmla="*/ 0 h 23"/>
                <a:gd name="T26" fmla="*/ 0 w 20"/>
                <a:gd name="T27" fmla="*/ 0 h 23"/>
                <a:gd name="T28" fmla="*/ 0 w 20"/>
                <a:gd name="T29" fmla="*/ 0 h 23"/>
                <a:gd name="T30" fmla="*/ 0 w 20"/>
                <a:gd name="T31" fmla="*/ 0 h 23"/>
                <a:gd name="T32" fmla="*/ 0 w 20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23">
                  <a:moveTo>
                    <a:pt x="20" y="11"/>
                  </a:moveTo>
                  <a:lnTo>
                    <a:pt x="20" y="16"/>
                  </a:lnTo>
                  <a:lnTo>
                    <a:pt x="17" y="19"/>
                  </a:lnTo>
                  <a:lnTo>
                    <a:pt x="15" y="22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5" y="22"/>
                  </a:lnTo>
                  <a:lnTo>
                    <a:pt x="2" y="21"/>
                  </a:lnTo>
                  <a:lnTo>
                    <a:pt x="1" y="17"/>
                  </a:lnTo>
                  <a:lnTo>
                    <a:pt x="0" y="12"/>
                  </a:lnTo>
                  <a:lnTo>
                    <a:pt x="1" y="8"/>
                  </a:lnTo>
                  <a:lnTo>
                    <a:pt x="4" y="4"/>
                  </a:lnTo>
                  <a:lnTo>
                    <a:pt x="6" y="0"/>
                  </a:lnTo>
                  <a:lnTo>
                    <a:pt x="9" y="2"/>
                  </a:lnTo>
                  <a:lnTo>
                    <a:pt x="14" y="4"/>
                  </a:lnTo>
                  <a:lnTo>
                    <a:pt x="17" y="8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99" name="Freeform 692"/>
            <p:cNvSpPr>
              <a:spLocks/>
            </p:cNvSpPr>
            <p:nvPr/>
          </p:nvSpPr>
          <p:spPr bwMode="auto">
            <a:xfrm>
              <a:off x="1566" y="1371"/>
              <a:ext cx="6" cy="10"/>
            </a:xfrm>
            <a:custGeom>
              <a:avLst/>
              <a:gdLst>
                <a:gd name="T0" fmla="*/ 0 w 21"/>
                <a:gd name="T1" fmla="*/ 0 h 29"/>
                <a:gd name="T2" fmla="*/ 0 w 21"/>
                <a:gd name="T3" fmla="*/ 0 h 29"/>
                <a:gd name="T4" fmla="*/ 0 w 21"/>
                <a:gd name="T5" fmla="*/ 0 h 29"/>
                <a:gd name="T6" fmla="*/ 0 w 21"/>
                <a:gd name="T7" fmla="*/ 0 h 29"/>
                <a:gd name="T8" fmla="*/ 0 w 21"/>
                <a:gd name="T9" fmla="*/ 0 h 29"/>
                <a:gd name="T10" fmla="*/ 0 w 21"/>
                <a:gd name="T11" fmla="*/ 0 h 29"/>
                <a:gd name="T12" fmla="*/ 0 w 21"/>
                <a:gd name="T13" fmla="*/ 0 h 29"/>
                <a:gd name="T14" fmla="*/ 0 w 21"/>
                <a:gd name="T15" fmla="*/ 0 h 29"/>
                <a:gd name="T16" fmla="*/ 0 w 21"/>
                <a:gd name="T17" fmla="*/ 0 h 29"/>
                <a:gd name="T18" fmla="*/ 0 w 21"/>
                <a:gd name="T19" fmla="*/ 0 h 29"/>
                <a:gd name="T20" fmla="*/ 0 w 21"/>
                <a:gd name="T21" fmla="*/ 0 h 29"/>
                <a:gd name="T22" fmla="*/ 0 w 21"/>
                <a:gd name="T23" fmla="*/ 0 h 29"/>
                <a:gd name="T24" fmla="*/ 0 w 21"/>
                <a:gd name="T25" fmla="*/ 0 h 29"/>
                <a:gd name="T26" fmla="*/ 0 w 21"/>
                <a:gd name="T27" fmla="*/ 0 h 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29">
                  <a:moveTo>
                    <a:pt x="21" y="27"/>
                  </a:moveTo>
                  <a:lnTo>
                    <a:pt x="18" y="29"/>
                  </a:lnTo>
                  <a:lnTo>
                    <a:pt x="14" y="29"/>
                  </a:lnTo>
                  <a:lnTo>
                    <a:pt x="10" y="29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0"/>
                  </a:lnTo>
                  <a:lnTo>
                    <a:pt x="8" y="4"/>
                  </a:lnTo>
                  <a:lnTo>
                    <a:pt x="15" y="11"/>
                  </a:lnTo>
                  <a:lnTo>
                    <a:pt x="20" y="19"/>
                  </a:lnTo>
                  <a:lnTo>
                    <a:pt x="21" y="2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00" name="Freeform 693"/>
            <p:cNvSpPr>
              <a:spLocks/>
            </p:cNvSpPr>
            <p:nvPr/>
          </p:nvSpPr>
          <p:spPr bwMode="auto">
            <a:xfrm>
              <a:off x="1878" y="1374"/>
              <a:ext cx="5" cy="8"/>
            </a:xfrm>
            <a:custGeom>
              <a:avLst/>
              <a:gdLst>
                <a:gd name="T0" fmla="*/ 0 w 19"/>
                <a:gd name="T1" fmla="*/ 0 h 24"/>
                <a:gd name="T2" fmla="*/ 0 w 19"/>
                <a:gd name="T3" fmla="*/ 0 h 24"/>
                <a:gd name="T4" fmla="*/ 0 w 19"/>
                <a:gd name="T5" fmla="*/ 0 h 24"/>
                <a:gd name="T6" fmla="*/ 0 w 19"/>
                <a:gd name="T7" fmla="*/ 0 h 24"/>
                <a:gd name="T8" fmla="*/ 0 w 19"/>
                <a:gd name="T9" fmla="*/ 0 h 24"/>
                <a:gd name="T10" fmla="*/ 0 w 19"/>
                <a:gd name="T11" fmla="*/ 0 h 24"/>
                <a:gd name="T12" fmla="*/ 0 w 19"/>
                <a:gd name="T13" fmla="*/ 0 h 24"/>
                <a:gd name="T14" fmla="*/ 0 w 19"/>
                <a:gd name="T15" fmla="*/ 0 h 24"/>
                <a:gd name="T16" fmla="*/ 0 w 19"/>
                <a:gd name="T17" fmla="*/ 0 h 24"/>
                <a:gd name="T18" fmla="*/ 0 w 19"/>
                <a:gd name="T19" fmla="*/ 0 h 24"/>
                <a:gd name="T20" fmla="*/ 0 w 19"/>
                <a:gd name="T21" fmla="*/ 0 h 24"/>
                <a:gd name="T22" fmla="*/ 0 w 19"/>
                <a:gd name="T23" fmla="*/ 0 h 24"/>
                <a:gd name="T24" fmla="*/ 0 w 19"/>
                <a:gd name="T25" fmla="*/ 0 h 24"/>
                <a:gd name="T26" fmla="*/ 0 w 19"/>
                <a:gd name="T27" fmla="*/ 0 h 24"/>
                <a:gd name="T28" fmla="*/ 0 w 19"/>
                <a:gd name="T29" fmla="*/ 0 h 24"/>
                <a:gd name="T30" fmla="*/ 0 w 19"/>
                <a:gd name="T31" fmla="*/ 0 h 24"/>
                <a:gd name="T32" fmla="*/ 0 w 19"/>
                <a:gd name="T33" fmla="*/ 0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24">
                  <a:moveTo>
                    <a:pt x="19" y="11"/>
                  </a:moveTo>
                  <a:lnTo>
                    <a:pt x="19" y="15"/>
                  </a:lnTo>
                  <a:lnTo>
                    <a:pt x="16" y="18"/>
                  </a:lnTo>
                  <a:lnTo>
                    <a:pt x="14" y="22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4" y="23"/>
                  </a:lnTo>
                  <a:lnTo>
                    <a:pt x="2" y="20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9"/>
                  </a:lnTo>
                  <a:lnTo>
                    <a:pt x="1" y="3"/>
                  </a:lnTo>
                  <a:lnTo>
                    <a:pt x="2" y="0"/>
                  </a:lnTo>
                  <a:lnTo>
                    <a:pt x="7" y="1"/>
                  </a:lnTo>
                  <a:lnTo>
                    <a:pt x="12" y="3"/>
                  </a:lnTo>
                  <a:lnTo>
                    <a:pt x="16" y="7"/>
                  </a:lnTo>
                  <a:lnTo>
                    <a:pt x="19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01" name="Freeform 694"/>
            <p:cNvSpPr>
              <a:spLocks/>
            </p:cNvSpPr>
            <p:nvPr/>
          </p:nvSpPr>
          <p:spPr bwMode="auto">
            <a:xfrm>
              <a:off x="1581" y="1377"/>
              <a:ext cx="8" cy="9"/>
            </a:xfrm>
            <a:custGeom>
              <a:avLst/>
              <a:gdLst>
                <a:gd name="T0" fmla="*/ 0 w 29"/>
                <a:gd name="T1" fmla="*/ 0 h 28"/>
                <a:gd name="T2" fmla="*/ 0 w 29"/>
                <a:gd name="T3" fmla="*/ 0 h 28"/>
                <a:gd name="T4" fmla="*/ 0 w 29"/>
                <a:gd name="T5" fmla="*/ 0 h 28"/>
                <a:gd name="T6" fmla="*/ 0 w 29"/>
                <a:gd name="T7" fmla="*/ 0 h 28"/>
                <a:gd name="T8" fmla="*/ 0 w 29"/>
                <a:gd name="T9" fmla="*/ 0 h 28"/>
                <a:gd name="T10" fmla="*/ 0 w 29"/>
                <a:gd name="T11" fmla="*/ 0 h 28"/>
                <a:gd name="T12" fmla="*/ 0 w 29"/>
                <a:gd name="T13" fmla="*/ 0 h 28"/>
                <a:gd name="T14" fmla="*/ 0 w 29"/>
                <a:gd name="T15" fmla="*/ 0 h 28"/>
                <a:gd name="T16" fmla="*/ 0 w 29"/>
                <a:gd name="T17" fmla="*/ 0 h 28"/>
                <a:gd name="T18" fmla="*/ 0 w 29"/>
                <a:gd name="T19" fmla="*/ 0 h 28"/>
                <a:gd name="T20" fmla="*/ 0 w 29"/>
                <a:gd name="T21" fmla="*/ 0 h 28"/>
                <a:gd name="T22" fmla="*/ 0 w 29"/>
                <a:gd name="T23" fmla="*/ 0 h 28"/>
                <a:gd name="T24" fmla="*/ 0 w 29"/>
                <a:gd name="T25" fmla="*/ 0 h 28"/>
                <a:gd name="T26" fmla="*/ 0 w 29"/>
                <a:gd name="T27" fmla="*/ 0 h 28"/>
                <a:gd name="T28" fmla="*/ 0 w 29"/>
                <a:gd name="T29" fmla="*/ 0 h 28"/>
                <a:gd name="T30" fmla="*/ 0 w 29"/>
                <a:gd name="T31" fmla="*/ 0 h 28"/>
                <a:gd name="T32" fmla="*/ 0 w 29"/>
                <a:gd name="T33" fmla="*/ 0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28">
                  <a:moveTo>
                    <a:pt x="29" y="16"/>
                  </a:moveTo>
                  <a:lnTo>
                    <a:pt x="29" y="20"/>
                  </a:lnTo>
                  <a:lnTo>
                    <a:pt x="27" y="24"/>
                  </a:lnTo>
                  <a:lnTo>
                    <a:pt x="24" y="26"/>
                  </a:lnTo>
                  <a:lnTo>
                    <a:pt x="20" y="27"/>
                  </a:lnTo>
                  <a:lnTo>
                    <a:pt x="14" y="28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3"/>
                  </a:lnTo>
                  <a:lnTo>
                    <a:pt x="7" y="0"/>
                  </a:lnTo>
                  <a:lnTo>
                    <a:pt x="14" y="2"/>
                  </a:lnTo>
                  <a:lnTo>
                    <a:pt x="20" y="5"/>
                  </a:lnTo>
                  <a:lnTo>
                    <a:pt x="26" y="10"/>
                  </a:lnTo>
                  <a:lnTo>
                    <a:pt x="2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02" name="Freeform 695"/>
            <p:cNvSpPr>
              <a:spLocks/>
            </p:cNvSpPr>
            <p:nvPr/>
          </p:nvSpPr>
          <p:spPr bwMode="auto">
            <a:xfrm>
              <a:off x="1723" y="1377"/>
              <a:ext cx="6" cy="9"/>
            </a:xfrm>
            <a:custGeom>
              <a:avLst/>
              <a:gdLst>
                <a:gd name="T0" fmla="*/ 0 w 23"/>
                <a:gd name="T1" fmla="*/ 0 h 26"/>
                <a:gd name="T2" fmla="*/ 0 w 23"/>
                <a:gd name="T3" fmla="*/ 0 h 26"/>
                <a:gd name="T4" fmla="*/ 0 w 23"/>
                <a:gd name="T5" fmla="*/ 0 h 26"/>
                <a:gd name="T6" fmla="*/ 0 w 23"/>
                <a:gd name="T7" fmla="*/ 0 h 26"/>
                <a:gd name="T8" fmla="*/ 0 w 23"/>
                <a:gd name="T9" fmla="*/ 0 h 26"/>
                <a:gd name="T10" fmla="*/ 0 w 23"/>
                <a:gd name="T11" fmla="*/ 0 h 26"/>
                <a:gd name="T12" fmla="*/ 0 w 23"/>
                <a:gd name="T13" fmla="*/ 0 h 26"/>
                <a:gd name="T14" fmla="*/ 0 w 23"/>
                <a:gd name="T15" fmla="*/ 0 h 26"/>
                <a:gd name="T16" fmla="*/ 0 w 23"/>
                <a:gd name="T17" fmla="*/ 0 h 26"/>
                <a:gd name="T18" fmla="*/ 0 w 23"/>
                <a:gd name="T19" fmla="*/ 0 h 26"/>
                <a:gd name="T20" fmla="*/ 0 w 23"/>
                <a:gd name="T21" fmla="*/ 0 h 26"/>
                <a:gd name="T22" fmla="*/ 0 w 23"/>
                <a:gd name="T23" fmla="*/ 0 h 26"/>
                <a:gd name="T24" fmla="*/ 0 w 23"/>
                <a:gd name="T25" fmla="*/ 0 h 26"/>
                <a:gd name="T26" fmla="*/ 0 w 23"/>
                <a:gd name="T27" fmla="*/ 0 h 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" h="26">
                  <a:moveTo>
                    <a:pt x="22" y="18"/>
                  </a:moveTo>
                  <a:lnTo>
                    <a:pt x="18" y="23"/>
                  </a:lnTo>
                  <a:lnTo>
                    <a:pt x="14" y="25"/>
                  </a:lnTo>
                  <a:lnTo>
                    <a:pt x="8" y="26"/>
                  </a:lnTo>
                  <a:lnTo>
                    <a:pt x="2" y="26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16"/>
                  </a:lnTo>
                  <a:lnTo>
                    <a:pt x="21" y="0"/>
                  </a:lnTo>
                  <a:lnTo>
                    <a:pt x="22" y="3"/>
                  </a:lnTo>
                  <a:lnTo>
                    <a:pt x="23" y="9"/>
                  </a:lnTo>
                  <a:lnTo>
                    <a:pt x="23" y="13"/>
                  </a:lnTo>
                  <a:lnTo>
                    <a:pt x="22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03" name="Freeform 696"/>
            <p:cNvSpPr>
              <a:spLocks/>
            </p:cNvSpPr>
            <p:nvPr/>
          </p:nvSpPr>
          <p:spPr bwMode="auto">
            <a:xfrm>
              <a:off x="1622" y="1382"/>
              <a:ext cx="8" cy="12"/>
            </a:xfrm>
            <a:custGeom>
              <a:avLst/>
              <a:gdLst>
                <a:gd name="T0" fmla="*/ 0 w 29"/>
                <a:gd name="T1" fmla="*/ 0 h 34"/>
                <a:gd name="T2" fmla="*/ 0 w 29"/>
                <a:gd name="T3" fmla="*/ 0 h 34"/>
                <a:gd name="T4" fmla="*/ 0 w 29"/>
                <a:gd name="T5" fmla="*/ 0 h 34"/>
                <a:gd name="T6" fmla="*/ 0 w 29"/>
                <a:gd name="T7" fmla="*/ 0 h 34"/>
                <a:gd name="T8" fmla="*/ 0 w 29"/>
                <a:gd name="T9" fmla="*/ 0 h 34"/>
                <a:gd name="T10" fmla="*/ 0 w 29"/>
                <a:gd name="T11" fmla="*/ 0 h 34"/>
                <a:gd name="T12" fmla="*/ 0 w 29"/>
                <a:gd name="T13" fmla="*/ 0 h 34"/>
                <a:gd name="T14" fmla="*/ 0 w 29"/>
                <a:gd name="T15" fmla="*/ 0 h 34"/>
                <a:gd name="T16" fmla="*/ 0 w 29"/>
                <a:gd name="T17" fmla="*/ 0 h 34"/>
                <a:gd name="T18" fmla="*/ 0 w 29"/>
                <a:gd name="T19" fmla="*/ 0 h 34"/>
                <a:gd name="T20" fmla="*/ 0 w 29"/>
                <a:gd name="T21" fmla="*/ 0 h 34"/>
                <a:gd name="T22" fmla="*/ 0 w 29"/>
                <a:gd name="T23" fmla="*/ 0 h 34"/>
                <a:gd name="T24" fmla="*/ 0 w 29"/>
                <a:gd name="T25" fmla="*/ 0 h 34"/>
                <a:gd name="T26" fmla="*/ 0 w 29"/>
                <a:gd name="T27" fmla="*/ 0 h 34"/>
                <a:gd name="T28" fmla="*/ 0 w 29"/>
                <a:gd name="T29" fmla="*/ 0 h 34"/>
                <a:gd name="T30" fmla="*/ 0 w 29"/>
                <a:gd name="T31" fmla="*/ 0 h 34"/>
                <a:gd name="T32" fmla="*/ 0 w 29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34">
                  <a:moveTo>
                    <a:pt x="29" y="15"/>
                  </a:moveTo>
                  <a:lnTo>
                    <a:pt x="29" y="19"/>
                  </a:lnTo>
                  <a:lnTo>
                    <a:pt x="28" y="25"/>
                  </a:lnTo>
                  <a:lnTo>
                    <a:pt x="25" y="30"/>
                  </a:lnTo>
                  <a:lnTo>
                    <a:pt x="23" y="34"/>
                  </a:lnTo>
                  <a:lnTo>
                    <a:pt x="17" y="31"/>
                  </a:lnTo>
                  <a:lnTo>
                    <a:pt x="10" y="27"/>
                  </a:lnTo>
                  <a:lnTo>
                    <a:pt x="6" y="24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0" y="9"/>
                  </a:lnTo>
                  <a:lnTo>
                    <a:pt x="1" y="3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8" y="4"/>
                  </a:lnTo>
                  <a:lnTo>
                    <a:pt x="24" y="8"/>
                  </a:lnTo>
                  <a:lnTo>
                    <a:pt x="29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04" name="Freeform 697"/>
            <p:cNvSpPr>
              <a:spLocks/>
            </p:cNvSpPr>
            <p:nvPr/>
          </p:nvSpPr>
          <p:spPr bwMode="auto">
            <a:xfrm>
              <a:off x="1903" y="1390"/>
              <a:ext cx="4" cy="5"/>
            </a:xfrm>
            <a:custGeom>
              <a:avLst/>
              <a:gdLst>
                <a:gd name="T0" fmla="*/ 0 w 19"/>
                <a:gd name="T1" fmla="*/ 0 h 15"/>
                <a:gd name="T2" fmla="*/ 0 w 19"/>
                <a:gd name="T3" fmla="*/ 0 h 15"/>
                <a:gd name="T4" fmla="*/ 0 w 19"/>
                <a:gd name="T5" fmla="*/ 0 h 15"/>
                <a:gd name="T6" fmla="*/ 0 w 19"/>
                <a:gd name="T7" fmla="*/ 0 h 15"/>
                <a:gd name="T8" fmla="*/ 0 w 19"/>
                <a:gd name="T9" fmla="*/ 0 h 15"/>
                <a:gd name="T10" fmla="*/ 0 w 19"/>
                <a:gd name="T11" fmla="*/ 0 h 15"/>
                <a:gd name="T12" fmla="*/ 0 w 19"/>
                <a:gd name="T13" fmla="*/ 0 h 15"/>
                <a:gd name="T14" fmla="*/ 0 w 19"/>
                <a:gd name="T15" fmla="*/ 0 h 15"/>
                <a:gd name="T16" fmla="*/ 0 w 19"/>
                <a:gd name="T17" fmla="*/ 0 h 15"/>
                <a:gd name="T18" fmla="*/ 0 w 19"/>
                <a:gd name="T19" fmla="*/ 0 h 15"/>
                <a:gd name="T20" fmla="*/ 0 w 19"/>
                <a:gd name="T21" fmla="*/ 0 h 15"/>
                <a:gd name="T22" fmla="*/ 0 w 19"/>
                <a:gd name="T23" fmla="*/ 0 h 15"/>
                <a:gd name="T24" fmla="*/ 0 w 19"/>
                <a:gd name="T25" fmla="*/ 0 h 15"/>
                <a:gd name="T26" fmla="*/ 0 w 19"/>
                <a:gd name="T27" fmla="*/ 0 h 15"/>
                <a:gd name="T28" fmla="*/ 0 w 19"/>
                <a:gd name="T29" fmla="*/ 0 h 15"/>
                <a:gd name="T30" fmla="*/ 0 w 19"/>
                <a:gd name="T31" fmla="*/ 0 h 15"/>
                <a:gd name="T32" fmla="*/ 0 w 19"/>
                <a:gd name="T33" fmla="*/ 0 h 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15">
                  <a:moveTo>
                    <a:pt x="19" y="6"/>
                  </a:moveTo>
                  <a:lnTo>
                    <a:pt x="19" y="9"/>
                  </a:lnTo>
                  <a:lnTo>
                    <a:pt x="19" y="11"/>
                  </a:lnTo>
                  <a:lnTo>
                    <a:pt x="18" y="14"/>
                  </a:lnTo>
                  <a:lnTo>
                    <a:pt x="15" y="15"/>
                  </a:lnTo>
                  <a:lnTo>
                    <a:pt x="11" y="15"/>
                  </a:lnTo>
                  <a:lnTo>
                    <a:pt x="6" y="14"/>
                  </a:lnTo>
                  <a:lnTo>
                    <a:pt x="3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7" y="2"/>
                  </a:lnTo>
                  <a:lnTo>
                    <a:pt x="19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05" name="Freeform 698"/>
            <p:cNvSpPr>
              <a:spLocks/>
            </p:cNvSpPr>
            <p:nvPr/>
          </p:nvSpPr>
          <p:spPr bwMode="auto">
            <a:xfrm>
              <a:off x="1862" y="1392"/>
              <a:ext cx="10" cy="7"/>
            </a:xfrm>
            <a:custGeom>
              <a:avLst/>
              <a:gdLst>
                <a:gd name="T0" fmla="*/ 0 w 39"/>
                <a:gd name="T1" fmla="*/ 0 h 23"/>
                <a:gd name="T2" fmla="*/ 0 w 39"/>
                <a:gd name="T3" fmla="*/ 0 h 23"/>
                <a:gd name="T4" fmla="*/ 0 w 39"/>
                <a:gd name="T5" fmla="*/ 0 h 23"/>
                <a:gd name="T6" fmla="*/ 0 w 39"/>
                <a:gd name="T7" fmla="*/ 0 h 23"/>
                <a:gd name="T8" fmla="*/ 0 w 39"/>
                <a:gd name="T9" fmla="*/ 0 h 23"/>
                <a:gd name="T10" fmla="*/ 0 w 39"/>
                <a:gd name="T11" fmla="*/ 0 h 23"/>
                <a:gd name="T12" fmla="*/ 0 w 39"/>
                <a:gd name="T13" fmla="*/ 0 h 23"/>
                <a:gd name="T14" fmla="*/ 0 w 39"/>
                <a:gd name="T15" fmla="*/ 0 h 23"/>
                <a:gd name="T16" fmla="*/ 0 w 39"/>
                <a:gd name="T17" fmla="*/ 0 h 23"/>
                <a:gd name="T18" fmla="*/ 0 w 39"/>
                <a:gd name="T19" fmla="*/ 0 h 23"/>
                <a:gd name="T20" fmla="*/ 0 w 39"/>
                <a:gd name="T21" fmla="*/ 0 h 23"/>
                <a:gd name="T22" fmla="*/ 0 w 39"/>
                <a:gd name="T23" fmla="*/ 0 h 23"/>
                <a:gd name="T24" fmla="*/ 0 w 39"/>
                <a:gd name="T25" fmla="*/ 0 h 23"/>
                <a:gd name="T26" fmla="*/ 0 w 39"/>
                <a:gd name="T27" fmla="*/ 0 h 23"/>
                <a:gd name="T28" fmla="*/ 0 w 39"/>
                <a:gd name="T29" fmla="*/ 0 h 23"/>
                <a:gd name="T30" fmla="*/ 0 w 39"/>
                <a:gd name="T31" fmla="*/ 0 h 23"/>
                <a:gd name="T32" fmla="*/ 0 w 39"/>
                <a:gd name="T33" fmla="*/ 0 h 23"/>
                <a:gd name="T34" fmla="*/ 0 w 39"/>
                <a:gd name="T35" fmla="*/ 0 h 23"/>
                <a:gd name="T36" fmla="*/ 0 w 39"/>
                <a:gd name="T37" fmla="*/ 0 h 23"/>
                <a:gd name="T38" fmla="*/ 0 w 39"/>
                <a:gd name="T39" fmla="*/ 0 h 23"/>
                <a:gd name="T40" fmla="*/ 0 w 39"/>
                <a:gd name="T41" fmla="*/ 0 h 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" h="23">
                  <a:moveTo>
                    <a:pt x="39" y="8"/>
                  </a:moveTo>
                  <a:lnTo>
                    <a:pt x="36" y="14"/>
                  </a:lnTo>
                  <a:lnTo>
                    <a:pt x="31" y="19"/>
                  </a:lnTo>
                  <a:lnTo>
                    <a:pt x="25" y="22"/>
                  </a:lnTo>
                  <a:lnTo>
                    <a:pt x="19" y="23"/>
                  </a:lnTo>
                  <a:lnTo>
                    <a:pt x="14" y="23"/>
                  </a:lnTo>
                  <a:lnTo>
                    <a:pt x="8" y="23"/>
                  </a:lnTo>
                  <a:lnTo>
                    <a:pt x="3" y="21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3" y="8"/>
                  </a:lnTo>
                  <a:lnTo>
                    <a:pt x="8" y="5"/>
                  </a:lnTo>
                  <a:lnTo>
                    <a:pt x="13" y="3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8" y="4"/>
                  </a:lnTo>
                  <a:lnTo>
                    <a:pt x="31" y="6"/>
                  </a:lnTo>
                  <a:lnTo>
                    <a:pt x="36" y="7"/>
                  </a:lnTo>
                  <a:lnTo>
                    <a:pt x="39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06" name="Freeform 699"/>
            <p:cNvSpPr>
              <a:spLocks/>
            </p:cNvSpPr>
            <p:nvPr/>
          </p:nvSpPr>
          <p:spPr bwMode="auto">
            <a:xfrm>
              <a:off x="1749" y="1394"/>
              <a:ext cx="10" cy="10"/>
            </a:xfrm>
            <a:custGeom>
              <a:avLst/>
              <a:gdLst>
                <a:gd name="T0" fmla="*/ 0 w 37"/>
                <a:gd name="T1" fmla="*/ 0 h 33"/>
                <a:gd name="T2" fmla="*/ 0 w 37"/>
                <a:gd name="T3" fmla="*/ 0 h 33"/>
                <a:gd name="T4" fmla="*/ 0 w 37"/>
                <a:gd name="T5" fmla="*/ 0 h 33"/>
                <a:gd name="T6" fmla="*/ 0 w 37"/>
                <a:gd name="T7" fmla="*/ 0 h 33"/>
                <a:gd name="T8" fmla="*/ 0 w 37"/>
                <a:gd name="T9" fmla="*/ 0 h 33"/>
                <a:gd name="T10" fmla="*/ 0 w 37"/>
                <a:gd name="T11" fmla="*/ 0 h 33"/>
                <a:gd name="T12" fmla="*/ 0 w 37"/>
                <a:gd name="T13" fmla="*/ 0 h 33"/>
                <a:gd name="T14" fmla="*/ 0 w 37"/>
                <a:gd name="T15" fmla="*/ 0 h 33"/>
                <a:gd name="T16" fmla="*/ 0 w 37"/>
                <a:gd name="T17" fmla="*/ 0 h 33"/>
                <a:gd name="T18" fmla="*/ 0 w 37"/>
                <a:gd name="T19" fmla="*/ 0 h 33"/>
                <a:gd name="T20" fmla="*/ 0 w 37"/>
                <a:gd name="T21" fmla="*/ 0 h 33"/>
                <a:gd name="T22" fmla="*/ 0 w 37"/>
                <a:gd name="T23" fmla="*/ 0 h 33"/>
                <a:gd name="T24" fmla="*/ 0 w 37"/>
                <a:gd name="T25" fmla="*/ 0 h 33"/>
                <a:gd name="T26" fmla="*/ 0 w 37"/>
                <a:gd name="T27" fmla="*/ 0 h 33"/>
                <a:gd name="T28" fmla="*/ 0 w 37"/>
                <a:gd name="T29" fmla="*/ 0 h 33"/>
                <a:gd name="T30" fmla="*/ 0 w 37"/>
                <a:gd name="T31" fmla="*/ 0 h 33"/>
                <a:gd name="T32" fmla="*/ 0 w 37"/>
                <a:gd name="T33" fmla="*/ 0 h 3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7" h="33">
                  <a:moveTo>
                    <a:pt x="37" y="7"/>
                  </a:moveTo>
                  <a:lnTo>
                    <a:pt x="37" y="15"/>
                  </a:lnTo>
                  <a:lnTo>
                    <a:pt x="35" y="21"/>
                  </a:lnTo>
                  <a:lnTo>
                    <a:pt x="30" y="28"/>
                  </a:lnTo>
                  <a:lnTo>
                    <a:pt x="24" y="33"/>
                  </a:lnTo>
                  <a:lnTo>
                    <a:pt x="19" y="30"/>
                  </a:lnTo>
                  <a:lnTo>
                    <a:pt x="13" y="28"/>
                  </a:lnTo>
                  <a:lnTo>
                    <a:pt x="6" y="24"/>
                  </a:lnTo>
                  <a:lnTo>
                    <a:pt x="0" y="23"/>
                  </a:lnTo>
                  <a:lnTo>
                    <a:pt x="4" y="19"/>
                  </a:lnTo>
                  <a:lnTo>
                    <a:pt x="8" y="14"/>
                  </a:lnTo>
                  <a:lnTo>
                    <a:pt x="13" y="8"/>
                  </a:lnTo>
                  <a:lnTo>
                    <a:pt x="19" y="5"/>
                  </a:lnTo>
                  <a:lnTo>
                    <a:pt x="23" y="1"/>
                  </a:lnTo>
                  <a:lnTo>
                    <a:pt x="28" y="0"/>
                  </a:lnTo>
                  <a:lnTo>
                    <a:pt x="33" y="3"/>
                  </a:lnTo>
                  <a:lnTo>
                    <a:pt x="37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07" name="Freeform 700"/>
            <p:cNvSpPr>
              <a:spLocks/>
            </p:cNvSpPr>
            <p:nvPr/>
          </p:nvSpPr>
          <p:spPr bwMode="auto">
            <a:xfrm>
              <a:off x="1881" y="1394"/>
              <a:ext cx="12" cy="8"/>
            </a:xfrm>
            <a:custGeom>
              <a:avLst/>
              <a:gdLst>
                <a:gd name="T0" fmla="*/ 0 w 42"/>
                <a:gd name="T1" fmla="*/ 0 h 26"/>
                <a:gd name="T2" fmla="*/ 0 w 42"/>
                <a:gd name="T3" fmla="*/ 0 h 26"/>
                <a:gd name="T4" fmla="*/ 0 w 42"/>
                <a:gd name="T5" fmla="*/ 0 h 26"/>
                <a:gd name="T6" fmla="*/ 0 w 42"/>
                <a:gd name="T7" fmla="*/ 0 h 26"/>
                <a:gd name="T8" fmla="*/ 0 w 42"/>
                <a:gd name="T9" fmla="*/ 0 h 26"/>
                <a:gd name="T10" fmla="*/ 0 w 42"/>
                <a:gd name="T11" fmla="*/ 0 h 26"/>
                <a:gd name="T12" fmla="*/ 0 w 42"/>
                <a:gd name="T13" fmla="*/ 0 h 26"/>
                <a:gd name="T14" fmla="*/ 0 w 42"/>
                <a:gd name="T15" fmla="*/ 0 h 26"/>
                <a:gd name="T16" fmla="*/ 0 w 42"/>
                <a:gd name="T17" fmla="*/ 0 h 26"/>
                <a:gd name="T18" fmla="*/ 0 w 42"/>
                <a:gd name="T19" fmla="*/ 0 h 26"/>
                <a:gd name="T20" fmla="*/ 0 w 42"/>
                <a:gd name="T21" fmla="*/ 0 h 26"/>
                <a:gd name="T22" fmla="*/ 0 w 42"/>
                <a:gd name="T23" fmla="*/ 0 h 26"/>
                <a:gd name="T24" fmla="*/ 0 w 42"/>
                <a:gd name="T25" fmla="*/ 0 h 26"/>
                <a:gd name="T26" fmla="*/ 0 w 42"/>
                <a:gd name="T27" fmla="*/ 0 h 26"/>
                <a:gd name="T28" fmla="*/ 0 w 42"/>
                <a:gd name="T29" fmla="*/ 0 h 26"/>
                <a:gd name="T30" fmla="*/ 0 w 42"/>
                <a:gd name="T31" fmla="*/ 0 h 26"/>
                <a:gd name="T32" fmla="*/ 0 w 42"/>
                <a:gd name="T33" fmla="*/ 0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2" h="26">
                  <a:moveTo>
                    <a:pt x="41" y="1"/>
                  </a:moveTo>
                  <a:lnTo>
                    <a:pt x="42" y="8"/>
                  </a:lnTo>
                  <a:lnTo>
                    <a:pt x="39" y="14"/>
                  </a:lnTo>
                  <a:lnTo>
                    <a:pt x="33" y="19"/>
                  </a:lnTo>
                  <a:lnTo>
                    <a:pt x="27" y="23"/>
                  </a:lnTo>
                  <a:lnTo>
                    <a:pt x="21" y="24"/>
                  </a:lnTo>
                  <a:lnTo>
                    <a:pt x="14" y="26"/>
                  </a:lnTo>
                  <a:lnTo>
                    <a:pt x="6" y="26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7" y="12"/>
                  </a:lnTo>
                  <a:lnTo>
                    <a:pt x="12" y="7"/>
                  </a:lnTo>
                  <a:lnTo>
                    <a:pt x="17" y="4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08" name="Freeform 701"/>
            <p:cNvSpPr>
              <a:spLocks/>
            </p:cNvSpPr>
            <p:nvPr/>
          </p:nvSpPr>
          <p:spPr bwMode="auto">
            <a:xfrm>
              <a:off x="1668" y="1397"/>
              <a:ext cx="8" cy="12"/>
            </a:xfrm>
            <a:custGeom>
              <a:avLst/>
              <a:gdLst>
                <a:gd name="T0" fmla="*/ 0 w 31"/>
                <a:gd name="T1" fmla="*/ 0 h 37"/>
                <a:gd name="T2" fmla="*/ 0 w 31"/>
                <a:gd name="T3" fmla="*/ 0 h 37"/>
                <a:gd name="T4" fmla="*/ 0 w 31"/>
                <a:gd name="T5" fmla="*/ 0 h 37"/>
                <a:gd name="T6" fmla="*/ 0 w 31"/>
                <a:gd name="T7" fmla="*/ 0 h 37"/>
                <a:gd name="T8" fmla="*/ 0 w 31"/>
                <a:gd name="T9" fmla="*/ 0 h 37"/>
                <a:gd name="T10" fmla="*/ 0 w 31"/>
                <a:gd name="T11" fmla="*/ 0 h 37"/>
                <a:gd name="T12" fmla="*/ 0 w 31"/>
                <a:gd name="T13" fmla="*/ 0 h 37"/>
                <a:gd name="T14" fmla="*/ 0 w 31"/>
                <a:gd name="T15" fmla="*/ 0 h 37"/>
                <a:gd name="T16" fmla="*/ 0 w 31"/>
                <a:gd name="T17" fmla="*/ 0 h 37"/>
                <a:gd name="T18" fmla="*/ 0 w 31"/>
                <a:gd name="T19" fmla="*/ 0 h 37"/>
                <a:gd name="T20" fmla="*/ 0 w 31"/>
                <a:gd name="T21" fmla="*/ 0 h 37"/>
                <a:gd name="T22" fmla="*/ 0 w 31"/>
                <a:gd name="T23" fmla="*/ 0 h 37"/>
                <a:gd name="T24" fmla="*/ 0 w 31"/>
                <a:gd name="T25" fmla="*/ 0 h 37"/>
                <a:gd name="T26" fmla="*/ 0 w 31"/>
                <a:gd name="T27" fmla="*/ 0 h 37"/>
                <a:gd name="T28" fmla="*/ 0 w 31"/>
                <a:gd name="T29" fmla="*/ 0 h 37"/>
                <a:gd name="T30" fmla="*/ 0 w 31"/>
                <a:gd name="T31" fmla="*/ 0 h 37"/>
                <a:gd name="T32" fmla="*/ 0 w 31"/>
                <a:gd name="T33" fmla="*/ 0 h 37"/>
                <a:gd name="T34" fmla="*/ 0 w 31"/>
                <a:gd name="T35" fmla="*/ 0 h 37"/>
                <a:gd name="T36" fmla="*/ 0 w 31"/>
                <a:gd name="T37" fmla="*/ 0 h 37"/>
                <a:gd name="T38" fmla="*/ 0 w 31"/>
                <a:gd name="T39" fmla="*/ 0 h 37"/>
                <a:gd name="T40" fmla="*/ 0 w 31"/>
                <a:gd name="T41" fmla="*/ 0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1" h="37">
                  <a:moveTo>
                    <a:pt x="30" y="10"/>
                  </a:moveTo>
                  <a:lnTo>
                    <a:pt x="31" y="15"/>
                  </a:lnTo>
                  <a:lnTo>
                    <a:pt x="31" y="22"/>
                  </a:lnTo>
                  <a:lnTo>
                    <a:pt x="30" y="28"/>
                  </a:lnTo>
                  <a:lnTo>
                    <a:pt x="28" y="34"/>
                  </a:lnTo>
                  <a:lnTo>
                    <a:pt x="23" y="36"/>
                  </a:lnTo>
                  <a:lnTo>
                    <a:pt x="17" y="37"/>
                  </a:lnTo>
                  <a:lnTo>
                    <a:pt x="12" y="36"/>
                  </a:lnTo>
                  <a:lnTo>
                    <a:pt x="7" y="37"/>
                  </a:lnTo>
                  <a:lnTo>
                    <a:pt x="4" y="30"/>
                  </a:lnTo>
                  <a:lnTo>
                    <a:pt x="1" y="24"/>
                  </a:lnTo>
                  <a:lnTo>
                    <a:pt x="0" y="15"/>
                  </a:lnTo>
                  <a:lnTo>
                    <a:pt x="0" y="7"/>
                  </a:lnTo>
                  <a:lnTo>
                    <a:pt x="1" y="5"/>
                  </a:lnTo>
                  <a:lnTo>
                    <a:pt x="4" y="3"/>
                  </a:lnTo>
                  <a:lnTo>
                    <a:pt x="7" y="2"/>
                  </a:lnTo>
                  <a:lnTo>
                    <a:pt x="9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27" y="5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09" name="Freeform 702"/>
            <p:cNvSpPr>
              <a:spLocks/>
            </p:cNvSpPr>
            <p:nvPr/>
          </p:nvSpPr>
          <p:spPr bwMode="auto">
            <a:xfrm>
              <a:off x="1891" y="1407"/>
              <a:ext cx="9" cy="15"/>
            </a:xfrm>
            <a:custGeom>
              <a:avLst/>
              <a:gdLst>
                <a:gd name="T0" fmla="*/ 0 w 31"/>
                <a:gd name="T1" fmla="*/ 0 h 46"/>
                <a:gd name="T2" fmla="*/ 0 w 31"/>
                <a:gd name="T3" fmla="*/ 0 h 46"/>
                <a:gd name="T4" fmla="*/ 0 w 31"/>
                <a:gd name="T5" fmla="*/ 0 h 46"/>
                <a:gd name="T6" fmla="*/ 0 w 31"/>
                <a:gd name="T7" fmla="*/ 0 h 46"/>
                <a:gd name="T8" fmla="*/ 0 w 31"/>
                <a:gd name="T9" fmla="*/ 0 h 46"/>
                <a:gd name="T10" fmla="*/ 0 w 31"/>
                <a:gd name="T11" fmla="*/ 0 h 46"/>
                <a:gd name="T12" fmla="*/ 0 w 31"/>
                <a:gd name="T13" fmla="*/ 0 h 46"/>
                <a:gd name="T14" fmla="*/ 0 w 31"/>
                <a:gd name="T15" fmla="*/ 0 h 46"/>
                <a:gd name="T16" fmla="*/ 0 w 31"/>
                <a:gd name="T17" fmla="*/ 0 h 46"/>
                <a:gd name="T18" fmla="*/ 0 w 31"/>
                <a:gd name="T19" fmla="*/ 0 h 46"/>
                <a:gd name="T20" fmla="*/ 0 w 31"/>
                <a:gd name="T21" fmla="*/ 0 h 46"/>
                <a:gd name="T22" fmla="*/ 0 w 31"/>
                <a:gd name="T23" fmla="*/ 0 h 46"/>
                <a:gd name="T24" fmla="*/ 0 w 31"/>
                <a:gd name="T25" fmla="*/ 0 h 4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46">
                  <a:moveTo>
                    <a:pt x="31" y="8"/>
                  </a:moveTo>
                  <a:lnTo>
                    <a:pt x="30" y="18"/>
                  </a:lnTo>
                  <a:lnTo>
                    <a:pt x="26" y="28"/>
                  </a:lnTo>
                  <a:lnTo>
                    <a:pt x="21" y="38"/>
                  </a:lnTo>
                  <a:lnTo>
                    <a:pt x="14" y="46"/>
                  </a:lnTo>
                  <a:lnTo>
                    <a:pt x="8" y="38"/>
                  </a:lnTo>
                  <a:lnTo>
                    <a:pt x="3" y="27"/>
                  </a:lnTo>
                  <a:lnTo>
                    <a:pt x="0" y="17"/>
                  </a:lnTo>
                  <a:lnTo>
                    <a:pt x="1" y="5"/>
                  </a:lnTo>
                  <a:lnTo>
                    <a:pt x="8" y="1"/>
                  </a:lnTo>
                  <a:lnTo>
                    <a:pt x="16" y="0"/>
                  </a:lnTo>
                  <a:lnTo>
                    <a:pt x="25" y="2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10" name="Freeform 703"/>
            <p:cNvSpPr>
              <a:spLocks/>
            </p:cNvSpPr>
            <p:nvPr/>
          </p:nvSpPr>
          <p:spPr bwMode="auto">
            <a:xfrm>
              <a:off x="1715" y="1407"/>
              <a:ext cx="9" cy="14"/>
            </a:xfrm>
            <a:custGeom>
              <a:avLst/>
              <a:gdLst>
                <a:gd name="T0" fmla="*/ 0 w 36"/>
                <a:gd name="T1" fmla="*/ 0 h 41"/>
                <a:gd name="T2" fmla="*/ 0 w 36"/>
                <a:gd name="T3" fmla="*/ 0 h 41"/>
                <a:gd name="T4" fmla="*/ 0 w 36"/>
                <a:gd name="T5" fmla="*/ 0 h 41"/>
                <a:gd name="T6" fmla="*/ 0 w 36"/>
                <a:gd name="T7" fmla="*/ 0 h 41"/>
                <a:gd name="T8" fmla="*/ 0 w 36"/>
                <a:gd name="T9" fmla="*/ 0 h 41"/>
                <a:gd name="T10" fmla="*/ 0 w 36"/>
                <a:gd name="T11" fmla="*/ 0 h 41"/>
                <a:gd name="T12" fmla="*/ 0 w 36"/>
                <a:gd name="T13" fmla="*/ 0 h 41"/>
                <a:gd name="T14" fmla="*/ 0 w 36"/>
                <a:gd name="T15" fmla="*/ 0 h 41"/>
                <a:gd name="T16" fmla="*/ 0 w 36"/>
                <a:gd name="T17" fmla="*/ 0 h 41"/>
                <a:gd name="T18" fmla="*/ 0 w 36"/>
                <a:gd name="T19" fmla="*/ 0 h 41"/>
                <a:gd name="T20" fmla="*/ 0 w 36"/>
                <a:gd name="T21" fmla="*/ 0 h 41"/>
                <a:gd name="T22" fmla="*/ 0 w 36"/>
                <a:gd name="T23" fmla="*/ 0 h 41"/>
                <a:gd name="T24" fmla="*/ 0 w 36"/>
                <a:gd name="T25" fmla="*/ 0 h 41"/>
                <a:gd name="T26" fmla="*/ 0 w 36"/>
                <a:gd name="T27" fmla="*/ 0 h 41"/>
                <a:gd name="T28" fmla="*/ 0 w 36"/>
                <a:gd name="T29" fmla="*/ 0 h 41"/>
                <a:gd name="T30" fmla="*/ 0 w 36"/>
                <a:gd name="T31" fmla="*/ 0 h 41"/>
                <a:gd name="T32" fmla="*/ 0 w 36"/>
                <a:gd name="T33" fmla="*/ 0 h 41"/>
                <a:gd name="T34" fmla="*/ 0 w 36"/>
                <a:gd name="T35" fmla="*/ 0 h 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6" h="41">
                  <a:moveTo>
                    <a:pt x="36" y="14"/>
                  </a:moveTo>
                  <a:lnTo>
                    <a:pt x="36" y="22"/>
                  </a:lnTo>
                  <a:lnTo>
                    <a:pt x="32" y="27"/>
                  </a:lnTo>
                  <a:lnTo>
                    <a:pt x="28" y="33"/>
                  </a:lnTo>
                  <a:lnTo>
                    <a:pt x="21" y="38"/>
                  </a:lnTo>
                  <a:lnTo>
                    <a:pt x="17" y="39"/>
                  </a:lnTo>
                  <a:lnTo>
                    <a:pt x="14" y="40"/>
                  </a:lnTo>
                  <a:lnTo>
                    <a:pt x="10" y="41"/>
                  </a:lnTo>
                  <a:lnTo>
                    <a:pt x="7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1" y="18"/>
                  </a:lnTo>
                  <a:lnTo>
                    <a:pt x="9" y="0"/>
                  </a:lnTo>
                  <a:lnTo>
                    <a:pt x="17" y="1"/>
                  </a:lnTo>
                  <a:lnTo>
                    <a:pt x="24" y="3"/>
                  </a:lnTo>
                  <a:lnTo>
                    <a:pt x="31" y="8"/>
                  </a:lnTo>
                  <a:lnTo>
                    <a:pt x="36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11" name="Freeform 704"/>
            <p:cNvSpPr>
              <a:spLocks/>
            </p:cNvSpPr>
            <p:nvPr/>
          </p:nvSpPr>
          <p:spPr bwMode="auto">
            <a:xfrm>
              <a:off x="1652" y="1415"/>
              <a:ext cx="49" cy="182"/>
            </a:xfrm>
            <a:custGeom>
              <a:avLst/>
              <a:gdLst>
                <a:gd name="T0" fmla="*/ 0 w 187"/>
                <a:gd name="T1" fmla="*/ 0 h 548"/>
                <a:gd name="T2" fmla="*/ 0 w 187"/>
                <a:gd name="T3" fmla="*/ 0 h 548"/>
                <a:gd name="T4" fmla="*/ 0 w 187"/>
                <a:gd name="T5" fmla="*/ 0 h 548"/>
                <a:gd name="T6" fmla="*/ 0 w 187"/>
                <a:gd name="T7" fmla="*/ 0 h 548"/>
                <a:gd name="T8" fmla="*/ 0 w 187"/>
                <a:gd name="T9" fmla="*/ 0 h 548"/>
                <a:gd name="T10" fmla="*/ 0 w 187"/>
                <a:gd name="T11" fmla="*/ 0 h 548"/>
                <a:gd name="T12" fmla="*/ 0 w 187"/>
                <a:gd name="T13" fmla="*/ 0 h 548"/>
                <a:gd name="T14" fmla="*/ 0 w 187"/>
                <a:gd name="T15" fmla="*/ 0 h 548"/>
                <a:gd name="T16" fmla="*/ 0 w 187"/>
                <a:gd name="T17" fmla="*/ 0 h 548"/>
                <a:gd name="T18" fmla="*/ 0 w 187"/>
                <a:gd name="T19" fmla="*/ 0 h 548"/>
                <a:gd name="T20" fmla="*/ 0 w 187"/>
                <a:gd name="T21" fmla="*/ 0 h 548"/>
                <a:gd name="T22" fmla="*/ 0 w 187"/>
                <a:gd name="T23" fmla="*/ 0 h 548"/>
                <a:gd name="T24" fmla="*/ 0 w 187"/>
                <a:gd name="T25" fmla="*/ 0 h 548"/>
                <a:gd name="T26" fmla="*/ 0 w 187"/>
                <a:gd name="T27" fmla="*/ 0 h 548"/>
                <a:gd name="T28" fmla="*/ 0 w 187"/>
                <a:gd name="T29" fmla="*/ 0 h 548"/>
                <a:gd name="T30" fmla="*/ 0 w 187"/>
                <a:gd name="T31" fmla="*/ 0 h 548"/>
                <a:gd name="T32" fmla="*/ 0 w 187"/>
                <a:gd name="T33" fmla="*/ 0 h 548"/>
                <a:gd name="T34" fmla="*/ 0 w 187"/>
                <a:gd name="T35" fmla="*/ 0 h 548"/>
                <a:gd name="T36" fmla="*/ 0 w 187"/>
                <a:gd name="T37" fmla="*/ 0 h 548"/>
                <a:gd name="T38" fmla="*/ 0 w 187"/>
                <a:gd name="T39" fmla="*/ 0 h 548"/>
                <a:gd name="T40" fmla="*/ 0 w 187"/>
                <a:gd name="T41" fmla="*/ 0 h 548"/>
                <a:gd name="T42" fmla="*/ 0 w 187"/>
                <a:gd name="T43" fmla="*/ 0 h 548"/>
                <a:gd name="T44" fmla="*/ 0 w 187"/>
                <a:gd name="T45" fmla="*/ 0 h 548"/>
                <a:gd name="T46" fmla="*/ 0 w 187"/>
                <a:gd name="T47" fmla="*/ 0 h 548"/>
                <a:gd name="T48" fmla="*/ 0 w 187"/>
                <a:gd name="T49" fmla="*/ 0 h 548"/>
                <a:gd name="T50" fmla="*/ 0 w 187"/>
                <a:gd name="T51" fmla="*/ 0 h 548"/>
                <a:gd name="T52" fmla="*/ 0 w 187"/>
                <a:gd name="T53" fmla="*/ 0 h 548"/>
                <a:gd name="T54" fmla="*/ 0 w 187"/>
                <a:gd name="T55" fmla="*/ 0 h 548"/>
                <a:gd name="T56" fmla="*/ 0 w 187"/>
                <a:gd name="T57" fmla="*/ 0 h 548"/>
                <a:gd name="T58" fmla="*/ 0 w 187"/>
                <a:gd name="T59" fmla="*/ 0 h 548"/>
                <a:gd name="T60" fmla="*/ 0 w 187"/>
                <a:gd name="T61" fmla="*/ 0 h 548"/>
                <a:gd name="T62" fmla="*/ 0 w 187"/>
                <a:gd name="T63" fmla="*/ 0 h 548"/>
                <a:gd name="T64" fmla="*/ 0 w 187"/>
                <a:gd name="T65" fmla="*/ 0 h 548"/>
                <a:gd name="T66" fmla="*/ 0 w 187"/>
                <a:gd name="T67" fmla="*/ 0 h 548"/>
                <a:gd name="T68" fmla="*/ 0 w 187"/>
                <a:gd name="T69" fmla="*/ 0 h 548"/>
                <a:gd name="T70" fmla="*/ 0 w 187"/>
                <a:gd name="T71" fmla="*/ 0 h 548"/>
                <a:gd name="T72" fmla="*/ 0 w 187"/>
                <a:gd name="T73" fmla="*/ 0 h 548"/>
                <a:gd name="T74" fmla="*/ 0 w 187"/>
                <a:gd name="T75" fmla="*/ 0 h 548"/>
                <a:gd name="T76" fmla="*/ 0 w 187"/>
                <a:gd name="T77" fmla="*/ 0 h 548"/>
                <a:gd name="T78" fmla="*/ 0 w 187"/>
                <a:gd name="T79" fmla="*/ 0 h 548"/>
                <a:gd name="T80" fmla="*/ 0 w 187"/>
                <a:gd name="T81" fmla="*/ 0 h 548"/>
                <a:gd name="T82" fmla="*/ 0 w 187"/>
                <a:gd name="T83" fmla="*/ 0 h 548"/>
                <a:gd name="T84" fmla="*/ 0 w 187"/>
                <a:gd name="T85" fmla="*/ 0 h 548"/>
                <a:gd name="T86" fmla="*/ 0 w 187"/>
                <a:gd name="T87" fmla="*/ 0 h 548"/>
                <a:gd name="T88" fmla="*/ 0 w 187"/>
                <a:gd name="T89" fmla="*/ 0 h 548"/>
                <a:gd name="T90" fmla="*/ 0 w 187"/>
                <a:gd name="T91" fmla="*/ 0 h 548"/>
                <a:gd name="T92" fmla="*/ 0 w 187"/>
                <a:gd name="T93" fmla="*/ 0 h 548"/>
                <a:gd name="T94" fmla="*/ 0 w 187"/>
                <a:gd name="T95" fmla="*/ 0 h 548"/>
                <a:gd name="T96" fmla="*/ 0 w 187"/>
                <a:gd name="T97" fmla="*/ 0 h 548"/>
                <a:gd name="T98" fmla="*/ 0 w 187"/>
                <a:gd name="T99" fmla="*/ 0 h 548"/>
                <a:gd name="T100" fmla="*/ 0 w 187"/>
                <a:gd name="T101" fmla="*/ 0 h 548"/>
                <a:gd name="T102" fmla="*/ 0 w 187"/>
                <a:gd name="T103" fmla="*/ 0 h 548"/>
                <a:gd name="T104" fmla="*/ 0 w 187"/>
                <a:gd name="T105" fmla="*/ 0 h 54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7" h="548">
                  <a:moveTo>
                    <a:pt x="26" y="64"/>
                  </a:moveTo>
                  <a:lnTo>
                    <a:pt x="33" y="83"/>
                  </a:lnTo>
                  <a:lnTo>
                    <a:pt x="40" y="101"/>
                  </a:lnTo>
                  <a:lnTo>
                    <a:pt x="47" y="121"/>
                  </a:lnTo>
                  <a:lnTo>
                    <a:pt x="53" y="139"/>
                  </a:lnTo>
                  <a:lnTo>
                    <a:pt x="58" y="159"/>
                  </a:lnTo>
                  <a:lnTo>
                    <a:pt x="63" y="177"/>
                  </a:lnTo>
                  <a:lnTo>
                    <a:pt x="67" y="198"/>
                  </a:lnTo>
                  <a:lnTo>
                    <a:pt x="70" y="217"/>
                  </a:lnTo>
                  <a:lnTo>
                    <a:pt x="71" y="222"/>
                  </a:lnTo>
                  <a:lnTo>
                    <a:pt x="74" y="226"/>
                  </a:lnTo>
                  <a:lnTo>
                    <a:pt x="75" y="230"/>
                  </a:lnTo>
                  <a:lnTo>
                    <a:pt x="77" y="234"/>
                  </a:lnTo>
                  <a:lnTo>
                    <a:pt x="84" y="208"/>
                  </a:lnTo>
                  <a:lnTo>
                    <a:pt x="91" y="183"/>
                  </a:lnTo>
                  <a:lnTo>
                    <a:pt x="97" y="156"/>
                  </a:lnTo>
                  <a:lnTo>
                    <a:pt x="101" y="130"/>
                  </a:lnTo>
                  <a:lnTo>
                    <a:pt x="107" y="103"/>
                  </a:lnTo>
                  <a:lnTo>
                    <a:pt x="113" y="78"/>
                  </a:lnTo>
                  <a:lnTo>
                    <a:pt x="121" y="53"/>
                  </a:lnTo>
                  <a:lnTo>
                    <a:pt x="129" y="27"/>
                  </a:lnTo>
                  <a:lnTo>
                    <a:pt x="126" y="56"/>
                  </a:lnTo>
                  <a:lnTo>
                    <a:pt x="120" y="85"/>
                  </a:lnTo>
                  <a:lnTo>
                    <a:pt x="115" y="114"/>
                  </a:lnTo>
                  <a:lnTo>
                    <a:pt x="115" y="143"/>
                  </a:lnTo>
                  <a:lnTo>
                    <a:pt x="121" y="138"/>
                  </a:lnTo>
                  <a:lnTo>
                    <a:pt x="126" y="132"/>
                  </a:lnTo>
                  <a:lnTo>
                    <a:pt x="131" y="126"/>
                  </a:lnTo>
                  <a:lnTo>
                    <a:pt x="136" y="121"/>
                  </a:lnTo>
                  <a:lnTo>
                    <a:pt x="141" y="115"/>
                  </a:lnTo>
                  <a:lnTo>
                    <a:pt x="145" y="109"/>
                  </a:lnTo>
                  <a:lnTo>
                    <a:pt x="151" y="103"/>
                  </a:lnTo>
                  <a:lnTo>
                    <a:pt x="156" y="98"/>
                  </a:lnTo>
                  <a:lnTo>
                    <a:pt x="151" y="115"/>
                  </a:lnTo>
                  <a:lnTo>
                    <a:pt x="143" y="132"/>
                  </a:lnTo>
                  <a:lnTo>
                    <a:pt x="133" y="147"/>
                  </a:lnTo>
                  <a:lnTo>
                    <a:pt x="122" y="162"/>
                  </a:lnTo>
                  <a:lnTo>
                    <a:pt x="113" y="178"/>
                  </a:lnTo>
                  <a:lnTo>
                    <a:pt x="104" y="194"/>
                  </a:lnTo>
                  <a:lnTo>
                    <a:pt x="98" y="212"/>
                  </a:lnTo>
                  <a:lnTo>
                    <a:pt x="96" y="230"/>
                  </a:lnTo>
                  <a:lnTo>
                    <a:pt x="92" y="249"/>
                  </a:lnTo>
                  <a:lnTo>
                    <a:pt x="92" y="267"/>
                  </a:lnTo>
                  <a:lnTo>
                    <a:pt x="96" y="284"/>
                  </a:lnTo>
                  <a:lnTo>
                    <a:pt x="100" y="300"/>
                  </a:lnTo>
                  <a:lnTo>
                    <a:pt x="107" y="317"/>
                  </a:lnTo>
                  <a:lnTo>
                    <a:pt x="114" y="333"/>
                  </a:lnTo>
                  <a:lnTo>
                    <a:pt x="121" y="348"/>
                  </a:lnTo>
                  <a:lnTo>
                    <a:pt x="128" y="364"/>
                  </a:lnTo>
                  <a:lnTo>
                    <a:pt x="150" y="458"/>
                  </a:lnTo>
                  <a:lnTo>
                    <a:pt x="154" y="470"/>
                  </a:lnTo>
                  <a:lnTo>
                    <a:pt x="159" y="480"/>
                  </a:lnTo>
                  <a:lnTo>
                    <a:pt x="164" y="492"/>
                  </a:lnTo>
                  <a:lnTo>
                    <a:pt x="169" y="503"/>
                  </a:lnTo>
                  <a:lnTo>
                    <a:pt x="174" y="513"/>
                  </a:lnTo>
                  <a:lnTo>
                    <a:pt x="179" y="525"/>
                  </a:lnTo>
                  <a:lnTo>
                    <a:pt x="183" y="537"/>
                  </a:lnTo>
                  <a:lnTo>
                    <a:pt x="187" y="548"/>
                  </a:lnTo>
                  <a:lnTo>
                    <a:pt x="168" y="532"/>
                  </a:lnTo>
                  <a:lnTo>
                    <a:pt x="156" y="512"/>
                  </a:lnTo>
                  <a:lnTo>
                    <a:pt x="146" y="490"/>
                  </a:lnTo>
                  <a:lnTo>
                    <a:pt x="139" y="469"/>
                  </a:lnTo>
                  <a:lnTo>
                    <a:pt x="134" y="444"/>
                  </a:lnTo>
                  <a:lnTo>
                    <a:pt x="128" y="421"/>
                  </a:lnTo>
                  <a:lnTo>
                    <a:pt x="120" y="399"/>
                  </a:lnTo>
                  <a:lnTo>
                    <a:pt x="109" y="379"/>
                  </a:lnTo>
                  <a:lnTo>
                    <a:pt x="93" y="365"/>
                  </a:lnTo>
                  <a:lnTo>
                    <a:pt x="80" y="350"/>
                  </a:lnTo>
                  <a:lnTo>
                    <a:pt x="67" y="334"/>
                  </a:lnTo>
                  <a:lnTo>
                    <a:pt x="55" y="318"/>
                  </a:lnTo>
                  <a:lnTo>
                    <a:pt x="45" y="302"/>
                  </a:lnTo>
                  <a:lnTo>
                    <a:pt x="32" y="285"/>
                  </a:lnTo>
                  <a:lnTo>
                    <a:pt x="20" y="270"/>
                  </a:lnTo>
                  <a:lnTo>
                    <a:pt x="5" y="255"/>
                  </a:lnTo>
                  <a:lnTo>
                    <a:pt x="2" y="250"/>
                  </a:lnTo>
                  <a:lnTo>
                    <a:pt x="1" y="243"/>
                  </a:lnTo>
                  <a:lnTo>
                    <a:pt x="1" y="237"/>
                  </a:lnTo>
                  <a:lnTo>
                    <a:pt x="0" y="230"/>
                  </a:lnTo>
                  <a:lnTo>
                    <a:pt x="2" y="242"/>
                  </a:lnTo>
                  <a:lnTo>
                    <a:pt x="7" y="252"/>
                  </a:lnTo>
                  <a:lnTo>
                    <a:pt x="13" y="261"/>
                  </a:lnTo>
                  <a:lnTo>
                    <a:pt x="21" y="269"/>
                  </a:lnTo>
                  <a:lnTo>
                    <a:pt x="29" y="277"/>
                  </a:lnTo>
                  <a:lnTo>
                    <a:pt x="38" y="284"/>
                  </a:lnTo>
                  <a:lnTo>
                    <a:pt x="48" y="290"/>
                  </a:lnTo>
                  <a:lnTo>
                    <a:pt x="58" y="295"/>
                  </a:lnTo>
                  <a:lnTo>
                    <a:pt x="93" y="337"/>
                  </a:lnTo>
                  <a:lnTo>
                    <a:pt x="89" y="321"/>
                  </a:lnTo>
                  <a:lnTo>
                    <a:pt x="82" y="305"/>
                  </a:lnTo>
                  <a:lnTo>
                    <a:pt x="74" y="290"/>
                  </a:lnTo>
                  <a:lnTo>
                    <a:pt x="68" y="274"/>
                  </a:lnTo>
                  <a:lnTo>
                    <a:pt x="61" y="249"/>
                  </a:lnTo>
                  <a:lnTo>
                    <a:pt x="56" y="222"/>
                  </a:lnTo>
                  <a:lnTo>
                    <a:pt x="52" y="197"/>
                  </a:lnTo>
                  <a:lnTo>
                    <a:pt x="48" y="170"/>
                  </a:lnTo>
                  <a:lnTo>
                    <a:pt x="43" y="149"/>
                  </a:lnTo>
                  <a:lnTo>
                    <a:pt x="37" y="129"/>
                  </a:lnTo>
                  <a:lnTo>
                    <a:pt x="31" y="107"/>
                  </a:lnTo>
                  <a:lnTo>
                    <a:pt x="25" y="86"/>
                  </a:lnTo>
                  <a:lnTo>
                    <a:pt x="20" y="65"/>
                  </a:lnTo>
                  <a:lnTo>
                    <a:pt x="15" y="44"/>
                  </a:lnTo>
                  <a:lnTo>
                    <a:pt x="10" y="22"/>
                  </a:lnTo>
                  <a:lnTo>
                    <a:pt x="8" y="0"/>
                  </a:lnTo>
                  <a:lnTo>
                    <a:pt x="15" y="16"/>
                  </a:lnTo>
                  <a:lnTo>
                    <a:pt x="18" y="32"/>
                  </a:lnTo>
                  <a:lnTo>
                    <a:pt x="22" y="48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12" name="Freeform 705"/>
            <p:cNvSpPr>
              <a:spLocks/>
            </p:cNvSpPr>
            <p:nvPr/>
          </p:nvSpPr>
          <p:spPr bwMode="auto">
            <a:xfrm>
              <a:off x="1869" y="1423"/>
              <a:ext cx="8" cy="8"/>
            </a:xfrm>
            <a:custGeom>
              <a:avLst/>
              <a:gdLst>
                <a:gd name="T0" fmla="*/ 0 w 31"/>
                <a:gd name="T1" fmla="*/ 0 h 23"/>
                <a:gd name="T2" fmla="*/ 0 w 31"/>
                <a:gd name="T3" fmla="*/ 0 h 23"/>
                <a:gd name="T4" fmla="*/ 0 w 31"/>
                <a:gd name="T5" fmla="*/ 0 h 23"/>
                <a:gd name="T6" fmla="*/ 0 w 31"/>
                <a:gd name="T7" fmla="*/ 0 h 23"/>
                <a:gd name="T8" fmla="*/ 0 w 31"/>
                <a:gd name="T9" fmla="*/ 0 h 23"/>
                <a:gd name="T10" fmla="*/ 0 w 31"/>
                <a:gd name="T11" fmla="*/ 0 h 23"/>
                <a:gd name="T12" fmla="*/ 0 w 31"/>
                <a:gd name="T13" fmla="*/ 0 h 23"/>
                <a:gd name="T14" fmla="*/ 0 w 31"/>
                <a:gd name="T15" fmla="*/ 0 h 23"/>
                <a:gd name="T16" fmla="*/ 0 w 31"/>
                <a:gd name="T17" fmla="*/ 0 h 23"/>
                <a:gd name="T18" fmla="*/ 0 w 31"/>
                <a:gd name="T19" fmla="*/ 0 h 23"/>
                <a:gd name="T20" fmla="*/ 0 w 31"/>
                <a:gd name="T21" fmla="*/ 0 h 23"/>
                <a:gd name="T22" fmla="*/ 0 w 31"/>
                <a:gd name="T23" fmla="*/ 0 h 23"/>
                <a:gd name="T24" fmla="*/ 0 w 31"/>
                <a:gd name="T25" fmla="*/ 0 h 23"/>
                <a:gd name="T26" fmla="*/ 0 w 31"/>
                <a:gd name="T27" fmla="*/ 0 h 23"/>
                <a:gd name="T28" fmla="*/ 0 w 31"/>
                <a:gd name="T29" fmla="*/ 0 h 23"/>
                <a:gd name="T30" fmla="*/ 0 w 31"/>
                <a:gd name="T31" fmla="*/ 0 h 23"/>
                <a:gd name="T32" fmla="*/ 0 w 31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23">
                  <a:moveTo>
                    <a:pt x="31" y="6"/>
                  </a:moveTo>
                  <a:lnTo>
                    <a:pt x="29" y="10"/>
                  </a:lnTo>
                  <a:lnTo>
                    <a:pt x="27" y="15"/>
                  </a:lnTo>
                  <a:lnTo>
                    <a:pt x="23" y="20"/>
                  </a:lnTo>
                  <a:lnTo>
                    <a:pt x="18" y="22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3" y="21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8"/>
                  </a:lnTo>
                  <a:lnTo>
                    <a:pt x="5" y="5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2"/>
                  </a:lnTo>
                  <a:lnTo>
                    <a:pt x="31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13" name="Freeform 706"/>
            <p:cNvSpPr>
              <a:spLocks/>
            </p:cNvSpPr>
            <p:nvPr/>
          </p:nvSpPr>
          <p:spPr bwMode="auto">
            <a:xfrm>
              <a:off x="1904" y="1425"/>
              <a:ext cx="7" cy="10"/>
            </a:xfrm>
            <a:custGeom>
              <a:avLst/>
              <a:gdLst>
                <a:gd name="T0" fmla="*/ 0 w 26"/>
                <a:gd name="T1" fmla="*/ 0 h 32"/>
                <a:gd name="T2" fmla="*/ 0 w 26"/>
                <a:gd name="T3" fmla="*/ 0 h 32"/>
                <a:gd name="T4" fmla="*/ 0 w 26"/>
                <a:gd name="T5" fmla="*/ 0 h 32"/>
                <a:gd name="T6" fmla="*/ 0 w 26"/>
                <a:gd name="T7" fmla="*/ 0 h 32"/>
                <a:gd name="T8" fmla="*/ 0 w 26"/>
                <a:gd name="T9" fmla="*/ 0 h 32"/>
                <a:gd name="T10" fmla="*/ 0 w 26"/>
                <a:gd name="T11" fmla="*/ 0 h 32"/>
                <a:gd name="T12" fmla="*/ 0 w 26"/>
                <a:gd name="T13" fmla="*/ 0 h 32"/>
                <a:gd name="T14" fmla="*/ 0 w 26"/>
                <a:gd name="T15" fmla="*/ 0 h 32"/>
                <a:gd name="T16" fmla="*/ 0 w 26"/>
                <a:gd name="T17" fmla="*/ 0 h 32"/>
                <a:gd name="T18" fmla="*/ 0 w 26"/>
                <a:gd name="T19" fmla="*/ 0 h 32"/>
                <a:gd name="T20" fmla="*/ 0 w 26"/>
                <a:gd name="T21" fmla="*/ 0 h 32"/>
                <a:gd name="T22" fmla="*/ 0 w 26"/>
                <a:gd name="T23" fmla="*/ 0 h 32"/>
                <a:gd name="T24" fmla="*/ 0 w 26"/>
                <a:gd name="T25" fmla="*/ 0 h 32"/>
                <a:gd name="T26" fmla="*/ 0 w 26"/>
                <a:gd name="T27" fmla="*/ 0 h 32"/>
                <a:gd name="T28" fmla="*/ 0 w 26"/>
                <a:gd name="T29" fmla="*/ 0 h 32"/>
                <a:gd name="T30" fmla="*/ 0 w 26"/>
                <a:gd name="T31" fmla="*/ 0 h 32"/>
                <a:gd name="T32" fmla="*/ 0 w 26"/>
                <a:gd name="T33" fmla="*/ 0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32">
                  <a:moveTo>
                    <a:pt x="26" y="8"/>
                  </a:moveTo>
                  <a:lnTo>
                    <a:pt x="26" y="15"/>
                  </a:lnTo>
                  <a:lnTo>
                    <a:pt x="23" y="21"/>
                  </a:lnTo>
                  <a:lnTo>
                    <a:pt x="19" y="26"/>
                  </a:lnTo>
                  <a:lnTo>
                    <a:pt x="13" y="31"/>
                  </a:lnTo>
                  <a:lnTo>
                    <a:pt x="8" y="32"/>
                  </a:lnTo>
                  <a:lnTo>
                    <a:pt x="5" y="30"/>
                  </a:lnTo>
                  <a:lnTo>
                    <a:pt x="2" y="26"/>
                  </a:lnTo>
                  <a:lnTo>
                    <a:pt x="0" y="21"/>
                  </a:lnTo>
                  <a:lnTo>
                    <a:pt x="2" y="16"/>
                  </a:lnTo>
                  <a:lnTo>
                    <a:pt x="3" y="9"/>
                  </a:lnTo>
                  <a:lnTo>
                    <a:pt x="5" y="4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1"/>
                  </a:lnTo>
                  <a:lnTo>
                    <a:pt x="23" y="4"/>
                  </a:lnTo>
                  <a:lnTo>
                    <a:pt x="26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14" name="Freeform 707"/>
            <p:cNvSpPr>
              <a:spLocks/>
            </p:cNvSpPr>
            <p:nvPr/>
          </p:nvSpPr>
          <p:spPr bwMode="auto">
            <a:xfrm>
              <a:off x="1917" y="1435"/>
              <a:ext cx="9" cy="7"/>
            </a:xfrm>
            <a:custGeom>
              <a:avLst/>
              <a:gdLst>
                <a:gd name="T0" fmla="*/ 0 w 33"/>
                <a:gd name="T1" fmla="*/ 0 h 23"/>
                <a:gd name="T2" fmla="*/ 0 w 33"/>
                <a:gd name="T3" fmla="*/ 0 h 23"/>
                <a:gd name="T4" fmla="*/ 0 w 33"/>
                <a:gd name="T5" fmla="*/ 0 h 23"/>
                <a:gd name="T6" fmla="*/ 0 w 33"/>
                <a:gd name="T7" fmla="*/ 0 h 23"/>
                <a:gd name="T8" fmla="*/ 0 w 33"/>
                <a:gd name="T9" fmla="*/ 0 h 23"/>
                <a:gd name="T10" fmla="*/ 0 w 33"/>
                <a:gd name="T11" fmla="*/ 0 h 23"/>
                <a:gd name="T12" fmla="*/ 0 w 33"/>
                <a:gd name="T13" fmla="*/ 0 h 23"/>
                <a:gd name="T14" fmla="*/ 0 w 33"/>
                <a:gd name="T15" fmla="*/ 0 h 23"/>
                <a:gd name="T16" fmla="*/ 0 w 33"/>
                <a:gd name="T17" fmla="*/ 0 h 23"/>
                <a:gd name="T18" fmla="*/ 0 w 33"/>
                <a:gd name="T19" fmla="*/ 0 h 23"/>
                <a:gd name="T20" fmla="*/ 0 w 33"/>
                <a:gd name="T21" fmla="*/ 0 h 23"/>
                <a:gd name="T22" fmla="*/ 0 w 33"/>
                <a:gd name="T23" fmla="*/ 0 h 23"/>
                <a:gd name="T24" fmla="*/ 0 w 33"/>
                <a:gd name="T25" fmla="*/ 0 h 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" h="23">
                  <a:moveTo>
                    <a:pt x="33" y="2"/>
                  </a:moveTo>
                  <a:lnTo>
                    <a:pt x="31" y="8"/>
                  </a:lnTo>
                  <a:lnTo>
                    <a:pt x="28" y="13"/>
                  </a:lnTo>
                  <a:lnTo>
                    <a:pt x="23" y="18"/>
                  </a:lnTo>
                  <a:lnTo>
                    <a:pt x="17" y="23"/>
                  </a:lnTo>
                  <a:lnTo>
                    <a:pt x="11" y="23"/>
                  </a:lnTo>
                  <a:lnTo>
                    <a:pt x="7" y="19"/>
                  </a:lnTo>
                  <a:lnTo>
                    <a:pt x="3" y="14"/>
                  </a:lnTo>
                  <a:lnTo>
                    <a:pt x="0" y="10"/>
                  </a:lnTo>
                  <a:lnTo>
                    <a:pt x="8" y="6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33" y="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15" name="Freeform 708"/>
            <p:cNvSpPr>
              <a:spLocks/>
            </p:cNvSpPr>
            <p:nvPr/>
          </p:nvSpPr>
          <p:spPr bwMode="auto">
            <a:xfrm>
              <a:off x="1886" y="1436"/>
              <a:ext cx="4" cy="4"/>
            </a:xfrm>
            <a:custGeom>
              <a:avLst/>
              <a:gdLst>
                <a:gd name="T0" fmla="*/ 0 w 15"/>
                <a:gd name="T1" fmla="*/ 0 h 13"/>
                <a:gd name="T2" fmla="*/ 0 w 15"/>
                <a:gd name="T3" fmla="*/ 0 h 13"/>
                <a:gd name="T4" fmla="*/ 0 w 15"/>
                <a:gd name="T5" fmla="*/ 0 h 13"/>
                <a:gd name="T6" fmla="*/ 0 w 15"/>
                <a:gd name="T7" fmla="*/ 0 h 13"/>
                <a:gd name="T8" fmla="*/ 0 w 15"/>
                <a:gd name="T9" fmla="*/ 0 h 13"/>
                <a:gd name="T10" fmla="*/ 0 w 15"/>
                <a:gd name="T11" fmla="*/ 0 h 13"/>
                <a:gd name="T12" fmla="*/ 0 w 15"/>
                <a:gd name="T13" fmla="*/ 0 h 13"/>
                <a:gd name="T14" fmla="*/ 0 w 15"/>
                <a:gd name="T15" fmla="*/ 0 h 13"/>
                <a:gd name="T16" fmla="*/ 0 w 15"/>
                <a:gd name="T17" fmla="*/ 0 h 13"/>
                <a:gd name="T18" fmla="*/ 0 w 15"/>
                <a:gd name="T19" fmla="*/ 0 h 13"/>
                <a:gd name="T20" fmla="*/ 0 w 15"/>
                <a:gd name="T21" fmla="*/ 0 h 13"/>
                <a:gd name="T22" fmla="*/ 0 w 15"/>
                <a:gd name="T23" fmla="*/ 0 h 13"/>
                <a:gd name="T24" fmla="*/ 0 w 15"/>
                <a:gd name="T25" fmla="*/ 0 h 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5" h="13">
                  <a:moveTo>
                    <a:pt x="14" y="1"/>
                  </a:moveTo>
                  <a:lnTo>
                    <a:pt x="15" y="5"/>
                  </a:lnTo>
                  <a:lnTo>
                    <a:pt x="14" y="7"/>
                  </a:lnTo>
                  <a:lnTo>
                    <a:pt x="13" y="10"/>
                  </a:lnTo>
                  <a:lnTo>
                    <a:pt x="13" y="13"/>
                  </a:lnTo>
                  <a:lnTo>
                    <a:pt x="9" y="13"/>
                  </a:lnTo>
                  <a:lnTo>
                    <a:pt x="7" y="10"/>
                  </a:lnTo>
                  <a:lnTo>
                    <a:pt x="4" y="9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1"/>
                  </a:lnTo>
                  <a:lnTo>
                    <a:pt x="10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16" name="Freeform 709"/>
            <p:cNvSpPr>
              <a:spLocks/>
            </p:cNvSpPr>
            <p:nvPr/>
          </p:nvSpPr>
          <p:spPr bwMode="auto">
            <a:xfrm>
              <a:off x="1888" y="1443"/>
              <a:ext cx="12" cy="12"/>
            </a:xfrm>
            <a:custGeom>
              <a:avLst/>
              <a:gdLst>
                <a:gd name="T0" fmla="*/ 0 w 43"/>
                <a:gd name="T1" fmla="*/ 0 h 36"/>
                <a:gd name="T2" fmla="*/ 0 w 43"/>
                <a:gd name="T3" fmla="*/ 0 h 36"/>
                <a:gd name="T4" fmla="*/ 0 w 43"/>
                <a:gd name="T5" fmla="*/ 0 h 36"/>
                <a:gd name="T6" fmla="*/ 0 w 43"/>
                <a:gd name="T7" fmla="*/ 0 h 36"/>
                <a:gd name="T8" fmla="*/ 0 w 43"/>
                <a:gd name="T9" fmla="*/ 0 h 36"/>
                <a:gd name="T10" fmla="*/ 0 w 43"/>
                <a:gd name="T11" fmla="*/ 0 h 36"/>
                <a:gd name="T12" fmla="*/ 0 w 43"/>
                <a:gd name="T13" fmla="*/ 0 h 36"/>
                <a:gd name="T14" fmla="*/ 0 w 43"/>
                <a:gd name="T15" fmla="*/ 0 h 36"/>
                <a:gd name="T16" fmla="*/ 0 w 43"/>
                <a:gd name="T17" fmla="*/ 0 h 36"/>
                <a:gd name="T18" fmla="*/ 0 w 43"/>
                <a:gd name="T19" fmla="*/ 0 h 36"/>
                <a:gd name="T20" fmla="*/ 0 w 43"/>
                <a:gd name="T21" fmla="*/ 0 h 36"/>
                <a:gd name="T22" fmla="*/ 0 w 43"/>
                <a:gd name="T23" fmla="*/ 0 h 36"/>
                <a:gd name="T24" fmla="*/ 0 w 43"/>
                <a:gd name="T25" fmla="*/ 0 h 36"/>
                <a:gd name="T26" fmla="*/ 0 w 43"/>
                <a:gd name="T27" fmla="*/ 0 h 36"/>
                <a:gd name="T28" fmla="*/ 0 w 43"/>
                <a:gd name="T29" fmla="*/ 0 h 36"/>
                <a:gd name="T30" fmla="*/ 0 w 43"/>
                <a:gd name="T31" fmla="*/ 0 h 36"/>
                <a:gd name="T32" fmla="*/ 0 w 43"/>
                <a:gd name="T33" fmla="*/ 0 h 36"/>
                <a:gd name="T34" fmla="*/ 0 w 43"/>
                <a:gd name="T35" fmla="*/ 0 h 36"/>
                <a:gd name="T36" fmla="*/ 0 w 43"/>
                <a:gd name="T37" fmla="*/ 0 h 36"/>
                <a:gd name="T38" fmla="*/ 0 w 43"/>
                <a:gd name="T39" fmla="*/ 0 h 36"/>
                <a:gd name="T40" fmla="*/ 0 w 43"/>
                <a:gd name="T41" fmla="*/ 0 h 36"/>
                <a:gd name="T42" fmla="*/ 0 w 43"/>
                <a:gd name="T43" fmla="*/ 0 h 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3" h="36">
                  <a:moveTo>
                    <a:pt x="43" y="3"/>
                  </a:moveTo>
                  <a:lnTo>
                    <a:pt x="42" y="12"/>
                  </a:lnTo>
                  <a:lnTo>
                    <a:pt x="39" y="17"/>
                  </a:lnTo>
                  <a:lnTo>
                    <a:pt x="35" y="23"/>
                  </a:lnTo>
                  <a:lnTo>
                    <a:pt x="29" y="29"/>
                  </a:lnTo>
                  <a:lnTo>
                    <a:pt x="23" y="32"/>
                  </a:lnTo>
                  <a:lnTo>
                    <a:pt x="18" y="35"/>
                  </a:lnTo>
                  <a:lnTo>
                    <a:pt x="11" y="36"/>
                  </a:lnTo>
                  <a:lnTo>
                    <a:pt x="4" y="35"/>
                  </a:lnTo>
                  <a:lnTo>
                    <a:pt x="1" y="32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0" y="14"/>
                  </a:lnTo>
                  <a:lnTo>
                    <a:pt x="13" y="9"/>
                  </a:lnTo>
                  <a:lnTo>
                    <a:pt x="18" y="6"/>
                  </a:lnTo>
                  <a:lnTo>
                    <a:pt x="23" y="2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39" y="0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17" name="Freeform 710"/>
            <p:cNvSpPr>
              <a:spLocks/>
            </p:cNvSpPr>
            <p:nvPr/>
          </p:nvSpPr>
          <p:spPr bwMode="auto">
            <a:xfrm>
              <a:off x="1909" y="1445"/>
              <a:ext cx="6" cy="13"/>
            </a:xfrm>
            <a:custGeom>
              <a:avLst/>
              <a:gdLst>
                <a:gd name="T0" fmla="*/ 0 w 23"/>
                <a:gd name="T1" fmla="*/ 0 h 39"/>
                <a:gd name="T2" fmla="*/ 0 w 23"/>
                <a:gd name="T3" fmla="*/ 0 h 39"/>
                <a:gd name="T4" fmla="*/ 0 w 23"/>
                <a:gd name="T5" fmla="*/ 0 h 39"/>
                <a:gd name="T6" fmla="*/ 0 w 23"/>
                <a:gd name="T7" fmla="*/ 0 h 39"/>
                <a:gd name="T8" fmla="*/ 0 w 23"/>
                <a:gd name="T9" fmla="*/ 0 h 39"/>
                <a:gd name="T10" fmla="*/ 0 w 23"/>
                <a:gd name="T11" fmla="*/ 0 h 39"/>
                <a:gd name="T12" fmla="*/ 0 w 23"/>
                <a:gd name="T13" fmla="*/ 0 h 39"/>
                <a:gd name="T14" fmla="*/ 0 w 23"/>
                <a:gd name="T15" fmla="*/ 0 h 39"/>
                <a:gd name="T16" fmla="*/ 0 w 23"/>
                <a:gd name="T17" fmla="*/ 0 h 39"/>
                <a:gd name="T18" fmla="*/ 0 w 23"/>
                <a:gd name="T19" fmla="*/ 0 h 39"/>
                <a:gd name="T20" fmla="*/ 0 w 23"/>
                <a:gd name="T21" fmla="*/ 0 h 39"/>
                <a:gd name="T22" fmla="*/ 0 w 23"/>
                <a:gd name="T23" fmla="*/ 0 h 39"/>
                <a:gd name="T24" fmla="*/ 0 w 23"/>
                <a:gd name="T25" fmla="*/ 0 h 3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" h="39">
                  <a:moveTo>
                    <a:pt x="23" y="18"/>
                  </a:moveTo>
                  <a:lnTo>
                    <a:pt x="23" y="24"/>
                  </a:lnTo>
                  <a:lnTo>
                    <a:pt x="21" y="30"/>
                  </a:lnTo>
                  <a:lnTo>
                    <a:pt x="16" y="36"/>
                  </a:lnTo>
                  <a:lnTo>
                    <a:pt x="10" y="39"/>
                  </a:lnTo>
                  <a:lnTo>
                    <a:pt x="0" y="34"/>
                  </a:lnTo>
                  <a:lnTo>
                    <a:pt x="0" y="24"/>
                  </a:lnTo>
                  <a:lnTo>
                    <a:pt x="2" y="13"/>
                  </a:lnTo>
                  <a:lnTo>
                    <a:pt x="2" y="0"/>
                  </a:lnTo>
                  <a:lnTo>
                    <a:pt x="9" y="2"/>
                  </a:lnTo>
                  <a:lnTo>
                    <a:pt x="15" y="7"/>
                  </a:lnTo>
                  <a:lnTo>
                    <a:pt x="19" y="11"/>
                  </a:lnTo>
                  <a:lnTo>
                    <a:pt x="23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18" name="Freeform 711"/>
            <p:cNvSpPr>
              <a:spLocks/>
            </p:cNvSpPr>
            <p:nvPr/>
          </p:nvSpPr>
          <p:spPr bwMode="auto">
            <a:xfrm>
              <a:off x="1630" y="1449"/>
              <a:ext cx="12" cy="10"/>
            </a:xfrm>
            <a:custGeom>
              <a:avLst/>
              <a:gdLst>
                <a:gd name="T0" fmla="*/ 0 w 45"/>
                <a:gd name="T1" fmla="*/ 0 h 31"/>
                <a:gd name="T2" fmla="*/ 0 w 45"/>
                <a:gd name="T3" fmla="*/ 0 h 31"/>
                <a:gd name="T4" fmla="*/ 0 w 45"/>
                <a:gd name="T5" fmla="*/ 0 h 31"/>
                <a:gd name="T6" fmla="*/ 0 w 45"/>
                <a:gd name="T7" fmla="*/ 0 h 31"/>
                <a:gd name="T8" fmla="*/ 0 w 45"/>
                <a:gd name="T9" fmla="*/ 0 h 31"/>
                <a:gd name="T10" fmla="*/ 0 w 45"/>
                <a:gd name="T11" fmla="*/ 0 h 31"/>
                <a:gd name="T12" fmla="*/ 0 w 45"/>
                <a:gd name="T13" fmla="*/ 0 h 31"/>
                <a:gd name="T14" fmla="*/ 0 w 45"/>
                <a:gd name="T15" fmla="*/ 0 h 31"/>
                <a:gd name="T16" fmla="*/ 0 w 45"/>
                <a:gd name="T17" fmla="*/ 0 h 31"/>
                <a:gd name="T18" fmla="*/ 0 w 45"/>
                <a:gd name="T19" fmla="*/ 0 h 31"/>
                <a:gd name="T20" fmla="*/ 0 w 45"/>
                <a:gd name="T21" fmla="*/ 0 h 31"/>
                <a:gd name="T22" fmla="*/ 0 w 45"/>
                <a:gd name="T23" fmla="*/ 0 h 31"/>
                <a:gd name="T24" fmla="*/ 0 w 45"/>
                <a:gd name="T25" fmla="*/ 0 h 31"/>
                <a:gd name="T26" fmla="*/ 0 w 45"/>
                <a:gd name="T27" fmla="*/ 0 h 31"/>
                <a:gd name="T28" fmla="*/ 0 w 45"/>
                <a:gd name="T29" fmla="*/ 0 h 31"/>
                <a:gd name="T30" fmla="*/ 0 w 45"/>
                <a:gd name="T31" fmla="*/ 0 h 31"/>
                <a:gd name="T32" fmla="*/ 0 w 45"/>
                <a:gd name="T33" fmla="*/ 0 h 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31">
                  <a:moveTo>
                    <a:pt x="45" y="9"/>
                  </a:moveTo>
                  <a:lnTo>
                    <a:pt x="39" y="16"/>
                  </a:lnTo>
                  <a:lnTo>
                    <a:pt x="32" y="23"/>
                  </a:lnTo>
                  <a:lnTo>
                    <a:pt x="23" y="29"/>
                  </a:lnTo>
                  <a:lnTo>
                    <a:pt x="14" y="31"/>
                  </a:lnTo>
                  <a:lnTo>
                    <a:pt x="9" y="30"/>
                  </a:lnTo>
                  <a:lnTo>
                    <a:pt x="6" y="29"/>
                  </a:lnTo>
                  <a:lnTo>
                    <a:pt x="2" y="27"/>
                  </a:lnTo>
                  <a:lnTo>
                    <a:pt x="0" y="22"/>
                  </a:lnTo>
                  <a:lnTo>
                    <a:pt x="0" y="15"/>
                  </a:lnTo>
                  <a:lnTo>
                    <a:pt x="3" y="11"/>
                  </a:lnTo>
                  <a:lnTo>
                    <a:pt x="8" y="6"/>
                  </a:lnTo>
                  <a:lnTo>
                    <a:pt x="14" y="3"/>
                  </a:lnTo>
                  <a:lnTo>
                    <a:pt x="22" y="0"/>
                  </a:lnTo>
                  <a:lnTo>
                    <a:pt x="30" y="3"/>
                  </a:lnTo>
                  <a:lnTo>
                    <a:pt x="37" y="7"/>
                  </a:lnTo>
                  <a:lnTo>
                    <a:pt x="45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19" name="Freeform 712"/>
            <p:cNvSpPr>
              <a:spLocks/>
            </p:cNvSpPr>
            <p:nvPr/>
          </p:nvSpPr>
          <p:spPr bwMode="auto">
            <a:xfrm>
              <a:off x="1735" y="1451"/>
              <a:ext cx="9" cy="9"/>
            </a:xfrm>
            <a:custGeom>
              <a:avLst/>
              <a:gdLst>
                <a:gd name="T0" fmla="*/ 0 w 32"/>
                <a:gd name="T1" fmla="*/ 0 h 27"/>
                <a:gd name="T2" fmla="*/ 0 w 32"/>
                <a:gd name="T3" fmla="*/ 0 h 27"/>
                <a:gd name="T4" fmla="*/ 0 w 32"/>
                <a:gd name="T5" fmla="*/ 0 h 27"/>
                <a:gd name="T6" fmla="*/ 0 w 32"/>
                <a:gd name="T7" fmla="*/ 0 h 27"/>
                <a:gd name="T8" fmla="*/ 0 w 32"/>
                <a:gd name="T9" fmla="*/ 0 h 27"/>
                <a:gd name="T10" fmla="*/ 0 w 32"/>
                <a:gd name="T11" fmla="*/ 0 h 27"/>
                <a:gd name="T12" fmla="*/ 0 w 32"/>
                <a:gd name="T13" fmla="*/ 0 h 27"/>
                <a:gd name="T14" fmla="*/ 0 w 32"/>
                <a:gd name="T15" fmla="*/ 0 h 27"/>
                <a:gd name="T16" fmla="*/ 0 w 32"/>
                <a:gd name="T17" fmla="*/ 0 h 27"/>
                <a:gd name="T18" fmla="*/ 0 w 32"/>
                <a:gd name="T19" fmla="*/ 0 h 27"/>
                <a:gd name="T20" fmla="*/ 0 w 32"/>
                <a:gd name="T21" fmla="*/ 0 h 27"/>
                <a:gd name="T22" fmla="*/ 0 w 32"/>
                <a:gd name="T23" fmla="*/ 0 h 27"/>
                <a:gd name="T24" fmla="*/ 0 w 32"/>
                <a:gd name="T25" fmla="*/ 0 h 27"/>
                <a:gd name="T26" fmla="*/ 0 w 32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2" h="27">
                  <a:moveTo>
                    <a:pt x="32" y="11"/>
                  </a:moveTo>
                  <a:lnTo>
                    <a:pt x="32" y="16"/>
                  </a:lnTo>
                  <a:lnTo>
                    <a:pt x="29" y="20"/>
                  </a:lnTo>
                  <a:lnTo>
                    <a:pt x="23" y="23"/>
                  </a:lnTo>
                  <a:lnTo>
                    <a:pt x="18" y="26"/>
                  </a:lnTo>
                  <a:lnTo>
                    <a:pt x="11" y="27"/>
                  </a:lnTo>
                  <a:lnTo>
                    <a:pt x="6" y="24"/>
                  </a:lnTo>
                  <a:lnTo>
                    <a:pt x="1" y="21"/>
                  </a:lnTo>
                  <a:lnTo>
                    <a:pt x="0" y="15"/>
                  </a:lnTo>
                  <a:lnTo>
                    <a:pt x="0" y="0"/>
                  </a:lnTo>
                  <a:lnTo>
                    <a:pt x="9" y="1"/>
                  </a:lnTo>
                  <a:lnTo>
                    <a:pt x="18" y="1"/>
                  </a:lnTo>
                  <a:lnTo>
                    <a:pt x="26" y="4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20" name="Freeform 713"/>
            <p:cNvSpPr>
              <a:spLocks/>
            </p:cNvSpPr>
            <p:nvPr/>
          </p:nvSpPr>
          <p:spPr bwMode="auto">
            <a:xfrm>
              <a:off x="1615" y="1458"/>
              <a:ext cx="7" cy="18"/>
            </a:xfrm>
            <a:custGeom>
              <a:avLst/>
              <a:gdLst>
                <a:gd name="T0" fmla="*/ 0 w 30"/>
                <a:gd name="T1" fmla="*/ 0 h 56"/>
                <a:gd name="T2" fmla="*/ 0 w 30"/>
                <a:gd name="T3" fmla="*/ 0 h 56"/>
                <a:gd name="T4" fmla="*/ 0 w 30"/>
                <a:gd name="T5" fmla="*/ 0 h 56"/>
                <a:gd name="T6" fmla="*/ 0 w 30"/>
                <a:gd name="T7" fmla="*/ 0 h 56"/>
                <a:gd name="T8" fmla="*/ 0 w 30"/>
                <a:gd name="T9" fmla="*/ 0 h 56"/>
                <a:gd name="T10" fmla="*/ 0 w 30"/>
                <a:gd name="T11" fmla="*/ 0 h 56"/>
                <a:gd name="T12" fmla="*/ 0 w 30"/>
                <a:gd name="T13" fmla="*/ 0 h 56"/>
                <a:gd name="T14" fmla="*/ 0 w 30"/>
                <a:gd name="T15" fmla="*/ 0 h 56"/>
                <a:gd name="T16" fmla="*/ 0 w 30"/>
                <a:gd name="T17" fmla="*/ 0 h 56"/>
                <a:gd name="T18" fmla="*/ 0 w 30"/>
                <a:gd name="T19" fmla="*/ 0 h 56"/>
                <a:gd name="T20" fmla="*/ 0 w 30"/>
                <a:gd name="T21" fmla="*/ 0 h 56"/>
                <a:gd name="T22" fmla="*/ 0 w 30"/>
                <a:gd name="T23" fmla="*/ 0 h 56"/>
                <a:gd name="T24" fmla="*/ 0 w 30"/>
                <a:gd name="T25" fmla="*/ 0 h 56"/>
                <a:gd name="T26" fmla="*/ 0 w 30"/>
                <a:gd name="T27" fmla="*/ 0 h 56"/>
                <a:gd name="T28" fmla="*/ 0 w 30"/>
                <a:gd name="T29" fmla="*/ 0 h 56"/>
                <a:gd name="T30" fmla="*/ 0 w 30"/>
                <a:gd name="T31" fmla="*/ 0 h 56"/>
                <a:gd name="T32" fmla="*/ 0 w 30"/>
                <a:gd name="T33" fmla="*/ 0 h 56"/>
                <a:gd name="T34" fmla="*/ 0 w 30"/>
                <a:gd name="T35" fmla="*/ 0 h 56"/>
                <a:gd name="T36" fmla="*/ 0 w 30"/>
                <a:gd name="T37" fmla="*/ 0 h 56"/>
                <a:gd name="T38" fmla="*/ 0 w 30"/>
                <a:gd name="T39" fmla="*/ 0 h 56"/>
                <a:gd name="T40" fmla="*/ 0 w 30"/>
                <a:gd name="T41" fmla="*/ 0 h 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0" h="56">
                  <a:moveTo>
                    <a:pt x="30" y="4"/>
                  </a:moveTo>
                  <a:lnTo>
                    <a:pt x="30" y="17"/>
                  </a:lnTo>
                  <a:lnTo>
                    <a:pt x="28" y="30"/>
                  </a:lnTo>
                  <a:lnTo>
                    <a:pt x="26" y="41"/>
                  </a:lnTo>
                  <a:lnTo>
                    <a:pt x="22" y="54"/>
                  </a:lnTo>
                  <a:lnTo>
                    <a:pt x="20" y="56"/>
                  </a:lnTo>
                  <a:lnTo>
                    <a:pt x="16" y="56"/>
                  </a:lnTo>
                  <a:lnTo>
                    <a:pt x="13" y="56"/>
                  </a:lnTo>
                  <a:lnTo>
                    <a:pt x="8" y="55"/>
                  </a:lnTo>
                  <a:lnTo>
                    <a:pt x="4" y="49"/>
                  </a:lnTo>
                  <a:lnTo>
                    <a:pt x="1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3" y="19"/>
                  </a:lnTo>
                  <a:lnTo>
                    <a:pt x="5" y="11"/>
                  </a:lnTo>
                  <a:lnTo>
                    <a:pt x="9" y="4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8" y="1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21" name="Freeform 714"/>
            <p:cNvSpPr>
              <a:spLocks/>
            </p:cNvSpPr>
            <p:nvPr/>
          </p:nvSpPr>
          <p:spPr bwMode="auto">
            <a:xfrm>
              <a:off x="1697" y="1465"/>
              <a:ext cx="28" cy="99"/>
            </a:xfrm>
            <a:custGeom>
              <a:avLst/>
              <a:gdLst>
                <a:gd name="T0" fmla="*/ 0 w 108"/>
                <a:gd name="T1" fmla="*/ 0 h 297"/>
                <a:gd name="T2" fmla="*/ 0 w 108"/>
                <a:gd name="T3" fmla="*/ 0 h 297"/>
                <a:gd name="T4" fmla="*/ 0 w 108"/>
                <a:gd name="T5" fmla="*/ 0 h 297"/>
                <a:gd name="T6" fmla="*/ 0 w 108"/>
                <a:gd name="T7" fmla="*/ 0 h 297"/>
                <a:gd name="T8" fmla="*/ 0 w 108"/>
                <a:gd name="T9" fmla="*/ 0 h 297"/>
                <a:gd name="T10" fmla="*/ 0 w 108"/>
                <a:gd name="T11" fmla="*/ 0 h 297"/>
                <a:gd name="T12" fmla="*/ 0 w 108"/>
                <a:gd name="T13" fmla="*/ 0 h 297"/>
                <a:gd name="T14" fmla="*/ 0 w 108"/>
                <a:gd name="T15" fmla="*/ 0 h 297"/>
                <a:gd name="T16" fmla="*/ 0 w 108"/>
                <a:gd name="T17" fmla="*/ 0 h 297"/>
                <a:gd name="T18" fmla="*/ 0 w 108"/>
                <a:gd name="T19" fmla="*/ 0 h 297"/>
                <a:gd name="T20" fmla="*/ 0 w 108"/>
                <a:gd name="T21" fmla="*/ 0 h 297"/>
                <a:gd name="T22" fmla="*/ 0 w 108"/>
                <a:gd name="T23" fmla="*/ 0 h 297"/>
                <a:gd name="T24" fmla="*/ 0 w 108"/>
                <a:gd name="T25" fmla="*/ 0 h 297"/>
                <a:gd name="T26" fmla="*/ 0 w 108"/>
                <a:gd name="T27" fmla="*/ 0 h 297"/>
                <a:gd name="T28" fmla="*/ 0 w 108"/>
                <a:gd name="T29" fmla="*/ 0 h 297"/>
                <a:gd name="T30" fmla="*/ 0 w 108"/>
                <a:gd name="T31" fmla="*/ 0 h 297"/>
                <a:gd name="T32" fmla="*/ 0 w 108"/>
                <a:gd name="T33" fmla="*/ 0 h 297"/>
                <a:gd name="T34" fmla="*/ 0 w 108"/>
                <a:gd name="T35" fmla="*/ 0 h 297"/>
                <a:gd name="T36" fmla="*/ 0 w 108"/>
                <a:gd name="T37" fmla="*/ 0 h 297"/>
                <a:gd name="T38" fmla="*/ 0 w 108"/>
                <a:gd name="T39" fmla="*/ 0 h 297"/>
                <a:gd name="T40" fmla="*/ 0 w 108"/>
                <a:gd name="T41" fmla="*/ 0 h 297"/>
                <a:gd name="T42" fmla="*/ 0 w 108"/>
                <a:gd name="T43" fmla="*/ 0 h 297"/>
                <a:gd name="T44" fmla="*/ 0 w 108"/>
                <a:gd name="T45" fmla="*/ 0 h 297"/>
                <a:gd name="T46" fmla="*/ 0 w 108"/>
                <a:gd name="T47" fmla="*/ 0 h 297"/>
                <a:gd name="T48" fmla="*/ 0 w 108"/>
                <a:gd name="T49" fmla="*/ 0 h 297"/>
                <a:gd name="T50" fmla="*/ 0 w 108"/>
                <a:gd name="T51" fmla="*/ 0 h 297"/>
                <a:gd name="T52" fmla="*/ 0 w 108"/>
                <a:gd name="T53" fmla="*/ 0 h 297"/>
                <a:gd name="T54" fmla="*/ 0 w 108"/>
                <a:gd name="T55" fmla="*/ 0 h 297"/>
                <a:gd name="T56" fmla="*/ 0 w 108"/>
                <a:gd name="T57" fmla="*/ 0 h 297"/>
                <a:gd name="T58" fmla="*/ 0 w 108"/>
                <a:gd name="T59" fmla="*/ 0 h 297"/>
                <a:gd name="T60" fmla="*/ 0 w 108"/>
                <a:gd name="T61" fmla="*/ 0 h 297"/>
                <a:gd name="T62" fmla="*/ 0 w 108"/>
                <a:gd name="T63" fmla="*/ 0 h 297"/>
                <a:gd name="T64" fmla="*/ 0 w 108"/>
                <a:gd name="T65" fmla="*/ 0 h 297"/>
                <a:gd name="T66" fmla="*/ 0 w 108"/>
                <a:gd name="T67" fmla="*/ 0 h 29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08" h="297">
                  <a:moveTo>
                    <a:pt x="44" y="179"/>
                  </a:moveTo>
                  <a:lnTo>
                    <a:pt x="50" y="171"/>
                  </a:lnTo>
                  <a:lnTo>
                    <a:pt x="57" y="162"/>
                  </a:lnTo>
                  <a:lnTo>
                    <a:pt x="65" y="153"/>
                  </a:lnTo>
                  <a:lnTo>
                    <a:pt x="72" y="144"/>
                  </a:lnTo>
                  <a:lnTo>
                    <a:pt x="80" y="136"/>
                  </a:lnTo>
                  <a:lnTo>
                    <a:pt x="90" y="128"/>
                  </a:lnTo>
                  <a:lnTo>
                    <a:pt x="99" y="120"/>
                  </a:lnTo>
                  <a:lnTo>
                    <a:pt x="108" y="114"/>
                  </a:lnTo>
                  <a:lnTo>
                    <a:pt x="100" y="131"/>
                  </a:lnTo>
                  <a:lnTo>
                    <a:pt x="90" y="146"/>
                  </a:lnTo>
                  <a:lnTo>
                    <a:pt x="76" y="161"/>
                  </a:lnTo>
                  <a:lnTo>
                    <a:pt x="62" y="175"/>
                  </a:lnTo>
                  <a:lnTo>
                    <a:pt x="48" y="189"/>
                  </a:lnTo>
                  <a:lnTo>
                    <a:pt x="37" y="204"/>
                  </a:lnTo>
                  <a:lnTo>
                    <a:pt x="29" y="221"/>
                  </a:lnTo>
                  <a:lnTo>
                    <a:pt x="24" y="239"/>
                  </a:lnTo>
                  <a:lnTo>
                    <a:pt x="19" y="254"/>
                  </a:lnTo>
                  <a:lnTo>
                    <a:pt x="14" y="269"/>
                  </a:lnTo>
                  <a:lnTo>
                    <a:pt x="7" y="283"/>
                  </a:lnTo>
                  <a:lnTo>
                    <a:pt x="0" y="297"/>
                  </a:lnTo>
                  <a:lnTo>
                    <a:pt x="7" y="264"/>
                  </a:lnTo>
                  <a:lnTo>
                    <a:pt x="12" y="229"/>
                  </a:lnTo>
                  <a:lnTo>
                    <a:pt x="18" y="194"/>
                  </a:lnTo>
                  <a:lnTo>
                    <a:pt x="24" y="160"/>
                  </a:lnTo>
                  <a:lnTo>
                    <a:pt x="30" y="125"/>
                  </a:lnTo>
                  <a:lnTo>
                    <a:pt x="35" y="90"/>
                  </a:lnTo>
                  <a:lnTo>
                    <a:pt x="41" y="54"/>
                  </a:lnTo>
                  <a:lnTo>
                    <a:pt x="47" y="19"/>
                  </a:lnTo>
                  <a:lnTo>
                    <a:pt x="53" y="0"/>
                  </a:lnTo>
                  <a:lnTo>
                    <a:pt x="52" y="46"/>
                  </a:lnTo>
                  <a:lnTo>
                    <a:pt x="50" y="91"/>
                  </a:lnTo>
                  <a:lnTo>
                    <a:pt x="48" y="136"/>
                  </a:lnTo>
                  <a:lnTo>
                    <a:pt x="44" y="17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22" name="Freeform 715"/>
            <p:cNvSpPr>
              <a:spLocks/>
            </p:cNvSpPr>
            <p:nvPr/>
          </p:nvSpPr>
          <p:spPr bwMode="auto">
            <a:xfrm>
              <a:off x="1888" y="1466"/>
              <a:ext cx="6" cy="8"/>
            </a:xfrm>
            <a:custGeom>
              <a:avLst/>
              <a:gdLst>
                <a:gd name="T0" fmla="*/ 0 w 21"/>
                <a:gd name="T1" fmla="*/ 0 h 25"/>
                <a:gd name="T2" fmla="*/ 0 w 21"/>
                <a:gd name="T3" fmla="*/ 0 h 25"/>
                <a:gd name="T4" fmla="*/ 0 w 21"/>
                <a:gd name="T5" fmla="*/ 0 h 25"/>
                <a:gd name="T6" fmla="*/ 0 w 21"/>
                <a:gd name="T7" fmla="*/ 0 h 25"/>
                <a:gd name="T8" fmla="*/ 0 w 21"/>
                <a:gd name="T9" fmla="*/ 0 h 25"/>
                <a:gd name="T10" fmla="*/ 0 w 21"/>
                <a:gd name="T11" fmla="*/ 0 h 25"/>
                <a:gd name="T12" fmla="*/ 0 w 21"/>
                <a:gd name="T13" fmla="*/ 0 h 25"/>
                <a:gd name="T14" fmla="*/ 0 w 21"/>
                <a:gd name="T15" fmla="*/ 0 h 25"/>
                <a:gd name="T16" fmla="*/ 0 w 21"/>
                <a:gd name="T17" fmla="*/ 0 h 25"/>
                <a:gd name="T18" fmla="*/ 0 w 21"/>
                <a:gd name="T19" fmla="*/ 0 h 25"/>
                <a:gd name="T20" fmla="*/ 0 w 21"/>
                <a:gd name="T21" fmla="*/ 0 h 25"/>
                <a:gd name="T22" fmla="*/ 0 w 21"/>
                <a:gd name="T23" fmla="*/ 0 h 25"/>
                <a:gd name="T24" fmla="*/ 0 w 21"/>
                <a:gd name="T25" fmla="*/ 0 h 25"/>
                <a:gd name="T26" fmla="*/ 0 w 21"/>
                <a:gd name="T27" fmla="*/ 0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25">
                  <a:moveTo>
                    <a:pt x="21" y="12"/>
                  </a:moveTo>
                  <a:lnTo>
                    <a:pt x="21" y="16"/>
                  </a:lnTo>
                  <a:lnTo>
                    <a:pt x="20" y="20"/>
                  </a:lnTo>
                  <a:lnTo>
                    <a:pt x="17" y="23"/>
                  </a:lnTo>
                  <a:lnTo>
                    <a:pt x="13" y="25"/>
                  </a:lnTo>
                  <a:lnTo>
                    <a:pt x="9" y="25"/>
                  </a:lnTo>
                  <a:lnTo>
                    <a:pt x="5" y="23"/>
                  </a:lnTo>
                  <a:lnTo>
                    <a:pt x="3" y="2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6" y="1"/>
                  </a:lnTo>
                  <a:lnTo>
                    <a:pt x="12" y="4"/>
                  </a:lnTo>
                  <a:lnTo>
                    <a:pt x="17" y="7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23" name="Freeform 716"/>
            <p:cNvSpPr>
              <a:spLocks/>
            </p:cNvSpPr>
            <p:nvPr/>
          </p:nvSpPr>
          <p:spPr bwMode="auto">
            <a:xfrm>
              <a:off x="1629" y="1467"/>
              <a:ext cx="7" cy="13"/>
            </a:xfrm>
            <a:custGeom>
              <a:avLst/>
              <a:gdLst>
                <a:gd name="T0" fmla="*/ 0 w 24"/>
                <a:gd name="T1" fmla="*/ 0 h 42"/>
                <a:gd name="T2" fmla="*/ 0 w 24"/>
                <a:gd name="T3" fmla="*/ 0 h 42"/>
                <a:gd name="T4" fmla="*/ 0 w 24"/>
                <a:gd name="T5" fmla="*/ 0 h 42"/>
                <a:gd name="T6" fmla="*/ 0 w 24"/>
                <a:gd name="T7" fmla="*/ 0 h 42"/>
                <a:gd name="T8" fmla="*/ 0 w 24"/>
                <a:gd name="T9" fmla="*/ 0 h 42"/>
                <a:gd name="T10" fmla="*/ 0 w 24"/>
                <a:gd name="T11" fmla="*/ 0 h 42"/>
                <a:gd name="T12" fmla="*/ 0 w 24"/>
                <a:gd name="T13" fmla="*/ 0 h 42"/>
                <a:gd name="T14" fmla="*/ 0 w 24"/>
                <a:gd name="T15" fmla="*/ 0 h 42"/>
                <a:gd name="T16" fmla="*/ 0 w 24"/>
                <a:gd name="T17" fmla="*/ 0 h 42"/>
                <a:gd name="T18" fmla="*/ 0 w 24"/>
                <a:gd name="T19" fmla="*/ 0 h 42"/>
                <a:gd name="T20" fmla="*/ 0 w 24"/>
                <a:gd name="T21" fmla="*/ 0 h 42"/>
                <a:gd name="T22" fmla="*/ 0 w 24"/>
                <a:gd name="T23" fmla="*/ 0 h 42"/>
                <a:gd name="T24" fmla="*/ 0 w 24"/>
                <a:gd name="T25" fmla="*/ 0 h 42"/>
                <a:gd name="T26" fmla="*/ 0 w 24"/>
                <a:gd name="T27" fmla="*/ 0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42">
                  <a:moveTo>
                    <a:pt x="24" y="14"/>
                  </a:moveTo>
                  <a:lnTo>
                    <a:pt x="20" y="42"/>
                  </a:lnTo>
                  <a:lnTo>
                    <a:pt x="15" y="41"/>
                  </a:lnTo>
                  <a:lnTo>
                    <a:pt x="9" y="38"/>
                  </a:lnTo>
                  <a:lnTo>
                    <a:pt x="4" y="35"/>
                  </a:lnTo>
                  <a:lnTo>
                    <a:pt x="1" y="29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2" y="7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6" y="5"/>
                  </a:lnTo>
                  <a:lnTo>
                    <a:pt x="20" y="10"/>
                  </a:lnTo>
                  <a:lnTo>
                    <a:pt x="24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24" name="Freeform 717"/>
            <p:cNvSpPr>
              <a:spLocks/>
            </p:cNvSpPr>
            <p:nvPr/>
          </p:nvSpPr>
          <p:spPr bwMode="auto">
            <a:xfrm>
              <a:off x="1832" y="1467"/>
              <a:ext cx="11" cy="9"/>
            </a:xfrm>
            <a:custGeom>
              <a:avLst/>
              <a:gdLst>
                <a:gd name="T0" fmla="*/ 0 w 41"/>
                <a:gd name="T1" fmla="*/ 0 h 26"/>
                <a:gd name="T2" fmla="*/ 0 w 41"/>
                <a:gd name="T3" fmla="*/ 0 h 26"/>
                <a:gd name="T4" fmla="*/ 0 w 41"/>
                <a:gd name="T5" fmla="*/ 0 h 26"/>
                <a:gd name="T6" fmla="*/ 0 w 41"/>
                <a:gd name="T7" fmla="*/ 0 h 26"/>
                <a:gd name="T8" fmla="*/ 0 w 41"/>
                <a:gd name="T9" fmla="*/ 0 h 26"/>
                <a:gd name="T10" fmla="*/ 0 w 41"/>
                <a:gd name="T11" fmla="*/ 0 h 26"/>
                <a:gd name="T12" fmla="*/ 0 w 41"/>
                <a:gd name="T13" fmla="*/ 0 h 26"/>
                <a:gd name="T14" fmla="*/ 0 w 41"/>
                <a:gd name="T15" fmla="*/ 0 h 26"/>
                <a:gd name="T16" fmla="*/ 0 w 41"/>
                <a:gd name="T17" fmla="*/ 0 h 26"/>
                <a:gd name="T18" fmla="*/ 0 w 41"/>
                <a:gd name="T19" fmla="*/ 0 h 26"/>
                <a:gd name="T20" fmla="*/ 0 w 41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1" h="26">
                  <a:moveTo>
                    <a:pt x="40" y="21"/>
                  </a:moveTo>
                  <a:lnTo>
                    <a:pt x="35" y="25"/>
                  </a:lnTo>
                  <a:lnTo>
                    <a:pt x="31" y="26"/>
                  </a:lnTo>
                  <a:lnTo>
                    <a:pt x="25" y="25"/>
                  </a:lnTo>
                  <a:lnTo>
                    <a:pt x="19" y="23"/>
                  </a:lnTo>
                  <a:lnTo>
                    <a:pt x="0" y="8"/>
                  </a:lnTo>
                  <a:lnTo>
                    <a:pt x="37" y="0"/>
                  </a:lnTo>
                  <a:lnTo>
                    <a:pt x="39" y="4"/>
                  </a:lnTo>
                  <a:lnTo>
                    <a:pt x="41" y="10"/>
                  </a:lnTo>
                  <a:lnTo>
                    <a:pt x="41" y="16"/>
                  </a:lnTo>
                  <a:lnTo>
                    <a:pt x="40" y="2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25" name="Freeform 718"/>
            <p:cNvSpPr>
              <a:spLocks/>
            </p:cNvSpPr>
            <p:nvPr/>
          </p:nvSpPr>
          <p:spPr bwMode="auto">
            <a:xfrm>
              <a:off x="1904" y="1468"/>
              <a:ext cx="4" cy="4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0 w 15"/>
                <a:gd name="T5" fmla="*/ 0 h 11"/>
                <a:gd name="T6" fmla="*/ 0 w 15"/>
                <a:gd name="T7" fmla="*/ 0 h 11"/>
                <a:gd name="T8" fmla="*/ 0 w 15"/>
                <a:gd name="T9" fmla="*/ 0 h 11"/>
                <a:gd name="T10" fmla="*/ 0 w 15"/>
                <a:gd name="T11" fmla="*/ 0 h 11"/>
                <a:gd name="T12" fmla="*/ 0 w 15"/>
                <a:gd name="T13" fmla="*/ 0 h 11"/>
                <a:gd name="T14" fmla="*/ 0 w 15"/>
                <a:gd name="T15" fmla="*/ 0 h 11"/>
                <a:gd name="T16" fmla="*/ 0 w 15"/>
                <a:gd name="T17" fmla="*/ 0 h 11"/>
                <a:gd name="T18" fmla="*/ 0 w 15"/>
                <a:gd name="T19" fmla="*/ 0 h 11"/>
                <a:gd name="T20" fmla="*/ 0 w 15"/>
                <a:gd name="T21" fmla="*/ 0 h 11"/>
                <a:gd name="T22" fmla="*/ 0 w 15"/>
                <a:gd name="T23" fmla="*/ 0 h 11"/>
                <a:gd name="T24" fmla="*/ 0 w 15"/>
                <a:gd name="T25" fmla="*/ 0 h 11"/>
                <a:gd name="T26" fmla="*/ 0 w 15"/>
                <a:gd name="T27" fmla="*/ 0 h 11"/>
                <a:gd name="T28" fmla="*/ 0 w 15"/>
                <a:gd name="T29" fmla="*/ 0 h 11"/>
                <a:gd name="T30" fmla="*/ 0 w 15"/>
                <a:gd name="T31" fmla="*/ 0 h 11"/>
                <a:gd name="T32" fmla="*/ 0 w 15"/>
                <a:gd name="T33" fmla="*/ 0 h 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5" h="11">
                  <a:moveTo>
                    <a:pt x="15" y="4"/>
                  </a:moveTo>
                  <a:lnTo>
                    <a:pt x="14" y="8"/>
                  </a:lnTo>
                  <a:lnTo>
                    <a:pt x="13" y="9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1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26" name="Freeform 719"/>
            <p:cNvSpPr>
              <a:spLocks/>
            </p:cNvSpPr>
            <p:nvPr/>
          </p:nvSpPr>
          <p:spPr bwMode="auto">
            <a:xfrm>
              <a:off x="1648" y="1472"/>
              <a:ext cx="4" cy="7"/>
            </a:xfrm>
            <a:custGeom>
              <a:avLst/>
              <a:gdLst>
                <a:gd name="T0" fmla="*/ 0 w 18"/>
                <a:gd name="T1" fmla="*/ 0 h 23"/>
                <a:gd name="T2" fmla="*/ 0 w 18"/>
                <a:gd name="T3" fmla="*/ 0 h 23"/>
                <a:gd name="T4" fmla="*/ 0 w 18"/>
                <a:gd name="T5" fmla="*/ 0 h 23"/>
                <a:gd name="T6" fmla="*/ 0 w 18"/>
                <a:gd name="T7" fmla="*/ 0 h 23"/>
                <a:gd name="T8" fmla="*/ 0 w 18"/>
                <a:gd name="T9" fmla="*/ 0 h 23"/>
                <a:gd name="T10" fmla="*/ 0 w 18"/>
                <a:gd name="T11" fmla="*/ 0 h 23"/>
                <a:gd name="T12" fmla="*/ 0 w 18"/>
                <a:gd name="T13" fmla="*/ 0 h 23"/>
                <a:gd name="T14" fmla="*/ 0 w 18"/>
                <a:gd name="T15" fmla="*/ 0 h 23"/>
                <a:gd name="T16" fmla="*/ 0 w 18"/>
                <a:gd name="T17" fmla="*/ 0 h 23"/>
                <a:gd name="T18" fmla="*/ 0 w 18"/>
                <a:gd name="T19" fmla="*/ 0 h 23"/>
                <a:gd name="T20" fmla="*/ 0 w 18"/>
                <a:gd name="T21" fmla="*/ 0 h 23"/>
                <a:gd name="T22" fmla="*/ 0 w 18"/>
                <a:gd name="T23" fmla="*/ 0 h 23"/>
                <a:gd name="T24" fmla="*/ 0 w 18"/>
                <a:gd name="T25" fmla="*/ 0 h 23"/>
                <a:gd name="T26" fmla="*/ 0 w 18"/>
                <a:gd name="T27" fmla="*/ 0 h 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3">
                  <a:moveTo>
                    <a:pt x="18" y="11"/>
                  </a:moveTo>
                  <a:lnTo>
                    <a:pt x="17" y="15"/>
                  </a:lnTo>
                  <a:lnTo>
                    <a:pt x="16" y="19"/>
                  </a:lnTo>
                  <a:lnTo>
                    <a:pt x="14" y="21"/>
                  </a:lnTo>
                  <a:lnTo>
                    <a:pt x="10" y="23"/>
                  </a:lnTo>
                  <a:lnTo>
                    <a:pt x="7" y="22"/>
                  </a:lnTo>
                  <a:lnTo>
                    <a:pt x="3" y="20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6" y="0"/>
                  </a:lnTo>
                  <a:lnTo>
                    <a:pt x="9" y="3"/>
                  </a:lnTo>
                  <a:lnTo>
                    <a:pt x="14" y="4"/>
                  </a:lnTo>
                  <a:lnTo>
                    <a:pt x="16" y="7"/>
                  </a:lnTo>
                  <a:lnTo>
                    <a:pt x="18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27" name="Freeform 720"/>
            <p:cNvSpPr>
              <a:spLocks/>
            </p:cNvSpPr>
            <p:nvPr/>
          </p:nvSpPr>
          <p:spPr bwMode="auto">
            <a:xfrm>
              <a:off x="1791" y="1472"/>
              <a:ext cx="5" cy="6"/>
            </a:xfrm>
            <a:custGeom>
              <a:avLst/>
              <a:gdLst>
                <a:gd name="T0" fmla="*/ 0 w 20"/>
                <a:gd name="T1" fmla="*/ 0 h 20"/>
                <a:gd name="T2" fmla="*/ 0 w 20"/>
                <a:gd name="T3" fmla="*/ 0 h 20"/>
                <a:gd name="T4" fmla="*/ 0 w 20"/>
                <a:gd name="T5" fmla="*/ 0 h 20"/>
                <a:gd name="T6" fmla="*/ 0 w 20"/>
                <a:gd name="T7" fmla="*/ 0 h 20"/>
                <a:gd name="T8" fmla="*/ 0 w 20"/>
                <a:gd name="T9" fmla="*/ 0 h 20"/>
                <a:gd name="T10" fmla="*/ 0 w 20"/>
                <a:gd name="T11" fmla="*/ 0 h 20"/>
                <a:gd name="T12" fmla="*/ 0 w 20"/>
                <a:gd name="T13" fmla="*/ 0 h 20"/>
                <a:gd name="T14" fmla="*/ 0 w 20"/>
                <a:gd name="T15" fmla="*/ 0 h 20"/>
                <a:gd name="T16" fmla="*/ 0 w 20"/>
                <a:gd name="T17" fmla="*/ 0 h 20"/>
                <a:gd name="T18" fmla="*/ 0 w 20"/>
                <a:gd name="T19" fmla="*/ 0 h 20"/>
                <a:gd name="T20" fmla="*/ 0 w 20"/>
                <a:gd name="T21" fmla="*/ 0 h 20"/>
                <a:gd name="T22" fmla="*/ 0 w 20"/>
                <a:gd name="T23" fmla="*/ 0 h 20"/>
                <a:gd name="T24" fmla="*/ 0 w 20"/>
                <a:gd name="T25" fmla="*/ 0 h 20"/>
                <a:gd name="T26" fmla="*/ 0 w 20"/>
                <a:gd name="T27" fmla="*/ 0 h 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" h="20">
                  <a:moveTo>
                    <a:pt x="20" y="14"/>
                  </a:moveTo>
                  <a:lnTo>
                    <a:pt x="17" y="18"/>
                  </a:lnTo>
                  <a:lnTo>
                    <a:pt x="15" y="19"/>
                  </a:lnTo>
                  <a:lnTo>
                    <a:pt x="12" y="20"/>
                  </a:lnTo>
                  <a:lnTo>
                    <a:pt x="7" y="20"/>
                  </a:lnTo>
                  <a:lnTo>
                    <a:pt x="3" y="19"/>
                  </a:lnTo>
                  <a:lnTo>
                    <a:pt x="1" y="17"/>
                  </a:lnTo>
                  <a:lnTo>
                    <a:pt x="0" y="13"/>
                  </a:lnTo>
                  <a:lnTo>
                    <a:pt x="1" y="8"/>
                  </a:lnTo>
                  <a:lnTo>
                    <a:pt x="9" y="0"/>
                  </a:lnTo>
                  <a:lnTo>
                    <a:pt x="14" y="3"/>
                  </a:lnTo>
                  <a:lnTo>
                    <a:pt x="17" y="6"/>
                  </a:lnTo>
                  <a:lnTo>
                    <a:pt x="20" y="10"/>
                  </a:lnTo>
                  <a:lnTo>
                    <a:pt x="20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28" name="Freeform 721"/>
            <p:cNvSpPr>
              <a:spLocks/>
            </p:cNvSpPr>
            <p:nvPr/>
          </p:nvSpPr>
          <p:spPr bwMode="auto">
            <a:xfrm>
              <a:off x="1733" y="1477"/>
              <a:ext cx="7" cy="8"/>
            </a:xfrm>
            <a:custGeom>
              <a:avLst/>
              <a:gdLst>
                <a:gd name="T0" fmla="*/ 0 w 28"/>
                <a:gd name="T1" fmla="*/ 0 h 25"/>
                <a:gd name="T2" fmla="*/ 0 w 28"/>
                <a:gd name="T3" fmla="*/ 0 h 25"/>
                <a:gd name="T4" fmla="*/ 0 w 28"/>
                <a:gd name="T5" fmla="*/ 0 h 25"/>
                <a:gd name="T6" fmla="*/ 0 w 28"/>
                <a:gd name="T7" fmla="*/ 0 h 25"/>
                <a:gd name="T8" fmla="*/ 0 w 28"/>
                <a:gd name="T9" fmla="*/ 0 h 25"/>
                <a:gd name="T10" fmla="*/ 0 w 28"/>
                <a:gd name="T11" fmla="*/ 0 h 25"/>
                <a:gd name="T12" fmla="*/ 0 w 28"/>
                <a:gd name="T13" fmla="*/ 0 h 25"/>
                <a:gd name="T14" fmla="*/ 0 w 28"/>
                <a:gd name="T15" fmla="*/ 0 h 25"/>
                <a:gd name="T16" fmla="*/ 0 w 28"/>
                <a:gd name="T17" fmla="*/ 0 h 25"/>
                <a:gd name="T18" fmla="*/ 0 w 28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" h="25">
                  <a:moveTo>
                    <a:pt x="28" y="15"/>
                  </a:moveTo>
                  <a:lnTo>
                    <a:pt x="23" y="20"/>
                  </a:lnTo>
                  <a:lnTo>
                    <a:pt x="16" y="21"/>
                  </a:lnTo>
                  <a:lnTo>
                    <a:pt x="8" y="22"/>
                  </a:lnTo>
                  <a:lnTo>
                    <a:pt x="0" y="25"/>
                  </a:lnTo>
                  <a:lnTo>
                    <a:pt x="1" y="0"/>
                  </a:lnTo>
                  <a:lnTo>
                    <a:pt x="9" y="2"/>
                  </a:lnTo>
                  <a:lnTo>
                    <a:pt x="16" y="4"/>
                  </a:lnTo>
                  <a:lnTo>
                    <a:pt x="23" y="10"/>
                  </a:lnTo>
                  <a:lnTo>
                    <a:pt x="28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29" name="Freeform 722"/>
            <p:cNvSpPr>
              <a:spLocks/>
            </p:cNvSpPr>
            <p:nvPr/>
          </p:nvSpPr>
          <p:spPr bwMode="auto">
            <a:xfrm>
              <a:off x="1598" y="1478"/>
              <a:ext cx="6" cy="14"/>
            </a:xfrm>
            <a:custGeom>
              <a:avLst/>
              <a:gdLst>
                <a:gd name="T0" fmla="*/ 0 w 22"/>
                <a:gd name="T1" fmla="*/ 0 h 41"/>
                <a:gd name="T2" fmla="*/ 0 w 22"/>
                <a:gd name="T3" fmla="*/ 0 h 41"/>
                <a:gd name="T4" fmla="*/ 0 w 22"/>
                <a:gd name="T5" fmla="*/ 0 h 41"/>
                <a:gd name="T6" fmla="*/ 0 w 22"/>
                <a:gd name="T7" fmla="*/ 0 h 41"/>
                <a:gd name="T8" fmla="*/ 0 w 22"/>
                <a:gd name="T9" fmla="*/ 0 h 41"/>
                <a:gd name="T10" fmla="*/ 0 w 22"/>
                <a:gd name="T11" fmla="*/ 0 h 41"/>
                <a:gd name="T12" fmla="*/ 0 w 22"/>
                <a:gd name="T13" fmla="*/ 0 h 41"/>
                <a:gd name="T14" fmla="*/ 0 w 22"/>
                <a:gd name="T15" fmla="*/ 0 h 41"/>
                <a:gd name="T16" fmla="*/ 0 w 22"/>
                <a:gd name="T17" fmla="*/ 0 h 41"/>
                <a:gd name="T18" fmla="*/ 0 w 22"/>
                <a:gd name="T19" fmla="*/ 0 h 41"/>
                <a:gd name="T20" fmla="*/ 0 w 22"/>
                <a:gd name="T21" fmla="*/ 0 h 41"/>
                <a:gd name="T22" fmla="*/ 0 w 22"/>
                <a:gd name="T23" fmla="*/ 0 h 41"/>
                <a:gd name="T24" fmla="*/ 0 w 22"/>
                <a:gd name="T25" fmla="*/ 0 h 41"/>
                <a:gd name="T26" fmla="*/ 0 w 22"/>
                <a:gd name="T27" fmla="*/ 0 h 4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41">
                  <a:moveTo>
                    <a:pt x="22" y="1"/>
                  </a:moveTo>
                  <a:lnTo>
                    <a:pt x="20" y="12"/>
                  </a:lnTo>
                  <a:lnTo>
                    <a:pt x="22" y="23"/>
                  </a:lnTo>
                  <a:lnTo>
                    <a:pt x="19" y="33"/>
                  </a:lnTo>
                  <a:lnTo>
                    <a:pt x="13" y="41"/>
                  </a:lnTo>
                  <a:lnTo>
                    <a:pt x="9" y="41"/>
                  </a:lnTo>
                  <a:lnTo>
                    <a:pt x="7" y="38"/>
                  </a:lnTo>
                  <a:lnTo>
                    <a:pt x="4" y="34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1" y="7"/>
                  </a:lnTo>
                  <a:lnTo>
                    <a:pt x="3" y="0"/>
                  </a:lnTo>
                  <a:lnTo>
                    <a:pt x="22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30" name="Freeform 723"/>
            <p:cNvSpPr>
              <a:spLocks/>
            </p:cNvSpPr>
            <p:nvPr/>
          </p:nvSpPr>
          <p:spPr bwMode="auto">
            <a:xfrm>
              <a:off x="1808" y="1480"/>
              <a:ext cx="9" cy="10"/>
            </a:xfrm>
            <a:custGeom>
              <a:avLst/>
              <a:gdLst>
                <a:gd name="T0" fmla="*/ 0 w 34"/>
                <a:gd name="T1" fmla="*/ 0 h 26"/>
                <a:gd name="T2" fmla="*/ 0 w 34"/>
                <a:gd name="T3" fmla="*/ 0 h 26"/>
                <a:gd name="T4" fmla="*/ 0 w 34"/>
                <a:gd name="T5" fmla="*/ 0 h 26"/>
                <a:gd name="T6" fmla="*/ 0 w 34"/>
                <a:gd name="T7" fmla="*/ 0 h 26"/>
                <a:gd name="T8" fmla="*/ 0 w 34"/>
                <a:gd name="T9" fmla="*/ 0 h 26"/>
                <a:gd name="T10" fmla="*/ 0 w 34"/>
                <a:gd name="T11" fmla="*/ 0 h 26"/>
                <a:gd name="T12" fmla="*/ 0 w 34"/>
                <a:gd name="T13" fmla="*/ 0 h 26"/>
                <a:gd name="T14" fmla="*/ 0 w 34"/>
                <a:gd name="T15" fmla="*/ 0 h 26"/>
                <a:gd name="T16" fmla="*/ 0 w 34"/>
                <a:gd name="T17" fmla="*/ 0 h 26"/>
                <a:gd name="T18" fmla="*/ 0 w 34"/>
                <a:gd name="T19" fmla="*/ 0 h 26"/>
                <a:gd name="T20" fmla="*/ 0 w 34"/>
                <a:gd name="T21" fmla="*/ 0 h 26"/>
                <a:gd name="T22" fmla="*/ 0 w 34"/>
                <a:gd name="T23" fmla="*/ 0 h 26"/>
                <a:gd name="T24" fmla="*/ 0 w 34"/>
                <a:gd name="T25" fmla="*/ 0 h 26"/>
                <a:gd name="T26" fmla="*/ 0 w 34"/>
                <a:gd name="T27" fmla="*/ 0 h 26"/>
                <a:gd name="T28" fmla="*/ 0 w 34"/>
                <a:gd name="T29" fmla="*/ 0 h 26"/>
                <a:gd name="T30" fmla="*/ 0 w 34"/>
                <a:gd name="T31" fmla="*/ 0 h 26"/>
                <a:gd name="T32" fmla="*/ 0 w 34"/>
                <a:gd name="T33" fmla="*/ 0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" h="26">
                  <a:moveTo>
                    <a:pt x="34" y="4"/>
                  </a:moveTo>
                  <a:lnTo>
                    <a:pt x="33" y="10"/>
                  </a:lnTo>
                  <a:lnTo>
                    <a:pt x="30" y="16"/>
                  </a:lnTo>
                  <a:lnTo>
                    <a:pt x="25" y="21"/>
                  </a:lnTo>
                  <a:lnTo>
                    <a:pt x="19" y="25"/>
                  </a:lnTo>
                  <a:lnTo>
                    <a:pt x="13" y="25"/>
                  </a:lnTo>
                  <a:lnTo>
                    <a:pt x="9" y="26"/>
                  </a:lnTo>
                  <a:lnTo>
                    <a:pt x="4" y="25"/>
                  </a:lnTo>
                  <a:lnTo>
                    <a:pt x="0" y="23"/>
                  </a:lnTo>
                  <a:lnTo>
                    <a:pt x="3" y="15"/>
                  </a:lnTo>
                  <a:lnTo>
                    <a:pt x="10" y="8"/>
                  </a:lnTo>
                  <a:lnTo>
                    <a:pt x="18" y="3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3" y="2"/>
                  </a:lnTo>
                  <a:lnTo>
                    <a:pt x="34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31" name="Freeform 724"/>
            <p:cNvSpPr>
              <a:spLocks/>
            </p:cNvSpPr>
            <p:nvPr/>
          </p:nvSpPr>
          <p:spPr bwMode="auto">
            <a:xfrm>
              <a:off x="1615" y="1485"/>
              <a:ext cx="13" cy="9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0 h 26"/>
                <a:gd name="T6" fmla="*/ 0 w 50"/>
                <a:gd name="T7" fmla="*/ 0 h 26"/>
                <a:gd name="T8" fmla="*/ 0 w 50"/>
                <a:gd name="T9" fmla="*/ 0 h 26"/>
                <a:gd name="T10" fmla="*/ 0 w 50"/>
                <a:gd name="T11" fmla="*/ 0 h 26"/>
                <a:gd name="T12" fmla="*/ 0 w 50"/>
                <a:gd name="T13" fmla="*/ 0 h 26"/>
                <a:gd name="T14" fmla="*/ 0 w 50"/>
                <a:gd name="T15" fmla="*/ 0 h 26"/>
                <a:gd name="T16" fmla="*/ 0 w 50"/>
                <a:gd name="T17" fmla="*/ 0 h 26"/>
                <a:gd name="T18" fmla="*/ 0 w 50"/>
                <a:gd name="T19" fmla="*/ 0 h 26"/>
                <a:gd name="T20" fmla="*/ 0 w 50"/>
                <a:gd name="T21" fmla="*/ 0 h 26"/>
                <a:gd name="T22" fmla="*/ 0 w 50"/>
                <a:gd name="T23" fmla="*/ 0 h 26"/>
                <a:gd name="T24" fmla="*/ 0 w 50"/>
                <a:gd name="T25" fmla="*/ 0 h 26"/>
                <a:gd name="T26" fmla="*/ 0 w 50"/>
                <a:gd name="T27" fmla="*/ 0 h 26"/>
                <a:gd name="T28" fmla="*/ 0 w 50"/>
                <a:gd name="T29" fmla="*/ 0 h 26"/>
                <a:gd name="T30" fmla="*/ 0 w 50"/>
                <a:gd name="T31" fmla="*/ 0 h 26"/>
                <a:gd name="T32" fmla="*/ 0 w 50"/>
                <a:gd name="T33" fmla="*/ 0 h 26"/>
                <a:gd name="T34" fmla="*/ 0 w 50"/>
                <a:gd name="T35" fmla="*/ 0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26">
                  <a:moveTo>
                    <a:pt x="50" y="7"/>
                  </a:moveTo>
                  <a:lnTo>
                    <a:pt x="48" y="12"/>
                  </a:lnTo>
                  <a:lnTo>
                    <a:pt x="44" y="17"/>
                  </a:lnTo>
                  <a:lnTo>
                    <a:pt x="40" y="22"/>
                  </a:lnTo>
                  <a:lnTo>
                    <a:pt x="34" y="24"/>
                  </a:lnTo>
                  <a:lnTo>
                    <a:pt x="27" y="25"/>
                  </a:lnTo>
                  <a:lnTo>
                    <a:pt x="21" y="26"/>
                  </a:lnTo>
                  <a:lnTo>
                    <a:pt x="14" y="25"/>
                  </a:lnTo>
                  <a:lnTo>
                    <a:pt x="8" y="23"/>
                  </a:lnTo>
                  <a:lnTo>
                    <a:pt x="0" y="11"/>
                  </a:lnTo>
                  <a:lnTo>
                    <a:pt x="8" y="7"/>
                  </a:lnTo>
                  <a:lnTo>
                    <a:pt x="15" y="3"/>
                  </a:lnTo>
                  <a:lnTo>
                    <a:pt x="23" y="0"/>
                  </a:lnTo>
                  <a:lnTo>
                    <a:pt x="33" y="0"/>
                  </a:lnTo>
                  <a:lnTo>
                    <a:pt x="36" y="3"/>
                  </a:lnTo>
                  <a:lnTo>
                    <a:pt x="41" y="5"/>
                  </a:lnTo>
                  <a:lnTo>
                    <a:pt x="45" y="7"/>
                  </a:lnTo>
                  <a:lnTo>
                    <a:pt x="50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32" name="Freeform 725"/>
            <p:cNvSpPr>
              <a:spLocks/>
            </p:cNvSpPr>
            <p:nvPr/>
          </p:nvSpPr>
          <p:spPr bwMode="auto">
            <a:xfrm>
              <a:off x="1824" y="1492"/>
              <a:ext cx="11" cy="19"/>
            </a:xfrm>
            <a:custGeom>
              <a:avLst/>
              <a:gdLst>
                <a:gd name="T0" fmla="*/ 0 w 40"/>
                <a:gd name="T1" fmla="*/ 0 h 59"/>
                <a:gd name="T2" fmla="*/ 0 w 40"/>
                <a:gd name="T3" fmla="*/ 0 h 59"/>
                <a:gd name="T4" fmla="*/ 0 w 40"/>
                <a:gd name="T5" fmla="*/ 0 h 59"/>
                <a:gd name="T6" fmla="*/ 0 w 40"/>
                <a:gd name="T7" fmla="*/ 0 h 59"/>
                <a:gd name="T8" fmla="*/ 0 w 40"/>
                <a:gd name="T9" fmla="*/ 0 h 59"/>
                <a:gd name="T10" fmla="*/ 0 w 40"/>
                <a:gd name="T11" fmla="*/ 0 h 59"/>
                <a:gd name="T12" fmla="*/ 0 w 40"/>
                <a:gd name="T13" fmla="*/ 0 h 59"/>
                <a:gd name="T14" fmla="*/ 0 w 40"/>
                <a:gd name="T15" fmla="*/ 0 h 59"/>
                <a:gd name="T16" fmla="*/ 0 w 40"/>
                <a:gd name="T17" fmla="*/ 0 h 59"/>
                <a:gd name="T18" fmla="*/ 0 w 40"/>
                <a:gd name="T19" fmla="*/ 0 h 59"/>
                <a:gd name="T20" fmla="*/ 0 w 40"/>
                <a:gd name="T21" fmla="*/ 0 h 59"/>
                <a:gd name="T22" fmla="*/ 0 w 40"/>
                <a:gd name="T23" fmla="*/ 0 h 59"/>
                <a:gd name="T24" fmla="*/ 0 w 40"/>
                <a:gd name="T25" fmla="*/ 0 h 59"/>
                <a:gd name="T26" fmla="*/ 0 w 40"/>
                <a:gd name="T27" fmla="*/ 0 h 59"/>
                <a:gd name="T28" fmla="*/ 0 w 40"/>
                <a:gd name="T29" fmla="*/ 0 h 59"/>
                <a:gd name="T30" fmla="*/ 0 w 40"/>
                <a:gd name="T31" fmla="*/ 0 h 59"/>
                <a:gd name="T32" fmla="*/ 0 w 40"/>
                <a:gd name="T33" fmla="*/ 0 h 59"/>
                <a:gd name="T34" fmla="*/ 0 w 40"/>
                <a:gd name="T35" fmla="*/ 0 h 59"/>
                <a:gd name="T36" fmla="*/ 0 w 40"/>
                <a:gd name="T37" fmla="*/ 0 h 59"/>
                <a:gd name="T38" fmla="*/ 0 w 40"/>
                <a:gd name="T39" fmla="*/ 0 h 59"/>
                <a:gd name="T40" fmla="*/ 0 w 40"/>
                <a:gd name="T41" fmla="*/ 0 h 5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0" h="59">
                  <a:moveTo>
                    <a:pt x="40" y="33"/>
                  </a:moveTo>
                  <a:lnTo>
                    <a:pt x="40" y="39"/>
                  </a:lnTo>
                  <a:lnTo>
                    <a:pt x="39" y="46"/>
                  </a:lnTo>
                  <a:lnTo>
                    <a:pt x="36" y="53"/>
                  </a:lnTo>
                  <a:lnTo>
                    <a:pt x="32" y="59"/>
                  </a:lnTo>
                  <a:lnTo>
                    <a:pt x="28" y="58"/>
                  </a:lnTo>
                  <a:lnTo>
                    <a:pt x="23" y="56"/>
                  </a:lnTo>
                  <a:lnTo>
                    <a:pt x="19" y="54"/>
                  </a:lnTo>
                  <a:lnTo>
                    <a:pt x="13" y="54"/>
                  </a:lnTo>
                  <a:lnTo>
                    <a:pt x="14" y="41"/>
                  </a:lnTo>
                  <a:lnTo>
                    <a:pt x="12" y="27"/>
                  </a:lnTo>
                  <a:lnTo>
                    <a:pt x="6" y="13"/>
                  </a:lnTo>
                  <a:lnTo>
                    <a:pt x="0" y="0"/>
                  </a:lnTo>
                  <a:lnTo>
                    <a:pt x="7" y="1"/>
                  </a:lnTo>
                  <a:lnTo>
                    <a:pt x="13" y="5"/>
                  </a:lnTo>
                  <a:lnTo>
                    <a:pt x="20" y="7"/>
                  </a:lnTo>
                  <a:lnTo>
                    <a:pt x="25" y="11"/>
                  </a:lnTo>
                  <a:lnTo>
                    <a:pt x="31" y="15"/>
                  </a:lnTo>
                  <a:lnTo>
                    <a:pt x="35" y="21"/>
                  </a:lnTo>
                  <a:lnTo>
                    <a:pt x="38" y="27"/>
                  </a:lnTo>
                  <a:lnTo>
                    <a:pt x="40" y="3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33" name="Freeform 726"/>
            <p:cNvSpPr>
              <a:spLocks/>
            </p:cNvSpPr>
            <p:nvPr/>
          </p:nvSpPr>
          <p:spPr bwMode="auto">
            <a:xfrm>
              <a:off x="1689" y="1493"/>
              <a:ext cx="6" cy="17"/>
            </a:xfrm>
            <a:custGeom>
              <a:avLst/>
              <a:gdLst>
                <a:gd name="T0" fmla="*/ 0 w 25"/>
                <a:gd name="T1" fmla="*/ 0 h 52"/>
                <a:gd name="T2" fmla="*/ 0 w 25"/>
                <a:gd name="T3" fmla="*/ 0 h 52"/>
                <a:gd name="T4" fmla="*/ 0 w 25"/>
                <a:gd name="T5" fmla="*/ 0 h 52"/>
                <a:gd name="T6" fmla="*/ 0 w 25"/>
                <a:gd name="T7" fmla="*/ 0 h 52"/>
                <a:gd name="T8" fmla="*/ 0 w 25"/>
                <a:gd name="T9" fmla="*/ 0 h 52"/>
                <a:gd name="T10" fmla="*/ 0 w 25"/>
                <a:gd name="T11" fmla="*/ 0 h 52"/>
                <a:gd name="T12" fmla="*/ 0 w 25"/>
                <a:gd name="T13" fmla="*/ 0 h 52"/>
                <a:gd name="T14" fmla="*/ 0 w 25"/>
                <a:gd name="T15" fmla="*/ 0 h 52"/>
                <a:gd name="T16" fmla="*/ 0 w 25"/>
                <a:gd name="T17" fmla="*/ 0 h 52"/>
                <a:gd name="T18" fmla="*/ 0 w 25"/>
                <a:gd name="T19" fmla="*/ 0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" h="52">
                  <a:moveTo>
                    <a:pt x="25" y="28"/>
                  </a:moveTo>
                  <a:lnTo>
                    <a:pt x="15" y="52"/>
                  </a:lnTo>
                  <a:lnTo>
                    <a:pt x="5" y="43"/>
                  </a:lnTo>
                  <a:lnTo>
                    <a:pt x="1" y="29"/>
                  </a:lnTo>
                  <a:lnTo>
                    <a:pt x="0" y="15"/>
                  </a:lnTo>
                  <a:lnTo>
                    <a:pt x="1" y="0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0" y="19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34" name="Freeform 727"/>
            <p:cNvSpPr>
              <a:spLocks/>
            </p:cNvSpPr>
            <p:nvPr/>
          </p:nvSpPr>
          <p:spPr bwMode="auto">
            <a:xfrm>
              <a:off x="1589" y="1495"/>
              <a:ext cx="7" cy="12"/>
            </a:xfrm>
            <a:custGeom>
              <a:avLst/>
              <a:gdLst>
                <a:gd name="T0" fmla="*/ 0 w 27"/>
                <a:gd name="T1" fmla="*/ 0 h 34"/>
                <a:gd name="T2" fmla="*/ 0 w 27"/>
                <a:gd name="T3" fmla="*/ 0 h 34"/>
                <a:gd name="T4" fmla="*/ 0 w 27"/>
                <a:gd name="T5" fmla="*/ 0 h 34"/>
                <a:gd name="T6" fmla="*/ 0 w 27"/>
                <a:gd name="T7" fmla="*/ 0 h 34"/>
                <a:gd name="T8" fmla="*/ 0 w 27"/>
                <a:gd name="T9" fmla="*/ 0 h 34"/>
                <a:gd name="T10" fmla="*/ 0 w 27"/>
                <a:gd name="T11" fmla="*/ 0 h 34"/>
                <a:gd name="T12" fmla="*/ 0 w 27"/>
                <a:gd name="T13" fmla="*/ 0 h 34"/>
                <a:gd name="T14" fmla="*/ 0 w 27"/>
                <a:gd name="T15" fmla="*/ 0 h 34"/>
                <a:gd name="T16" fmla="*/ 0 w 27"/>
                <a:gd name="T17" fmla="*/ 0 h 34"/>
                <a:gd name="T18" fmla="*/ 0 w 27"/>
                <a:gd name="T19" fmla="*/ 0 h 34"/>
                <a:gd name="T20" fmla="*/ 0 w 27"/>
                <a:gd name="T21" fmla="*/ 0 h 34"/>
                <a:gd name="T22" fmla="*/ 0 w 27"/>
                <a:gd name="T23" fmla="*/ 0 h 34"/>
                <a:gd name="T24" fmla="*/ 0 w 27"/>
                <a:gd name="T25" fmla="*/ 0 h 34"/>
                <a:gd name="T26" fmla="*/ 0 w 27"/>
                <a:gd name="T27" fmla="*/ 0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7" h="34">
                  <a:moveTo>
                    <a:pt x="27" y="7"/>
                  </a:moveTo>
                  <a:lnTo>
                    <a:pt x="24" y="15"/>
                  </a:lnTo>
                  <a:lnTo>
                    <a:pt x="21" y="23"/>
                  </a:lnTo>
                  <a:lnTo>
                    <a:pt x="16" y="30"/>
                  </a:lnTo>
                  <a:lnTo>
                    <a:pt x="8" y="34"/>
                  </a:lnTo>
                  <a:lnTo>
                    <a:pt x="5" y="34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1" y="18"/>
                  </a:lnTo>
                  <a:lnTo>
                    <a:pt x="4" y="12"/>
                  </a:lnTo>
                  <a:lnTo>
                    <a:pt x="6" y="5"/>
                  </a:lnTo>
                  <a:lnTo>
                    <a:pt x="8" y="0"/>
                  </a:lnTo>
                  <a:lnTo>
                    <a:pt x="27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35" name="Freeform 728"/>
            <p:cNvSpPr>
              <a:spLocks/>
            </p:cNvSpPr>
            <p:nvPr/>
          </p:nvSpPr>
          <p:spPr bwMode="auto">
            <a:xfrm>
              <a:off x="1626" y="1495"/>
              <a:ext cx="7" cy="12"/>
            </a:xfrm>
            <a:custGeom>
              <a:avLst/>
              <a:gdLst>
                <a:gd name="T0" fmla="*/ 0 w 30"/>
                <a:gd name="T1" fmla="*/ 0 h 32"/>
                <a:gd name="T2" fmla="*/ 0 w 30"/>
                <a:gd name="T3" fmla="*/ 0 h 32"/>
                <a:gd name="T4" fmla="*/ 0 w 30"/>
                <a:gd name="T5" fmla="*/ 0 h 32"/>
                <a:gd name="T6" fmla="*/ 0 w 30"/>
                <a:gd name="T7" fmla="*/ 0 h 32"/>
                <a:gd name="T8" fmla="*/ 0 w 30"/>
                <a:gd name="T9" fmla="*/ 0 h 32"/>
                <a:gd name="T10" fmla="*/ 0 w 30"/>
                <a:gd name="T11" fmla="*/ 0 h 32"/>
                <a:gd name="T12" fmla="*/ 0 w 30"/>
                <a:gd name="T13" fmla="*/ 0 h 32"/>
                <a:gd name="T14" fmla="*/ 0 w 30"/>
                <a:gd name="T15" fmla="*/ 0 h 32"/>
                <a:gd name="T16" fmla="*/ 0 w 30"/>
                <a:gd name="T17" fmla="*/ 0 h 32"/>
                <a:gd name="T18" fmla="*/ 0 w 30"/>
                <a:gd name="T19" fmla="*/ 0 h 32"/>
                <a:gd name="T20" fmla="*/ 0 w 30"/>
                <a:gd name="T21" fmla="*/ 0 h 32"/>
                <a:gd name="T22" fmla="*/ 0 w 30"/>
                <a:gd name="T23" fmla="*/ 0 h 32"/>
                <a:gd name="T24" fmla="*/ 0 w 30"/>
                <a:gd name="T25" fmla="*/ 0 h 32"/>
                <a:gd name="T26" fmla="*/ 0 w 30"/>
                <a:gd name="T27" fmla="*/ 0 h 32"/>
                <a:gd name="T28" fmla="*/ 0 w 30"/>
                <a:gd name="T29" fmla="*/ 0 h 32"/>
                <a:gd name="T30" fmla="*/ 0 w 30"/>
                <a:gd name="T31" fmla="*/ 0 h 32"/>
                <a:gd name="T32" fmla="*/ 0 w 30"/>
                <a:gd name="T33" fmla="*/ 0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2">
                  <a:moveTo>
                    <a:pt x="29" y="16"/>
                  </a:moveTo>
                  <a:lnTo>
                    <a:pt x="30" y="21"/>
                  </a:lnTo>
                  <a:lnTo>
                    <a:pt x="28" y="25"/>
                  </a:lnTo>
                  <a:lnTo>
                    <a:pt x="24" y="29"/>
                  </a:lnTo>
                  <a:lnTo>
                    <a:pt x="19" y="31"/>
                  </a:lnTo>
                  <a:lnTo>
                    <a:pt x="14" y="32"/>
                  </a:lnTo>
                  <a:lnTo>
                    <a:pt x="8" y="31"/>
                  </a:lnTo>
                  <a:lnTo>
                    <a:pt x="3" y="28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1" y="10"/>
                  </a:lnTo>
                  <a:lnTo>
                    <a:pt x="2" y="6"/>
                  </a:lnTo>
                  <a:lnTo>
                    <a:pt x="4" y="0"/>
                  </a:lnTo>
                  <a:lnTo>
                    <a:pt x="11" y="2"/>
                  </a:lnTo>
                  <a:lnTo>
                    <a:pt x="18" y="6"/>
                  </a:lnTo>
                  <a:lnTo>
                    <a:pt x="24" y="9"/>
                  </a:lnTo>
                  <a:lnTo>
                    <a:pt x="2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36" name="Freeform 729"/>
            <p:cNvSpPr>
              <a:spLocks/>
            </p:cNvSpPr>
            <p:nvPr/>
          </p:nvSpPr>
          <p:spPr bwMode="auto">
            <a:xfrm>
              <a:off x="1600" y="1502"/>
              <a:ext cx="6" cy="10"/>
            </a:xfrm>
            <a:custGeom>
              <a:avLst/>
              <a:gdLst>
                <a:gd name="T0" fmla="*/ 0 w 24"/>
                <a:gd name="T1" fmla="*/ 0 h 31"/>
                <a:gd name="T2" fmla="*/ 0 w 24"/>
                <a:gd name="T3" fmla="*/ 0 h 31"/>
                <a:gd name="T4" fmla="*/ 0 w 24"/>
                <a:gd name="T5" fmla="*/ 0 h 31"/>
                <a:gd name="T6" fmla="*/ 0 w 24"/>
                <a:gd name="T7" fmla="*/ 0 h 31"/>
                <a:gd name="T8" fmla="*/ 0 w 24"/>
                <a:gd name="T9" fmla="*/ 0 h 31"/>
                <a:gd name="T10" fmla="*/ 0 w 24"/>
                <a:gd name="T11" fmla="*/ 0 h 31"/>
                <a:gd name="T12" fmla="*/ 0 w 24"/>
                <a:gd name="T13" fmla="*/ 0 h 31"/>
                <a:gd name="T14" fmla="*/ 0 w 24"/>
                <a:gd name="T15" fmla="*/ 0 h 31"/>
                <a:gd name="T16" fmla="*/ 0 w 24"/>
                <a:gd name="T17" fmla="*/ 0 h 31"/>
                <a:gd name="T18" fmla="*/ 0 w 24"/>
                <a:gd name="T19" fmla="*/ 0 h 31"/>
                <a:gd name="T20" fmla="*/ 0 w 24"/>
                <a:gd name="T21" fmla="*/ 0 h 31"/>
                <a:gd name="T22" fmla="*/ 0 w 24"/>
                <a:gd name="T23" fmla="*/ 0 h 31"/>
                <a:gd name="T24" fmla="*/ 0 w 24"/>
                <a:gd name="T25" fmla="*/ 0 h 31"/>
                <a:gd name="T26" fmla="*/ 0 w 24"/>
                <a:gd name="T27" fmla="*/ 0 h 3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31">
                  <a:moveTo>
                    <a:pt x="23" y="14"/>
                  </a:moveTo>
                  <a:lnTo>
                    <a:pt x="24" y="19"/>
                  </a:lnTo>
                  <a:lnTo>
                    <a:pt x="24" y="23"/>
                  </a:lnTo>
                  <a:lnTo>
                    <a:pt x="24" y="28"/>
                  </a:lnTo>
                  <a:lnTo>
                    <a:pt x="22" y="31"/>
                  </a:lnTo>
                  <a:lnTo>
                    <a:pt x="17" y="30"/>
                  </a:lnTo>
                  <a:lnTo>
                    <a:pt x="12" y="28"/>
                  </a:lnTo>
                  <a:lnTo>
                    <a:pt x="8" y="23"/>
                  </a:lnTo>
                  <a:lnTo>
                    <a:pt x="5" y="19"/>
                  </a:lnTo>
                  <a:lnTo>
                    <a:pt x="0" y="0"/>
                  </a:lnTo>
                  <a:lnTo>
                    <a:pt x="7" y="2"/>
                  </a:lnTo>
                  <a:lnTo>
                    <a:pt x="14" y="4"/>
                  </a:lnTo>
                  <a:lnTo>
                    <a:pt x="19" y="8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37" name="Freeform 730"/>
            <p:cNvSpPr>
              <a:spLocks/>
            </p:cNvSpPr>
            <p:nvPr/>
          </p:nvSpPr>
          <p:spPr bwMode="auto">
            <a:xfrm>
              <a:off x="1623" y="1511"/>
              <a:ext cx="6" cy="4"/>
            </a:xfrm>
            <a:custGeom>
              <a:avLst/>
              <a:gdLst>
                <a:gd name="T0" fmla="*/ 0 w 25"/>
                <a:gd name="T1" fmla="*/ 0 h 14"/>
                <a:gd name="T2" fmla="*/ 0 w 25"/>
                <a:gd name="T3" fmla="*/ 0 h 14"/>
                <a:gd name="T4" fmla="*/ 0 w 25"/>
                <a:gd name="T5" fmla="*/ 0 h 14"/>
                <a:gd name="T6" fmla="*/ 0 w 25"/>
                <a:gd name="T7" fmla="*/ 0 h 14"/>
                <a:gd name="T8" fmla="*/ 0 w 25"/>
                <a:gd name="T9" fmla="*/ 0 h 14"/>
                <a:gd name="T10" fmla="*/ 0 w 25"/>
                <a:gd name="T11" fmla="*/ 0 h 14"/>
                <a:gd name="T12" fmla="*/ 0 w 25"/>
                <a:gd name="T13" fmla="*/ 0 h 14"/>
                <a:gd name="T14" fmla="*/ 0 w 25"/>
                <a:gd name="T15" fmla="*/ 0 h 14"/>
                <a:gd name="T16" fmla="*/ 0 w 25"/>
                <a:gd name="T17" fmla="*/ 0 h 14"/>
                <a:gd name="T18" fmla="*/ 0 w 25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" h="14">
                  <a:moveTo>
                    <a:pt x="25" y="14"/>
                  </a:moveTo>
                  <a:lnTo>
                    <a:pt x="19" y="14"/>
                  </a:lnTo>
                  <a:lnTo>
                    <a:pt x="12" y="14"/>
                  </a:lnTo>
                  <a:lnTo>
                    <a:pt x="5" y="13"/>
                  </a:lnTo>
                  <a:lnTo>
                    <a:pt x="0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14" y="5"/>
                  </a:lnTo>
                  <a:lnTo>
                    <a:pt x="20" y="8"/>
                  </a:lnTo>
                  <a:lnTo>
                    <a:pt x="25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38" name="Freeform 731"/>
            <p:cNvSpPr>
              <a:spLocks/>
            </p:cNvSpPr>
            <p:nvPr/>
          </p:nvSpPr>
          <p:spPr bwMode="auto">
            <a:xfrm>
              <a:off x="1810" y="1511"/>
              <a:ext cx="8" cy="17"/>
            </a:xfrm>
            <a:custGeom>
              <a:avLst/>
              <a:gdLst>
                <a:gd name="T0" fmla="*/ 0 w 31"/>
                <a:gd name="T1" fmla="*/ 0 h 51"/>
                <a:gd name="T2" fmla="*/ 0 w 31"/>
                <a:gd name="T3" fmla="*/ 0 h 51"/>
                <a:gd name="T4" fmla="*/ 0 w 31"/>
                <a:gd name="T5" fmla="*/ 0 h 51"/>
                <a:gd name="T6" fmla="*/ 0 w 31"/>
                <a:gd name="T7" fmla="*/ 0 h 51"/>
                <a:gd name="T8" fmla="*/ 0 w 31"/>
                <a:gd name="T9" fmla="*/ 0 h 51"/>
                <a:gd name="T10" fmla="*/ 0 w 31"/>
                <a:gd name="T11" fmla="*/ 0 h 51"/>
                <a:gd name="T12" fmla="*/ 0 w 31"/>
                <a:gd name="T13" fmla="*/ 0 h 51"/>
                <a:gd name="T14" fmla="*/ 0 w 31"/>
                <a:gd name="T15" fmla="*/ 0 h 51"/>
                <a:gd name="T16" fmla="*/ 0 w 31"/>
                <a:gd name="T17" fmla="*/ 0 h 51"/>
                <a:gd name="T18" fmla="*/ 0 w 31"/>
                <a:gd name="T19" fmla="*/ 0 h 51"/>
                <a:gd name="T20" fmla="*/ 0 w 31"/>
                <a:gd name="T21" fmla="*/ 0 h 51"/>
                <a:gd name="T22" fmla="*/ 0 w 31"/>
                <a:gd name="T23" fmla="*/ 0 h 51"/>
                <a:gd name="T24" fmla="*/ 0 w 31"/>
                <a:gd name="T25" fmla="*/ 0 h 51"/>
                <a:gd name="T26" fmla="*/ 0 w 31"/>
                <a:gd name="T27" fmla="*/ 0 h 51"/>
                <a:gd name="T28" fmla="*/ 0 w 31"/>
                <a:gd name="T29" fmla="*/ 0 h 51"/>
                <a:gd name="T30" fmla="*/ 0 w 31"/>
                <a:gd name="T31" fmla="*/ 0 h 51"/>
                <a:gd name="T32" fmla="*/ 0 w 31"/>
                <a:gd name="T33" fmla="*/ 0 h 5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51">
                  <a:moveTo>
                    <a:pt x="31" y="14"/>
                  </a:moveTo>
                  <a:lnTo>
                    <a:pt x="29" y="24"/>
                  </a:lnTo>
                  <a:lnTo>
                    <a:pt x="24" y="32"/>
                  </a:lnTo>
                  <a:lnTo>
                    <a:pt x="18" y="41"/>
                  </a:lnTo>
                  <a:lnTo>
                    <a:pt x="12" y="51"/>
                  </a:lnTo>
                  <a:lnTo>
                    <a:pt x="8" y="50"/>
                  </a:lnTo>
                  <a:lnTo>
                    <a:pt x="4" y="47"/>
                  </a:lnTo>
                  <a:lnTo>
                    <a:pt x="1" y="45"/>
                  </a:lnTo>
                  <a:lnTo>
                    <a:pt x="0" y="40"/>
                  </a:lnTo>
                  <a:lnTo>
                    <a:pt x="2" y="30"/>
                  </a:lnTo>
                  <a:lnTo>
                    <a:pt x="6" y="20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22" y="2"/>
                  </a:lnTo>
                  <a:lnTo>
                    <a:pt x="26" y="5"/>
                  </a:lnTo>
                  <a:lnTo>
                    <a:pt x="29" y="9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39" name="Freeform 732"/>
            <p:cNvSpPr>
              <a:spLocks/>
            </p:cNvSpPr>
            <p:nvPr/>
          </p:nvSpPr>
          <p:spPr bwMode="auto">
            <a:xfrm>
              <a:off x="1586" y="1513"/>
              <a:ext cx="8" cy="10"/>
            </a:xfrm>
            <a:custGeom>
              <a:avLst/>
              <a:gdLst>
                <a:gd name="T0" fmla="*/ 0 w 28"/>
                <a:gd name="T1" fmla="*/ 0 h 30"/>
                <a:gd name="T2" fmla="*/ 0 w 28"/>
                <a:gd name="T3" fmla="*/ 0 h 30"/>
                <a:gd name="T4" fmla="*/ 0 w 28"/>
                <a:gd name="T5" fmla="*/ 0 h 30"/>
                <a:gd name="T6" fmla="*/ 0 w 28"/>
                <a:gd name="T7" fmla="*/ 0 h 30"/>
                <a:gd name="T8" fmla="*/ 0 w 28"/>
                <a:gd name="T9" fmla="*/ 0 h 30"/>
                <a:gd name="T10" fmla="*/ 0 w 28"/>
                <a:gd name="T11" fmla="*/ 0 h 30"/>
                <a:gd name="T12" fmla="*/ 0 w 28"/>
                <a:gd name="T13" fmla="*/ 0 h 30"/>
                <a:gd name="T14" fmla="*/ 0 w 28"/>
                <a:gd name="T15" fmla="*/ 0 h 30"/>
                <a:gd name="T16" fmla="*/ 0 w 28"/>
                <a:gd name="T17" fmla="*/ 0 h 30"/>
                <a:gd name="T18" fmla="*/ 0 w 28"/>
                <a:gd name="T19" fmla="*/ 0 h 30"/>
                <a:gd name="T20" fmla="*/ 0 w 28"/>
                <a:gd name="T21" fmla="*/ 0 h 30"/>
                <a:gd name="T22" fmla="*/ 0 w 28"/>
                <a:gd name="T23" fmla="*/ 0 h 30"/>
                <a:gd name="T24" fmla="*/ 0 w 28"/>
                <a:gd name="T25" fmla="*/ 0 h 30"/>
                <a:gd name="T26" fmla="*/ 0 w 28"/>
                <a:gd name="T27" fmla="*/ 0 h 30"/>
                <a:gd name="T28" fmla="*/ 0 w 28"/>
                <a:gd name="T29" fmla="*/ 0 h 30"/>
                <a:gd name="T30" fmla="*/ 0 w 28"/>
                <a:gd name="T31" fmla="*/ 0 h 30"/>
                <a:gd name="T32" fmla="*/ 0 w 28"/>
                <a:gd name="T33" fmla="*/ 0 h 30"/>
                <a:gd name="T34" fmla="*/ 0 w 28"/>
                <a:gd name="T35" fmla="*/ 0 h 3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" h="30">
                  <a:moveTo>
                    <a:pt x="28" y="11"/>
                  </a:moveTo>
                  <a:lnTo>
                    <a:pt x="28" y="15"/>
                  </a:lnTo>
                  <a:lnTo>
                    <a:pt x="28" y="17"/>
                  </a:lnTo>
                  <a:lnTo>
                    <a:pt x="25" y="20"/>
                  </a:lnTo>
                  <a:lnTo>
                    <a:pt x="23" y="24"/>
                  </a:lnTo>
                  <a:lnTo>
                    <a:pt x="19" y="27"/>
                  </a:lnTo>
                  <a:lnTo>
                    <a:pt x="16" y="28"/>
                  </a:lnTo>
                  <a:lnTo>
                    <a:pt x="11" y="30"/>
                  </a:lnTo>
                  <a:lnTo>
                    <a:pt x="7" y="28"/>
                  </a:lnTo>
                  <a:lnTo>
                    <a:pt x="3" y="24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0"/>
                  </a:lnTo>
                  <a:lnTo>
                    <a:pt x="10" y="1"/>
                  </a:lnTo>
                  <a:lnTo>
                    <a:pt x="17" y="3"/>
                  </a:lnTo>
                  <a:lnTo>
                    <a:pt x="23" y="7"/>
                  </a:lnTo>
                  <a:lnTo>
                    <a:pt x="28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40" name="Freeform 733"/>
            <p:cNvSpPr>
              <a:spLocks/>
            </p:cNvSpPr>
            <p:nvPr/>
          </p:nvSpPr>
          <p:spPr bwMode="auto">
            <a:xfrm>
              <a:off x="1578" y="1518"/>
              <a:ext cx="4" cy="10"/>
            </a:xfrm>
            <a:custGeom>
              <a:avLst/>
              <a:gdLst>
                <a:gd name="T0" fmla="*/ 0 w 16"/>
                <a:gd name="T1" fmla="*/ 0 h 29"/>
                <a:gd name="T2" fmla="*/ 0 w 16"/>
                <a:gd name="T3" fmla="*/ 0 h 29"/>
                <a:gd name="T4" fmla="*/ 0 w 16"/>
                <a:gd name="T5" fmla="*/ 0 h 29"/>
                <a:gd name="T6" fmla="*/ 0 w 16"/>
                <a:gd name="T7" fmla="*/ 0 h 29"/>
                <a:gd name="T8" fmla="*/ 0 w 16"/>
                <a:gd name="T9" fmla="*/ 0 h 29"/>
                <a:gd name="T10" fmla="*/ 0 w 16"/>
                <a:gd name="T11" fmla="*/ 0 h 29"/>
                <a:gd name="T12" fmla="*/ 0 w 16"/>
                <a:gd name="T13" fmla="*/ 0 h 29"/>
                <a:gd name="T14" fmla="*/ 0 w 16"/>
                <a:gd name="T15" fmla="*/ 0 h 29"/>
                <a:gd name="T16" fmla="*/ 0 w 16"/>
                <a:gd name="T17" fmla="*/ 0 h 29"/>
                <a:gd name="T18" fmla="*/ 0 w 16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29">
                  <a:moveTo>
                    <a:pt x="16" y="7"/>
                  </a:moveTo>
                  <a:lnTo>
                    <a:pt x="13" y="29"/>
                  </a:lnTo>
                  <a:lnTo>
                    <a:pt x="8" y="23"/>
                  </a:lnTo>
                  <a:lnTo>
                    <a:pt x="3" y="17"/>
                  </a:lnTo>
                  <a:lnTo>
                    <a:pt x="1" y="10"/>
                  </a:lnTo>
                  <a:lnTo>
                    <a:pt x="0" y="3"/>
                  </a:lnTo>
                  <a:lnTo>
                    <a:pt x="3" y="1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41" name="Freeform 734"/>
            <p:cNvSpPr>
              <a:spLocks/>
            </p:cNvSpPr>
            <p:nvPr/>
          </p:nvSpPr>
          <p:spPr bwMode="auto">
            <a:xfrm>
              <a:off x="1647" y="1521"/>
              <a:ext cx="4" cy="6"/>
            </a:xfrm>
            <a:custGeom>
              <a:avLst/>
              <a:gdLst>
                <a:gd name="T0" fmla="*/ 0 w 15"/>
                <a:gd name="T1" fmla="*/ 0 h 17"/>
                <a:gd name="T2" fmla="*/ 0 w 15"/>
                <a:gd name="T3" fmla="*/ 0 h 17"/>
                <a:gd name="T4" fmla="*/ 0 w 15"/>
                <a:gd name="T5" fmla="*/ 0 h 17"/>
                <a:gd name="T6" fmla="*/ 0 w 15"/>
                <a:gd name="T7" fmla="*/ 0 h 17"/>
                <a:gd name="T8" fmla="*/ 0 w 15"/>
                <a:gd name="T9" fmla="*/ 0 h 17"/>
                <a:gd name="T10" fmla="*/ 0 w 15"/>
                <a:gd name="T11" fmla="*/ 0 h 17"/>
                <a:gd name="T12" fmla="*/ 0 w 15"/>
                <a:gd name="T13" fmla="*/ 0 h 17"/>
                <a:gd name="T14" fmla="*/ 0 w 15"/>
                <a:gd name="T15" fmla="*/ 0 h 17"/>
                <a:gd name="T16" fmla="*/ 0 w 15"/>
                <a:gd name="T17" fmla="*/ 0 h 17"/>
                <a:gd name="T18" fmla="*/ 0 w 15"/>
                <a:gd name="T19" fmla="*/ 0 h 17"/>
                <a:gd name="T20" fmla="*/ 0 w 15"/>
                <a:gd name="T21" fmla="*/ 0 h 17"/>
                <a:gd name="T22" fmla="*/ 0 w 15"/>
                <a:gd name="T23" fmla="*/ 0 h 17"/>
                <a:gd name="T24" fmla="*/ 0 w 15"/>
                <a:gd name="T25" fmla="*/ 0 h 17"/>
                <a:gd name="T26" fmla="*/ 0 w 15"/>
                <a:gd name="T27" fmla="*/ 0 h 1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" h="17">
                  <a:moveTo>
                    <a:pt x="15" y="9"/>
                  </a:moveTo>
                  <a:lnTo>
                    <a:pt x="14" y="13"/>
                  </a:lnTo>
                  <a:lnTo>
                    <a:pt x="12" y="15"/>
                  </a:lnTo>
                  <a:lnTo>
                    <a:pt x="9" y="16"/>
                  </a:lnTo>
                  <a:lnTo>
                    <a:pt x="7" y="17"/>
                  </a:lnTo>
                  <a:lnTo>
                    <a:pt x="4" y="17"/>
                  </a:lnTo>
                  <a:lnTo>
                    <a:pt x="3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0" y="0"/>
                  </a:lnTo>
                  <a:lnTo>
                    <a:pt x="4" y="1"/>
                  </a:lnTo>
                  <a:lnTo>
                    <a:pt x="8" y="3"/>
                  </a:lnTo>
                  <a:lnTo>
                    <a:pt x="11" y="6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42" name="Freeform 735"/>
            <p:cNvSpPr>
              <a:spLocks/>
            </p:cNvSpPr>
            <p:nvPr/>
          </p:nvSpPr>
          <p:spPr bwMode="auto">
            <a:xfrm>
              <a:off x="1598" y="1521"/>
              <a:ext cx="7" cy="10"/>
            </a:xfrm>
            <a:custGeom>
              <a:avLst/>
              <a:gdLst>
                <a:gd name="T0" fmla="*/ 0 w 25"/>
                <a:gd name="T1" fmla="*/ 0 h 28"/>
                <a:gd name="T2" fmla="*/ 0 w 25"/>
                <a:gd name="T3" fmla="*/ 0 h 28"/>
                <a:gd name="T4" fmla="*/ 0 w 25"/>
                <a:gd name="T5" fmla="*/ 0 h 28"/>
                <a:gd name="T6" fmla="*/ 0 w 25"/>
                <a:gd name="T7" fmla="*/ 0 h 28"/>
                <a:gd name="T8" fmla="*/ 0 w 25"/>
                <a:gd name="T9" fmla="*/ 0 h 28"/>
                <a:gd name="T10" fmla="*/ 0 w 25"/>
                <a:gd name="T11" fmla="*/ 0 h 28"/>
                <a:gd name="T12" fmla="*/ 0 w 25"/>
                <a:gd name="T13" fmla="*/ 0 h 28"/>
                <a:gd name="T14" fmla="*/ 0 w 25"/>
                <a:gd name="T15" fmla="*/ 0 h 28"/>
                <a:gd name="T16" fmla="*/ 0 w 25"/>
                <a:gd name="T17" fmla="*/ 0 h 28"/>
                <a:gd name="T18" fmla="*/ 0 w 25"/>
                <a:gd name="T19" fmla="*/ 0 h 28"/>
                <a:gd name="T20" fmla="*/ 0 w 25"/>
                <a:gd name="T21" fmla="*/ 0 h 28"/>
                <a:gd name="T22" fmla="*/ 0 w 25"/>
                <a:gd name="T23" fmla="*/ 0 h 28"/>
                <a:gd name="T24" fmla="*/ 0 w 25"/>
                <a:gd name="T25" fmla="*/ 0 h 2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" h="28">
                  <a:moveTo>
                    <a:pt x="25" y="8"/>
                  </a:moveTo>
                  <a:lnTo>
                    <a:pt x="25" y="14"/>
                  </a:lnTo>
                  <a:lnTo>
                    <a:pt x="24" y="19"/>
                  </a:lnTo>
                  <a:lnTo>
                    <a:pt x="22" y="23"/>
                  </a:lnTo>
                  <a:lnTo>
                    <a:pt x="19" y="28"/>
                  </a:lnTo>
                  <a:lnTo>
                    <a:pt x="13" y="23"/>
                  </a:lnTo>
                  <a:lnTo>
                    <a:pt x="7" y="19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1"/>
                  </a:lnTo>
                  <a:lnTo>
                    <a:pt x="13" y="0"/>
                  </a:lnTo>
                  <a:lnTo>
                    <a:pt x="20" y="2"/>
                  </a:lnTo>
                  <a:lnTo>
                    <a:pt x="25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43" name="Freeform 736"/>
            <p:cNvSpPr>
              <a:spLocks/>
            </p:cNvSpPr>
            <p:nvPr/>
          </p:nvSpPr>
          <p:spPr bwMode="auto">
            <a:xfrm>
              <a:off x="1826" y="1527"/>
              <a:ext cx="5" cy="8"/>
            </a:xfrm>
            <a:custGeom>
              <a:avLst/>
              <a:gdLst>
                <a:gd name="T0" fmla="*/ 0 w 18"/>
                <a:gd name="T1" fmla="*/ 0 h 24"/>
                <a:gd name="T2" fmla="*/ 0 w 18"/>
                <a:gd name="T3" fmla="*/ 0 h 24"/>
                <a:gd name="T4" fmla="*/ 0 w 18"/>
                <a:gd name="T5" fmla="*/ 0 h 24"/>
                <a:gd name="T6" fmla="*/ 0 w 18"/>
                <a:gd name="T7" fmla="*/ 0 h 24"/>
                <a:gd name="T8" fmla="*/ 0 w 18"/>
                <a:gd name="T9" fmla="*/ 0 h 24"/>
                <a:gd name="T10" fmla="*/ 0 w 18"/>
                <a:gd name="T11" fmla="*/ 0 h 24"/>
                <a:gd name="T12" fmla="*/ 0 w 18"/>
                <a:gd name="T13" fmla="*/ 0 h 24"/>
                <a:gd name="T14" fmla="*/ 0 w 18"/>
                <a:gd name="T15" fmla="*/ 0 h 24"/>
                <a:gd name="T16" fmla="*/ 0 w 18"/>
                <a:gd name="T17" fmla="*/ 0 h 24"/>
                <a:gd name="T18" fmla="*/ 0 w 18"/>
                <a:gd name="T19" fmla="*/ 0 h 24"/>
                <a:gd name="T20" fmla="*/ 0 w 18"/>
                <a:gd name="T21" fmla="*/ 0 h 24"/>
                <a:gd name="T22" fmla="*/ 0 w 18"/>
                <a:gd name="T23" fmla="*/ 0 h 24"/>
                <a:gd name="T24" fmla="*/ 0 w 18"/>
                <a:gd name="T25" fmla="*/ 0 h 24"/>
                <a:gd name="T26" fmla="*/ 0 w 18"/>
                <a:gd name="T27" fmla="*/ 0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4">
                  <a:moveTo>
                    <a:pt x="18" y="13"/>
                  </a:moveTo>
                  <a:lnTo>
                    <a:pt x="18" y="18"/>
                  </a:lnTo>
                  <a:lnTo>
                    <a:pt x="16" y="21"/>
                  </a:lnTo>
                  <a:lnTo>
                    <a:pt x="12" y="23"/>
                  </a:lnTo>
                  <a:lnTo>
                    <a:pt x="9" y="24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3" y="0"/>
                  </a:lnTo>
                  <a:lnTo>
                    <a:pt x="7" y="3"/>
                  </a:lnTo>
                  <a:lnTo>
                    <a:pt x="11" y="6"/>
                  </a:lnTo>
                  <a:lnTo>
                    <a:pt x="15" y="9"/>
                  </a:lnTo>
                  <a:lnTo>
                    <a:pt x="18" y="1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44" name="Freeform 737"/>
            <p:cNvSpPr>
              <a:spLocks/>
            </p:cNvSpPr>
            <p:nvPr/>
          </p:nvSpPr>
          <p:spPr bwMode="auto">
            <a:xfrm>
              <a:off x="1785" y="1531"/>
              <a:ext cx="6" cy="11"/>
            </a:xfrm>
            <a:custGeom>
              <a:avLst/>
              <a:gdLst>
                <a:gd name="T0" fmla="*/ 0 w 24"/>
                <a:gd name="T1" fmla="*/ 0 h 33"/>
                <a:gd name="T2" fmla="*/ 0 w 24"/>
                <a:gd name="T3" fmla="*/ 0 h 33"/>
                <a:gd name="T4" fmla="*/ 0 w 24"/>
                <a:gd name="T5" fmla="*/ 0 h 33"/>
                <a:gd name="T6" fmla="*/ 0 w 24"/>
                <a:gd name="T7" fmla="*/ 0 h 33"/>
                <a:gd name="T8" fmla="*/ 0 w 24"/>
                <a:gd name="T9" fmla="*/ 0 h 33"/>
                <a:gd name="T10" fmla="*/ 0 w 24"/>
                <a:gd name="T11" fmla="*/ 0 h 33"/>
                <a:gd name="T12" fmla="*/ 0 w 24"/>
                <a:gd name="T13" fmla="*/ 0 h 33"/>
                <a:gd name="T14" fmla="*/ 0 w 24"/>
                <a:gd name="T15" fmla="*/ 0 h 33"/>
                <a:gd name="T16" fmla="*/ 0 w 24"/>
                <a:gd name="T17" fmla="*/ 0 h 33"/>
                <a:gd name="T18" fmla="*/ 0 w 24"/>
                <a:gd name="T19" fmla="*/ 0 h 33"/>
                <a:gd name="T20" fmla="*/ 0 w 24"/>
                <a:gd name="T21" fmla="*/ 0 h 33"/>
                <a:gd name="T22" fmla="*/ 0 w 24"/>
                <a:gd name="T23" fmla="*/ 0 h 33"/>
                <a:gd name="T24" fmla="*/ 0 w 24"/>
                <a:gd name="T25" fmla="*/ 0 h 33"/>
                <a:gd name="T26" fmla="*/ 0 w 24"/>
                <a:gd name="T27" fmla="*/ 0 h 33"/>
                <a:gd name="T28" fmla="*/ 0 w 24"/>
                <a:gd name="T29" fmla="*/ 0 h 33"/>
                <a:gd name="T30" fmla="*/ 0 w 24"/>
                <a:gd name="T31" fmla="*/ 0 h 33"/>
                <a:gd name="T32" fmla="*/ 0 w 24"/>
                <a:gd name="T33" fmla="*/ 0 h 3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33">
                  <a:moveTo>
                    <a:pt x="24" y="12"/>
                  </a:moveTo>
                  <a:lnTo>
                    <a:pt x="24" y="18"/>
                  </a:lnTo>
                  <a:lnTo>
                    <a:pt x="23" y="24"/>
                  </a:lnTo>
                  <a:lnTo>
                    <a:pt x="20" y="29"/>
                  </a:lnTo>
                  <a:lnTo>
                    <a:pt x="15" y="31"/>
                  </a:lnTo>
                  <a:lnTo>
                    <a:pt x="13" y="32"/>
                  </a:lnTo>
                  <a:lnTo>
                    <a:pt x="10" y="32"/>
                  </a:lnTo>
                  <a:lnTo>
                    <a:pt x="8" y="33"/>
                  </a:lnTo>
                  <a:lnTo>
                    <a:pt x="5" y="33"/>
                  </a:lnTo>
                  <a:lnTo>
                    <a:pt x="4" y="26"/>
                  </a:lnTo>
                  <a:lnTo>
                    <a:pt x="1" y="21"/>
                  </a:lnTo>
                  <a:lnTo>
                    <a:pt x="0" y="15"/>
                  </a:lnTo>
                  <a:lnTo>
                    <a:pt x="1" y="8"/>
                  </a:lnTo>
                  <a:lnTo>
                    <a:pt x="7" y="0"/>
                  </a:lnTo>
                  <a:lnTo>
                    <a:pt x="14" y="0"/>
                  </a:lnTo>
                  <a:lnTo>
                    <a:pt x="21" y="4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45" name="Freeform 738"/>
            <p:cNvSpPr>
              <a:spLocks/>
            </p:cNvSpPr>
            <p:nvPr/>
          </p:nvSpPr>
          <p:spPr bwMode="auto">
            <a:xfrm>
              <a:off x="1650" y="1531"/>
              <a:ext cx="13" cy="7"/>
            </a:xfrm>
            <a:custGeom>
              <a:avLst/>
              <a:gdLst>
                <a:gd name="T0" fmla="*/ 0 w 50"/>
                <a:gd name="T1" fmla="*/ 0 h 23"/>
                <a:gd name="T2" fmla="*/ 0 w 50"/>
                <a:gd name="T3" fmla="*/ 0 h 23"/>
                <a:gd name="T4" fmla="*/ 0 w 50"/>
                <a:gd name="T5" fmla="*/ 0 h 23"/>
                <a:gd name="T6" fmla="*/ 0 w 50"/>
                <a:gd name="T7" fmla="*/ 0 h 23"/>
                <a:gd name="T8" fmla="*/ 0 w 50"/>
                <a:gd name="T9" fmla="*/ 0 h 23"/>
                <a:gd name="T10" fmla="*/ 0 w 50"/>
                <a:gd name="T11" fmla="*/ 0 h 23"/>
                <a:gd name="T12" fmla="*/ 0 w 50"/>
                <a:gd name="T13" fmla="*/ 0 h 23"/>
                <a:gd name="T14" fmla="*/ 0 w 50"/>
                <a:gd name="T15" fmla="*/ 0 h 23"/>
                <a:gd name="T16" fmla="*/ 0 w 50"/>
                <a:gd name="T17" fmla="*/ 0 h 23"/>
                <a:gd name="T18" fmla="*/ 0 w 50"/>
                <a:gd name="T19" fmla="*/ 0 h 23"/>
                <a:gd name="T20" fmla="*/ 0 w 50"/>
                <a:gd name="T21" fmla="*/ 0 h 23"/>
                <a:gd name="T22" fmla="*/ 0 w 50"/>
                <a:gd name="T23" fmla="*/ 0 h 23"/>
                <a:gd name="T24" fmla="*/ 0 w 50"/>
                <a:gd name="T25" fmla="*/ 0 h 23"/>
                <a:gd name="T26" fmla="*/ 0 w 50"/>
                <a:gd name="T27" fmla="*/ 0 h 23"/>
                <a:gd name="T28" fmla="*/ 0 w 50"/>
                <a:gd name="T29" fmla="*/ 0 h 23"/>
                <a:gd name="T30" fmla="*/ 0 w 50"/>
                <a:gd name="T31" fmla="*/ 0 h 23"/>
                <a:gd name="T32" fmla="*/ 0 w 50"/>
                <a:gd name="T33" fmla="*/ 0 h 23"/>
                <a:gd name="T34" fmla="*/ 0 w 50"/>
                <a:gd name="T35" fmla="*/ 0 h 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23">
                  <a:moveTo>
                    <a:pt x="50" y="9"/>
                  </a:moveTo>
                  <a:lnTo>
                    <a:pt x="45" y="14"/>
                  </a:lnTo>
                  <a:lnTo>
                    <a:pt x="42" y="17"/>
                  </a:lnTo>
                  <a:lnTo>
                    <a:pt x="36" y="20"/>
                  </a:lnTo>
                  <a:lnTo>
                    <a:pt x="31" y="21"/>
                  </a:lnTo>
                  <a:lnTo>
                    <a:pt x="26" y="23"/>
                  </a:lnTo>
                  <a:lnTo>
                    <a:pt x="21" y="23"/>
                  </a:lnTo>
                  <a:lnTo>
                    <a:pt x="15" y="23"/>
                  </a:lnTo>
                  <a:lnTo>
                    <a:pt x="9" y="23"/>
                  </a:lnTo>
                  <a:lnTo>
                    <a:pt x="7" y="22"/>
                  </a:lnTo>
                  <a:lnTo>
                    <a:pt x="5" y="21"/>
                  </a:lnTo>
                  <a:lnTo>
                    <a:pt x="3" y="20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4" y="8"/>
                  </a:lnTo>
                  <a:lnTo>
                    <a:pt x="22" y="5"/>
                  </a:lnTo>
                  <a:lnTo>
                    <a:pt x="29" y="0"/>
                  </a:lnTo>
                  <a:lnTo>
                    <a:pt x="50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46" name="Freeform 739"/>
            <p:cNvSpPr>
              <a:spLocks/>
            </p:cNvSpPr>
            <p:nvPr/>
          </p:nvSpPr>
          <p:spPr bwMode="auto">
            <a:xfrm>
              <a:off x="1720" y="1540"/>
              <a:ext cx="13" cy="12"/>
            </a:xfrm>
            <a:custGeom>
              <a:avLst/>
              <a:gdLst>
                <a:gd name="T0" fmla="*/ 0 w 48"/>
                <a:gd name="T1" fmla="*/ 0 h 36"/>
                <a:gd name="T2" fmla="*/ 0 w 48"/>
                <a:gd name="T3" fmla="*/ 0 h 36"/>
                <a:gd name="T4" fmla="*/ 0 w 48"/>
                <a:gd name="T5" fmla="*/ 0 h 36"/>
                <a:gd name="T6" fmla="*/ 0 w 48"/>
                <a:gd name="T7" fmla="*/ 0 h 36"/>
                <a:gd name="T8" fmla="*/ 0 w 48"/>
                <a:gd name="T9" fmla="*/ 0 h 36"/>
                <a:gd name="T10" fmla="*/ 0 w 48"/>
                <a:gd name="T11" fmla="*/ 0 h 36"/>
                <a:gd name="T12" fmla="*/ 0 w 48"/>
                <a:gd name="T13" fmla="*/ 0 h 36"/>
                <a:gd name="T14" fmla="*/ 0 w 48"/>
                <a:gd name="T15" fmla="*/ 0 h 36"/>
                <a:gd name="T16" fmla="*/ 0 w 48"/>
                <a:gd name="T17" fmla="*/ 0 h 36"/>
                <a:gd name="T18" fmla="*/ 0 w 48"/>
                <a:gd name="T19" fmla="*/ 0 h 36"/>
                <a:gd name="T20" fmla="*/ 0 w 48"/>
                <a:gd name="T21" fmla="*/ 0 h 36"/>
                <a:gd name="T22" fmla="*/ 0 w 48"/>
                <a:gd name="T23" fmla="*/ 0 h 36"/>
                <a:gd name="T24" fmla="*/ 0 w 48"/>
                <a:gd name="T25" fmla="*/ 0 h 36"/>
                <a:gd name="T26" fmla="*/ 0 w 48"/>
                <a:gd name="T27" fmla="*/ 0 h 36"/>
                <a:gd name="T28" fmla="*/ 0 w 48"/>
                <a:gd name="T29" fmla="*/ 0 h 36"/>
                <a:gd name="T30" fmla="*/ 0 w 48"/>
                <a:gd name="T31" fmla="*/ 0 h 36"/>
                <a:gd name="T32" fmla="*/ 0 w 48"/>
                <a:gd name="T33" fmla="*/ 0 h 36"/>
                <a:gd name="T34" fmla="*/ 0 w 48"/>
                <a:gd name="T35" fmla="*/ 0 h 36"/>
                <a:gd name="T36" fmla="*/ 0 w 48"/>
                <a:gd name="T37" fmla="*/ 0 h 36"/>
                <a:gd name="T38" fmla="*/ 0 w 48"/>
                <a:gd name="T39" fmla="*/ 0 h 36"/>
                <a:gd name="T40" fmla="*/ 0 w 48"/>
                <a:gd name="T41" fmla="*/ 0 h 36"/>
                <a:gd name="T42" fmla="*/ 0 w 48"/>
                <a:gd name="T43" fmla="*/ 0 h 36"/>
                <a:gd name="T44" fmla="*/ 0 w 48"/>
                <a:gd name="T45" fmla="*/ 0 h 36"/>
                <a:gd name="T46" fmla="*/ 0 w 48"/>
                <a:gd name="T47" fmla="*/ 0 h 36"/>
                <a:gd name="T48" fmla="*/ 0 w 48"/>
                <a:gd name="T49" fmla="*/ 0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8" h="36">
                  <a:moveTo>
                    <a:pt x="38" y="8"/>
                  </a:moveTo>
                  <a:lnTo>
                    <a:pt x="41" y="9"/>
                  </a:lnTo>
                  <a:lnTo>
                    <a:pt x="43" y="8"/>
                  </a:lnTo>
                  <a:lnTo>
                    <a:pt x="45" y="6"/>
                  </a:lnTo>
                  <a:lnTo>
                    <a:pt x="48" y="5"/>
                  </a:lnTo>
                  <a:lnTo>
                    <a:pt x="45" y="15"/>
                  </a:lnTo>
                  <a:lnTo>
                    <a:pt x="41" y="24"/>
                  </a:lnTo>
                  <a:lnTo>
                    <a:pt x="33" y="32"/>
                  </a:lnTo>
                  <a:lnTo>
                    <a:pt x="22" y="36"/>
                  </a:lnTo>
                  <a:lnTo>
                    <a:pt x="15" y="35"/>
                  </a:lnTo>
                  <a:lnTo>
                    <a:pt x="10" y="31"/>
                  </a:lnTo>
                  <a:lnTo>
                    <a:pt x="4" y="25"/>
                  </a:lnTo>
                  <a:lnTo>
                    <a:pt x="0" y="19"/>
                  </a:lnTo>
                  <a:lnTo>
                    <a:pt x="6" y="19"/>
                  </a:lnTo>
                  <a:lnTo>
                    <a:pt x="11" y="18"/>
                  </a:lnTo>
                  <a:lnTo>
                    <a:pt x="15" y="16"/>
                  </a:lnTo>
                  <a:lnTo>
                    <a:pt x="20" y="13"/>
                  </a:lnTo>
                  <a:lnTo>
                    <a:pt x="24" y="10"/>
                  </a:lnTo>
                  <a:lnTo>
                    <a:pt x="27" y="6"/>
                  </a:lnTo>
                  <a:lnTo>
                    <a:pt x="32" y="3"/>
                  </a:lnTo>
                  <a:lnTo>
                    <a:pt x="35" y="0"/>
                  </a:lnTo>
                  <a:lnTo>
                    <a:pt x="37" y="1"/>
                  </a:lnTo>
                  <a:lnTo>
                    <a:pt x="38" y="3"/>
                  </a:lnTo>
                  <a:lnTo>
                    <a:pt x="40" y="5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47" name="Freeform 740"/>
            <p:cNvSpPr>
              <a:spLocks/>
            </p:cNvSpPr>
            <p:nvPr/>
          </p:nvSpPr>
          <p:spPr bwMode="auto">
            <a:xfrm>
              <a:off x="1655" y="1546"/>
              <a:ext cx="8" cy="10"/>
            </a:xfrm>
            <a:custGeom>
              <a:avLst/>
              <a:gdLst>
                <a:gd name="T0" fmla="*/ 0 w 28"/>
                <a:gd name="T1" fmla="*/ 0 h 30"/>
                <a:gd name="T2" fmla="*/ 0 w 28"/>
                <a:gd name="T3" fmla="*/ 0 h 30"/>
                <a:gd name="T4" fmla="*/ 0 w 28"/>
                <a:gd name="T5" fmla="*/ 0 h 30"/>
                <a:gd name="T6" fmla="*/ 0 w 28"/>
                <a:gd name="T7" fmla="*/ 0 h 30"/>
                <a:gd name="T8" fmla="*/ 0 w 28"/>
                <a:gd name="T9" fmla="*/ 0 h 30"/>
                <a:gd name="T10" fmla="*/ 0 w 28"/>
                <a:gd name="T11" fmla="*/ 0 h 30"/>
                <a:gd name="T12" fmla="*/ 0 w 28"/>
                <a:gd name="T13" fmla="*/ 0 h 30"/>
                <a:gd name="T14" fmla="*/ 0 w 28"/>
                <a:gd name="T15" fmla="*/ 0 h 30"/>
                <a:gd name="T16" fmla="*/ 0 w 28"/>
                <a:gd name="T17" fmla="*/ 0 h 30"/>
                <a:gd name="T18" fmla="*/ 0 w 28"/>
                <a:gd name="T19" fmla="*/ 0 h 30"/>
                <a:gd name="T20" fmla="*/ 0 w 28"/>
                <a:gd name="T21" fmla="*/ 0 h 30"/>
                <a:gd name="T22" fmla="*/ 0 w 28"/>
                <a:gd name="T23" fmla="*/ 0 h 30"/>
                <a:gd name="T24" fmla="*/ 0 w 28"/>
                <a:gd name="T25" fmla="*/ 0 h 30"/>
                <a:gd name="T26" fmla="*/ 0 w 28"/>
                <a:gd name="T27" fmla="*/ 0 h 30"/>
                <a:gd name="T28" fmla="*/ 0 w 28"/>
                <a:gd name="T29" fmla="*/ 0 h 30"/>
                <a:gd name="T30" fmla="*/ 0 w 28"/>
                <a:gd name="T31" fmla="*/ 0 h 30"/>
                <a:gd name="T32" fmla="*/ 0 w 28"/>
                <a:gd name="T33" fmla="*/ 0 h 30"/>
                <a:gd name="T34" fmla="*/ 0 w 28"/>
                <a:gd name="T35" fmla="*/ 0 h 30"/>
                <a:gd name="T36" fmla="*/ 0 w 28"/>
                <a:gd name="T37" fmla="*/ 0 h 30"/>
                <a:gd name="T38" fmla="*/ 0 w 28"/>
                <a:gd name="T39" fmla="*/ 0 h 30"/>
                <a:gd name="T40" fmla="*/ 0 w 28"/>
                <a:gd name="T41" fmla="*/ 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8" h="30">
                  <a:moveTo>
                    <a:pt x="27" y="14"/>
                  </a:moveTo>
                  <a:lnTo>
                    <a:pt x="27" y="16"/>
                  </a:lnTo>
                  <a:lnTo>
                    <a:pt x="28" y="18"/>
                  </a:lnTo>
                  <a:lnTo>
                    <a:pt x="28" y="21"/>
                  </a:lnTo>
                  <a:lnTo>
                    <a:pt x="27" y="23"/>
                  </a:lnTo>
                  <a:lnTo>
                    <a:pt x="25" y="28"/>
                  </a:lnTo>
                  <a:lnTo>
                    <a:pt x="20" y="29"/>
                  </a:lnTo>
                  <a:lnTo>
                    <a:pt x="16" y="30"/>
                  </a:lnTo>
                  <a:lnTo>
                    <a:pt x="11" y="29"/>
                  </a:lnTo>
                  <a:lnTo>
                    <a:pt x="5" y="25"/>
                  </a:lnTo>
                  <a:lnTo>
                    <a:pt x="2" y="21"/>
                  </a:lnTo>
                  <a:lnTo>
                    <a:pt x="1" y="15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8" y="3"/>
                  </a:lnTo>
                  <a:lnTo>
                    <a:pt x="23" y="8"/>
                  </a:lnTo>
                  <a:lnTo>
                    <a:pt x="27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48" name="Freeform 741"/>
            <p:cNvSpPr>
              <a:spLocks/>
            </p:cNvSpPr>
            <p:nvPr/>
          </p:nvSpPr>
          <p:spPr bwMode="auto">
            <a:xfrm>
              <a:off x="1810" y="1549"/>
              <a:ext cx="12" cy="14"/>
            </a:xfrm>
            <a:custGeom>
              <a:avLst/>
              <a:gdLst>
                <a:gd name="T0" fmla="*/ 0 w 44"/>
                <a:gd name="T1" fmla="*/ 0 h 42"/>
                <a:gd name="T2" fmla="*/ 0 w 44"/>
                <a:gd name="T3" fmla="*/ 0 h 42"/>
                <a:gd name="T4" fmla="*/ 0 w 44"/>
                <a:gd name="T5" fmla="*/ 0 h 42"/>
                <a:gd name="T6" fmla="*/ 0 w 44"/>
                <a:gd name="T7" fmla="*/ 0 h 42"/>
                <a:gd name="T8" fmla="*/ 0 w 44"/>
                <a:gd name="T9" fmla="*/ 0 h 42"/>
                <a:gd name="T10" fmla="*/ 0 w 44"/>
                <a:gd name="T11" fmla="*/ 0 h 42"/>
                <a:gd name="T12" fmla="*/ 0 w 44"/>
                <a:gd name="T13" fmla="*/ 0 h 42"/>
                <a:gd name="T14" fmla="*/ 0 w 44"/>
                <a:gd name="T15" fmla="*/ 0 h 42"/>
                <a:gd name="T16" fmla="*/ 0 w 44"/>
                <a:gd name="T17" fmla="*/ 0 h 42"/>
                <a:gd name="T18" fmla="*/ 0 w 44"/>
                <a:gd name="T19" fmla="*/ 0 h 42"/>
                <a:gd name="T20" fmla="*/ 0 w 44"/>
                <a:gd name="T21" fmla="*/ 0 h 42"/>
                <a:gd name="T22" fmla="*/ 0 w 44"/>
                <a:gd name="T23" fmla="*/ 0 h 42"/>
                <a:gd name="T24" fmla="*/ 0 w 44"/>
                <a:gd name="T25" fmla="*/ 0 h 42"/>
                <a:gd name="T26" fmla="*/ 0 w 44"/>
                <a:gd name="T27" fmla="*/ 0 h 42"/>
                <a:gd name="T28" fmla="*/ 0 w 44"/>
                <a:gd name="T29" fmla="*/ 0 h 42"/>
                <a:gd name="T30" fmla="*/ 0 w 44"/>
                <a:gd name="T31" fmla="*/ 0 h 42"/>
                <a:gd name="T32" fmla="*/ 0 w 44"/>
                <a:gd name="T33" fmla="*/ 0 h 42"/>
                <a:gd name="T34" fmla="*/ 0 w 44"/>
                <a:gd name="T35" fmla="*/ 0 h 42"/>
                <a:gd name="T36" fmla="*/ 0 w 44"/>
                <a:gd name="T37" fmla="*/ 0 h 42"/>
                <a:gd name="T38" fmla="*/ 0 w 44"/>
                <a:gd name="T39" fmla="*/ 0 h 42"/>
                <a:gd name="T40" fmla="*/ 0 w 44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42">
                  <a:moveTo>
                    <a:pt x="44" y="17"/>
                  </a:moveTo>
                  <a:lnTo>
                    <a:pt x="44" y="24"/>
                  </a:lnTo>
                  <a:lnTo>
                    <a:pt x="40" y="30"/>
                  </a:lnTo>
                  <a:lnTo>
                    <a:pt x="36" y="35"/>
                  </a:lnTo>
                  <a:lnTo>
                    <a:pt x="30" y="37"/>
                  </a:lnTo>
                  <a:lnTo>
                    <a:pt x="24" y="39"/>
                  </a:lnTo>
                  <a:lnTo>
                    <a:pt x="17" y="41"/>
                  </a:lnTo>
                  <a:lnTo>
                    <a:pt x="11" y="42"/>
                  </a:lnTo>
                  <a:lnTo>
                    <a:pt x="5" y="41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1" y="19"/>
                  </a:lnTo>
                  <a:lnTo>
                    <a:pt x="3" y="14"/>
                  </a:lnTo>
                  <a:lnTo>
                    <a:pt x="7" y="9"/>
                  </a:lnTo>
                  <a:lnTo>
                    <a:pt x="10" y="5"/>
                  </a:lnTo>
                  <a:lnTo>
                    <a:pt x="15" y="0"/>
                  </a:lnTo>
                  <a:lnTo>
                    <a:pt x="23" y="3"/>
                  </a:lnTo>
                  <a:lnTo>
                    <a:pt x="31" y="6"/>
                  </a:lnTo>
                  <a:lnTo>
                    <a:pt x="38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49" name="Freeform 742"/>
            <p:cNvSpPr>
              <a:spLocks/>
            </p:cNvSpPr>
            <p:nvPr/>
          </p:nvSpPr>
          <p:spPr bwMode="auto">
            <a:xfrm>
              <a:off x="1829" y="1558"/>
              <a:ext cx="5" cy="6"/>
            </a:xfrm>
            <a:custGeom>
              <a:avLst/>
              <a:gdLst>
                <a:gd name="T0" fmla="*/ 0 w 23"/>
                <a:gd name="T1" fmla="*/ 0 h 19"/>
                <a:gd name="T2" fmla="*/ 0 w 23"/>
                <a:gd name="T3" fmla="*/ 0 h 19"/>
                <a:gd name="T4" fmla="*/ 0 w 23"/>
                <a:gd name="T5" fmla="*/ 0 h 19"/>
                <a:gd name="T6" fmla="*/ 0 w 23"/>
                <a:gd name="T7" fmla="*/ 0 h 19"/>
                <a:gd name="T8" fmla="*/ 0 w 23"/>
                <a:gd name="T9" fmla="*/ 0 h 19"/>
                <a:gd name="T10" fmla="*/ 0 w 23"/>
                <a:gd name="T11" fmla="*/ 0 h 19"/>
                <a:gd name="T12" fmla="*/ 0 w 23"/>
                <a:gd name="T13" fmla="*/ 0 h 19"/>
                <a:gd name="T14" fmla="*/ 0 w 23"/>
                <a:gd name="T15" fmla="*/ 0 h 19"/>
                <a:gd name="T16" fmla="*/ 0 w 23"/>
                <a:gd name="T17" fmla="*/ 0 h 19"/>
                <a:gd name="T18" fmla="*/ 0 w 23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19">
                  <a:moveTo>
                    <a:pt x="23" y="18"/>
                  </a:moveTo>
                  <a:lnTo>
                    <a:pt x="17" y="19"/>
                  </a:lnTo>
                  <a:lnTo>
                    <a:pt x="12" y="19"/>
                  </a:lnTo>
                  <a:lnTo>
                    <a:pt x="6" y="17"/>
                  </a:lnTo>
                  <a:lnTo>
                    <a:pt x="0" y="15"/>
                  </a:lnTo>
                  <a:lnTo>
                    <a:pt x="1" y="0"/>
                  </a:lnTo>
                  <a:lnTo>
                    <a:pt x="8" y="2"/>
                  </a:lnTo>
                  <a:lnTo>
                    <a:pt x="14" y="7"/>
                  </a:lnTo>
                  <a:lnTo>
                    <a:pt x="20" y="11"/>
                  </a:lnTo>
                  <a:lnTo>
                    <a:pt x="23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50" name="Freeform 743"/>
            <p:cNvSpPr>
              <a:spLocks/>
            </p:cNvSpPr>
            <p:nvPr/>
          </p:nvSpPr>
          <p:spPr bwMode="auto">
            <a:xfrm>
              <a:off x="1666" y="1560"/>
              <a:ext cx="17" cy="19"/>
            </a:xfrm>
            <a:custGeom>
              <a:avLst/>
              <a:gdLst>
                <a:gd name="T0" fmla="*/ 0 w 66"/>
                <a:gd name="T1" fmla="*/ 0 h 55"/>
                <a:gd name="T2" fmla="*/ 0 w 66"/>
                <a:gd name="T3" fmla="*/ 0 h 55"/>
                <a:gd name="T4" fmla="*/ 0 w 66"/>
                <a:gd name="T5" fmla="*/ 0 h 55"/>
                <a:gd name="T6" fmla="*/ 0 w 66"/>
                <a:gd name="T7" fmla="*/ 0 h 55"/>
                <a:gd name="T8" fmla="*/ 0 w 66"/>
                <a:gd name="T9" fmla="*/ 0 h 55"/>
                <a:gd name="T10" fmla="*/ 0 w 66"/>
                <a:gd name="T11" fmla="*/ 0 h 55"/>
                <a:gd name="T12" fmla="*/ 0 w 66"/>
                <a:gd name="T13" fmla="*/ 0 h 55"/>
                <a:gd name="T14" fmla="*/ 0 w 66"/>
                <a:gd name="T15" fmla="*/ 0 h 55"/>
                <a:gd name="T16" fmla="*/ 0 w 66"/>
                <a:gd name="T17" fmla="*/ 0 h 55"/>
                <a:gd name="T18" fmla="*/ 0 w 66"/>
                <a:gd name="T19" fmla="*/ 0 h 55"/>
                <a:gd name="T20" fmla="*/ 0 w 66"/>
                <a:gd name="T21" fmla="*/ 0 h 55"/>
                <a:gd name="T22" fmla="*/ 0 w 66"/>
                <a:gd name="T23" fmla="*/ 0 h 55"/>
                <a:gd name="T24" fmla="*/ 0 w 66"/>
                <a:gd name="T25" fmla="*/ 0 h 55"/>
                <a:gd name="T26" fmla="*/ 0 w 66"/>
                <a:gd name="T27" fmla="*/ 0 h 55"/>
                <a:gd name="T28" fmla="*/ 0 w 66"/>
                <a:gd name="T29" fmla="*/ 0 h 55"/>
                <a:gd name="T30" fmla="*/ 0 w 66"/>
                <a:gd name="T31" fmla="*/ 0 h 55"/>
                <a:gd name="T32" fmla="*/ 0 w 66"/>
                <a:gd name="T33" fmla="*/ 0 h 55"/>
                <a:gd name="T34" fmla="*/ 0 w 66"/>
                <a:gd name="T35" fmla="*/ 0 h 55"/>
                <a:gd name="T36" fmla="*/ 0 w 66"/>
                <a:gd name="T37" fmla="*/ 0 h 55"/>
                <a:gd name="T38" fmla="*/ 0 w 66"/>
                <a:gd name="T39" fmla="*/ 0 h 55"/>
                <a:gd name="T40" fmla="*/ 0 w 66"/>
                <a:gd name="T41" fmla="*/ 0 h 55"/>
                <a:gd name="T42" fmla="*/ 0 w 66"/>
                <a:gd name="T43" fmla="*/ 0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6" h="55">
                  <a:moveTo>
                    <a:pt x="66" y="45"/>
                  </a:moveTo>
                  <a:lnTo>
                    <a:pt x="66" y="47"/>
                  </a:lnTo>
                  <a:lnTo>
                    <a:pt x="65" y="50"/>
                  </a:lnTo>
                  <a:lnTo>
                    <a:pt x="64" y="53"/>
                  </a:lnTo>
                  <a:lnTo>
                    <a:pt x="61" y="55"/>
                  </a:lnTo>
                  <a:lnTo>
                    <a:pt x="54" y="53"/>
                  </a:lnTo>
                  <a:lnTo>
                    <a:pt x="47" y="49"/>
                  </a:lnTo>
                  <a:lnTo>
                    <a:pt x="42" y="45"/>
                  </a:lnTo>
                  <a:lnTo>
                    <a:pt x="36" y="39"/>
                  </a:lnTo>
                  <a:lnTo>
                    <a:pt x="30" y="33"/>
                  </a:lnTo>
                  <a:lnTo>
                    <a:pt x="24" y="27"/>
                  </a:lnTo>
                  <a:lnTo>
                    <a:pt x="19" y="22"/>
                  </a:lnTo>
                  <a:lnTo>
                    <a:pt x="13" y="16"/>
                  </a:lnTo>
                  <a:lnTo>
                    <a:pt x="0" y="0"/>
                  </a:lnTo>
                  <a:lnTo>
                    <a:pt x="9" y="3"/>
                  </a:lnTo>
                  <a:lnTo>
                    <a:pt x="19" y="8"/>
                  </a:lnTo>
                  <a:lnTo>
                    <a:pt x="27" y="12"/>
                  </a:lnTo>
                  <a:lnTo>
                    <a:pt x="35" y="18"/>
                  </a:lnTo>
                  <a:lnTo>
                    <a:pt x="42" y="25"/>
                  </a:lnTo>
                  <a:lnTo>
                    <a:pt x="50" y="32"/>
                  </a:lnTo>
                  <a:lnTo>
                    <a:pt x="58" y="39"/>
                  </a:lnTo>
                  <a:lnTo>
                    <a:pt x="66" y="4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51" name="Freeform 744"/>
            <p:cNvSpPr>
              <a:spLocks/>
            </p:cNvSpPr>
            <p:nvPr/>
          </p:nvSpPr>
          <p:spPr bwMode="auto">
            <a:xfrm>
              <a:off x="1773" y="1579"/>
              <a:ext cx="7" cy="6"/>
            </a:xfrm>
            <a:custGeom>
              <a:avLst/>
              <a:gdLst>
                <a:gd name="T0" fmla="*/ 0 w 28"/>
                <a:gd name="T1" fmla="*/ 0 h 17"/>
                <a:gd name="T2" fmla="*/ 0 w 28"/>
                <a:gd name="T3" fmla="*/ 0 h 17"/>
                <a:gd name="T4" fmla="*/ 0 w 28"/>
                <a:gd name="T5" fmla="*/ 0 h 17"/>
                <a:gd name="T6" fmla="*/ 0 w 28"/>
                <a:gd name="T7" fmla="*/ 0 h 17"/>
                <a:gd name="T8" fmla="*/ 0 w 28"/>
                <a:gd name="T9" fmla="*/ 0 h 17"/>
                <a:gd name="T10" fmla="*/ 0 w 28"/>
                <a:gd name="T11" fmla="*/ 0 h 17"/>
                <a:gd name="T12" fmla="*/ 0 w 28"/>
                <a:gd name="T13" fmla="*/ 0 h 17"/>
                <a:gd name="T14" fmla="*/ 0 w 28"/>
                <a:gd name="T15" fmla="*/ 0 h 17"/>
                <a:gd name="T16" fmla="*/ 0 w 28"/>
                <a:gd name="T17" fmla="*/ 0 h 17"/>
                <a:gd name="T18" fmla="*/ 0 w 28"/>
                <a:gd name="T19" fmla="*/ 0 h 17"/>
                <a:gd name="T20" fmla="*/ 0 w 28"/>
                <a:gd name="T21" fmla="*/ 0 h 17"/>
                <a:gd name="T22" fmla="*/ 0 w 28"/>
                <a:gd name="T23" fmla="*/ 0 h 17"/>
                <a:gd name="T24" fmla="*/ 0 w 28"/>
                <a:gd name="T25" fmla="*/ 0 h 17"/>
                <a:gd name="T26" fmla="*/ 0 w 28"/>
                <a:gd name="T27" fmla="*/ 0 h 17"/>
                <a:gd name="T28" fmla="*/ 0 w 28"/>
                <a:gd name="T29" fmla="*/ 0 h 17"/>
                <a:gd name="T30" fmla="*/ 0 w 28"/>
                <a:gd name="T31" fmla="*/ 0 h 17"/>
                <a:gd name="T32" fmla="*/ 0 w 28"/>
                <a:gd name="T33" fmla="*/ 0 h 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17">
                  <a:moveTo>
                    <a:pt x="28" y="10"/>
                  </a:moveTo>
                  <a:lnTo>
                    <a:pt x="28" y="14"/>
                  </a:lnTo>
                  <a:lnTo>
                    <a:pt x="26" y="15"/>
                  </a:lnTo>
                  <a:lnTo>
                    <a:pt x="23" y="17"/>
                  </a:lnTo>
                  <a:lnTo>
                    <a:pt x="21" y="17"/>
                  </a:lnTo>
                  <a:lnTo>
                    <a:pt x="14" y="17"/>
                  </a:lnTo>
                  <a:lnTo>
                    <a:pt x="8" y="15"/>
                  </a:lnTo>
                  <a:lnTo>
                    <a:pt x="3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7" y="2"/>
                  </a:lnTo>
                  <a:lnTo>
                    <a:pt x="23" y="6"/>
                  </a:lnTo>
                  <a:lnTo>
                    <a:pt x="28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52" name="Freeform 745"/>
            <p:cNvSpPr>
              <a:spLocks/>
            </p:cNvSpPr>
            <p:nvPr/>
          </p:nvSpPr>
          <p:spPr bwMode="auto">
            <a:xfrm>
              <a:off x="1642" y="1595"/>
              <a:ext cx="195" cy="288"/>
            </a:xfrm>
            <a:custGeom>
              <a:avLst/>
              <a:gdLst>
                <a:gd name="T0" fmla="*/ 0 w 741"/>
                <a:gd name="T1" fmla="*/ 0 h 873"/>
                <a:gd name="T2" fmla="*/ 0 w 741"/>
                <a:gd name="T3" fmla="*/ 0 h 873"/>
                <a:gd name="T4" fmla="*/ 0 w 741"/>
                <a:gd name="T5" fmla="*/ 0 h 873"/>
                <a:gd name="T6" fmla="*/ 0 w 741"/>
                <a:gd name="T7" fmla="*/ 0 h 873"/>
                <a:gd name="T8" fmla="*/ 0 w 741"/>
                <a:gd name="T9" fmla="*/ 0 h 873"/>
                <a:gd name="T10" fmla="*/ 0 w 741"/>
                <a:gd name="T11" fmla="*/ 0 h 873"/>
                <a:gd name="T12" fmla="*/ 0 w 741"/>
                <a:gd name="T13" fmla="*/ 0 h 873"/>
                <a:gd name="T14" fmla="*/ 0 w 741"/>
                <a:gd name="T15" fmla="*/ 0 h 873"/>
                <a:gd name="T16" fmla="*/ 0 w 741"/>
                <a:gd name="T17" fmla="*/ 0 h 873"/>
                <a:gd name="T18" fmla="*/ 0 w 741"/>
                <a:gd name="T19" fmla="*/ 0 h 873"/>
                <a:gd name="T20" fmla="*/ 0 w 741"/>
                <a:gd name="T21" fmla="*/ 0 h 873"/>
                <a:gd name="T22" fmla="*/ 0 w 741"/>
                <a:gd name="T23" fmla="*/ 0 h 873"/>
                <a:gd name="T24" fmla="*/ 0 w 741"/>
                <a:gd name="T25" fmla="*/ 0 h 873"/>
                <a:gd name="T26" fmla="*/ 0 w 741"/>
                <a:gd name="T27" fmla="*/ 0 h 873"/>
                <a:gd name="T28" fmla="*/ 0 w 741"/>
                <a:gd name="T29" fmla="*/ 0 h 873"/>
                <a:gd name="T30" fmla="*/ 0 w 741"/>
                <a:gd name="T31" fmla="*/ 0 h 873"/>
                <a:gd name="T32" fmla="*/ 0 w 741"/>
                <a:gd name="T33" fmla="*/ 0 h 873"/>
                <a:gd name="T34" fmla="*/ 0 w 741"/>
                <a:gd name="T35" fmla="*/ 0 h 873"/>
                <a:gd name="T36" fmla="*/ 0 w 741"/>
                <a:gd name="T37" fmla="*/ 0 h 873"/>
                <a:gd name="T38" fmla="*/ 0 w 741"/>
                <a:gd name="T39" fmla="*/ 0 h 873"/>
                <a:gd name="T40" fmla="*/ 0 w 741"/>
                <a:gd name="T41" fmla="*/ 0 h 873"/>
                <a:gd name="T42" fmla="*/ 0 w 741"/>
                <a:gd name="T43" fmla="*/ 0 h 873"/>
                <a:gd name="T44" fmla="*/ 0 w 741"/>
                <a:gd name="T45" fmla="*/ 0 h 873"/>
                <a:gd name="T46" fmla="*/ 0 w 741"/>
                <a:gd name="T47" fmla="*/ 0 h 873"/>
                <a:gd name="T48" fmla="*/ 0 w 741"/>
                <a:gd name="T49" fmla="*/ 0 h 873"/>
                <a:gd name="T50" fmla="*/ 0 w 741"/>
                <a:gd name="T51" fmla="*/ 0 h 873"/>
                <a:gd name="T52" fmla="*/ 0 w 741"/>
                <a:gd name="T53" fmla="*/ 0 h 873"/>
                <a:gd name="T54" fmla="*/ 0 w 741"/>
                <a:gd name="T55" fmla="*/ 0 h 873"/>
                <a:gd name="T56" fmla="*/ 0 w 741"/>
                <a:gd name="T57" fmla="*/ 0 h 873"/>
                <a:gd name="T58" fmla="*/ 0 w 741"/>
                <a:gd name="T59" fmla="*/ 0 h 873"/>
                <a:gd name="T60" fmla="*/ 0 w 741"/>
                <a:gd name="T61" fmla="*/ 0 h 873"/>
                <a:gd name="T62" fmla="*/ 0 w 741"/>
                <a:gd name="T63" fmla="*/ 0 h 873"/>
                <a:gd name="T64" fmla="*/ 0 w 741"/>
                <a:gd name="T65" fmla="*/ 0 h 873"/>
                <a:gd name="T66" fmla="*/ 0 w 741"/>
                <a:gd name="T67" fmla="*/ 0 h 873"/>
                <a:gd name="T68" fmla="*/ 0 w 741"/>
                <a:gd name="T69" fmla="*/ 0 h 873"/>
                <a:gd name="T70" fmla="*/ 0 w 741"/>
                <a:gd name="T71" fmla="*/ 0 h 873"/>
                <a:gd name="T72" fmla="*/ 0 w 741"/>
                <a:gd name="T73" fmla="*/ 0 h 873"/>
                <a:gd name="T74" fmla="*/ 0 w 741"/>
                <a:gd name="T75" fmla="*/ 0 h 873"/>
                <a:gd name="T76" fmla="*/ 0 w 741"/>
                <a:gd name="T77" fmla="*/ 0 h 873"/>
                <a:gd name="T78" fmla="*/ 0 w 741"/>
                <a:gd name="T79" fmla="*/ 0 h 873"/>
                <a:gd name="T80" fmla="*/ 0 w 741"/>
                <a:gd name="T81" fmla="*/ 0 h 873"/>
                <a:gd name="T82" fmla="*/ 0 w 741"/>
                <a:gd name="T83" fmla="*/ 0 h 873"/>
                <a:gd name="T84" fmla="*/ 0 w 741"/>
                <a:gd name="T85" fmla="*/ 0 h 873"/>
                <a:gd name="T86" fmla="*/ 0 w 741"/>
                <a:gd name="T87" fmla="*/ 0 h 873"/>
                <a:gd name="T88" fmla="*/ 0 w 741"/>
                <a:gd name="T89" fmla="*/ 0 h 873"/>
                <a:gd name="T90" fmla="*/ 0 w 741"/>
                <a:gd name="T91" fmla="*/ 0 h 873"/>
                <a:gd name="T92" fmla="*/ 0 w 741"/>
                <a:gd name="T93" fmla="*/ 0 h 873"/>
                <a:gd name="T94" fmla="*/ 0 w 741"/>
                <a:gd name="T95" fmla="*/ 0 h 873"/>
                <a:gd name="T96" fmla="*/ 0 w 741"/>
                <a:gd name="T97" fmla="*/ 0 h 873"/>
                <a:gd name="T98" fmla="*/ 0 w 741"/>
                <a:gd name="T99" fmla="*/ 0 h 87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741" h="873">
                  <a:moveTo>
                    <a:pt x="440" y="48"/>
                  </a:moveTo>
                  <a:lnTo>
                    <a:pt x="438" y="83"/>
                  </a:lnTo>
                  <a:lnTo>
                    <a:pt x="433" y="119"/>
                  </a:lnTo>
                  <a:lnTo>
                    <a:pt x="431" y="153"/>
                  </a:lnTo>
                  <a:lnTo>
                    <a:pt x="432" y="190"/>
                  </a:lnTo>
                  <a:lnTo>
                    <a:pt x="439" y="262"/>
                  </a:lnTo>
                  <a:lnTo>
                    <a:pt x="440" y="335"/>
                  </a:lnTo>
                  <a:lnTo>
                    <a:pt x="437" y="409"/>
                  </a:lnTo>
                  <a:lnTo>
                    <a:pt x="433" y="482"/>
                  </a:lnTo>
                  <a:lnTo>
                    <a:pt x="439" y="512"/>
                  </a:lnTo>
                  <a:lnTo>
                    <a:pt x="449" y="539"/>
                  </a:lnTo>
                  <a:lnTo>
                    <a:pt x="461" y="568"/>
                  </a:lnTo>
                  <a:lnTo>
                    <a:pt x="466" y="598"/>
                  </a:lnTo>
                  <a:lnTo>
                    <a:pt x="464" y="618"/>
                  </a:lnTo>
                  <a:lnTo>
                    <a:pt x="463" y="637"/>
                  </a:lnTo>
                  <a:lnTo>
                    <a:pt x="466" y="656"/>
                  </a:lnTo>
                  <a:lnTo>
                    <a:pt x="474" y="673"/>
                  </a:lnTo>
                  <a:lnTo>
                    <a:pt x="483" y="684"/>
                  </a:lnTo>
                  <a:lnTo>
                    <a:pt x="493" y="695"/>
                  </a:lnTo>
                  <a:lnTo>
                    <a:pt x="505" y="704"/>
                  </a:lnTo>
                  <a:lnTo>
                    <a:pt x="516" y="711"/>
                  </a:lnTo>
                  <a:lnTo>
                    <a:pt x="528" y="719"/>
                  </a:lnTo>
                  <a:lnTo>
                    <a:pt x="542" y="725"/>
                  </a:lnTo>
                  <a:lnTo>
                    <a:pt x="554" y="731"/>
                  </a:lnTo>
                  <a:lnTo>
                    <a:pt x="567" y="736"/>
                  </a:lnTo>
                  <a:lnTo>
                    <a:pt x="582" y="740"/>
                  </a:lnTo>
                  <a:lnTo>
                    <a:pt x="598" y="742"/>
                  </a:lnTo>
                  <a:lnTo>
                    <a:pt x="615" y="743"/>
                  </a:lnTo>
                  <a:lnTo>
                    <a:pt x="632" y="744"/>
                  </a:lnTo>
                  <a:lnTo>
                    <a:pt x="648" y="747"/>
                  </a:lnTo>
                  <a:lnTo>
                    <a:pt x="664" y="750"/>
                  </a:lnTo>
                  <a:lnTo>
                    <a:pt x="679" y="755"/>
                  </a:lnTo>
                  <a:lnTo>
                    <a:pt x="693" y="762"/>
                  </a:lnTo>
                  <a:lnTo>
                    <a:pt x="741" y="780"/>
                  </a:lnTo>
                  <a:lnTo>
                    <a:pt x="734" y="781"/>
                  </a:lnTo>
                  <a:lnTo>
                    <a:pt x="727" y="781"/>
                  </a:lnTo>
                  <a:lnTo>
                    <a:pt x="720" y="780"/>
                  </a:lnTo>
                  <a:lnTo>
                    <a:pt x="715" y="779"/>
                  </a:lnTo>
                  <a:lnTo>
                    <a:pt x="708" y="779"/>
                  </a:lnTo>
                  <a:lnTo>
                    <a:pt x="702" y="778"/>
                  </a:lnTo>
                  <a:lnTo>
                    <a:pt x="695" y="779"/>
                  </a:lnTo>
                  <a:lnTo>
                    <a:pt x="689" y="780"/>
                  </a:lnTo>
                  <a:lnTo>
                    <a:pt x="679" y="790"/>
                  </a:lnTo>
                  <a:lnTo>
                    <a:pt x="666" y="797"/>
                  </a:lnTo>
                  <a:lnTo>
                    <a:pt x="653" y="803"/>
                  </a:lnTo>
                  <a:lnTo>
                    <a:pt x="641" y="807"/>
                  </a:lnTo>
                  <a:lnTo>
                    <a:pt x="626" y="809"/>
                  </a:lnTo>
                  <a:lnTo>
                    <a:pt x="612" y="810"/>
                  </a:lnTo>
                  <a:lnTo>
                    <a:pt x="598" y="812"/>
                  </a:lnTo>
                  <a:lnTo>
                    <a:pt x="584" y="816"/>
                  </a:lnTo>
                  <a:lnTo>
                    <a:pt x="574" y="822"/>
                  </a:lnTo>
                  <a:lnTo>
                    <a:pt x="565" y="828"/>
                  </a:lnTo>
                  <a:lnTo>
                    <a:pt x="555" y="837"/>
                  </a:lnTo>
                  <a:lnTo>
                    <a:pt x="547" y="846"/>
                  </a:lnTo>
                  <a:lnTo>
                    <a:pt x="538" y="854"/>
                  </a:lnTo>
                  <a:lnTo>
                    <a:pt x="529" y="862"/>
                  </a:lnTo>
                  <a:lnTo>
                    <a:pt x="519" y="868"/>
                  </a:lnTo>
                  <a:lnTo>
                    <a:pt x="507" y="870"/>
                  </a:lnTo>
                  <a:lnTo>
                    <a:pt x="487" y="872"/>
                  </a:lnTo>
                  <a:lnTo>
                    <a:pt x="469" y="873"/>
                  </a:lnTo>
                  <a:lnTo>
                    <a:pt x="449" y="873"/>
                  </a:lnTo>
                  <a:lnTo>
                    <a:pt x="430" y="872"/>
                  </a:lnTo>
                  <a:lnTo>
                    <a:pt x="411" y="869"/>
                  </a:lnTo>
                  <a:lnTo>
                    <a:pt x="393" y="865"/>
                  </a:lnTo>
                  <a:lnTo>
                    <a:pt x="375" y="860"/>
                  </a:lnTo>
                  <a:lnTo>
                    <a:pt x="357" y="854"/>
                  </a:lnTo>
                  <a:lnTo>
                    <a:pt x="338" y="854"/>
                  </a:lnTo>
                  <a:lnTo>
                    <a:pt x="318" y="856"/>
                  </a:lnTo>
                  <a:lnTo>
                    <a:pt x="300" y="858"/>
                  </a:lnTo>
                  <a:lnTo>
                    <a:pt x="280" y="860"/>
                  </a:lnTo>
                  <a:lnTo>
                    <a:pt x="260" y="861"/>
                  </a:lnTo>
                  <a:lnTo>
                    <a:pt x="242" y="858"/>
                  </a:lnTo>
                  <a:lnTo>
                    <a:pt x="225" y="854"/>
                  </a:lnTo>
                  <a:lnTo>
                    <a:pt x="207" y="846"/>
                  </a:lnTo>
                  <a:lnTo>
                    <a:pt x="196" y="838"/>
                  </a:lnTo>
                  <a:lnTo>
                    <a:pt x="183" y="831"/>
                  </a:lnTo>
                  <a:lnTo>
                    <a:pt x="172" y="824"/>
                  </a:lnTo>
                  <a:lnTo>
                    <a:pt x="159" y="818"/>
                  </a:lnTo>
                  <a:lnTo>
                    <a:pt x="146" y="813"/>
                  </a:lnTo>
                  <a:lnTo>
                    <a:pt x="132" y="811"/>
                  </a:lnTo>
                  <a:lnTo>
                    <a:pt x="119" y="809"/>
                  </a:lnTo>
                  <a:lnTo>
                    <a:pt x="104" y="809"/>
                  </a:lnTo>
                  <a:lnTo>
                    <a:pt x="92" y="804"/>
                  </a:lnTo>
                  <a:lnTo>
                    <a:pt x="79" y="801"/>
                  </a:lnTo>
                  <a:lnTo>
                    <a:pt x="67" y="799"/>
                  </a:lnTo>
                  <a:lnTo>
                    <a:pt x="54" y="797"/>
                  </a:lnTo>
                  <a:lnTo>
                    <a:pt x="40" y="796"/>
                  </a:lnTo>
                  <a:lnTo>
                    <a:pt x="26" y="795"/>
                  </a:lnTo>
                  <a:lnTo>
                    <a:pt x="14" y="794"/>
                  </a:lnTo>
                  <a:lnTo>
                    <a:pt x="0" y="793"/>
                  </a:lnTo>
                  <a:lnTo>
                    <a:pt x="18" y="784"/>
                  </a:lnTo>
                  <a:lnTo>
                    <a:pt x="37" y="777"/>
                  </a:lnTo>
                  <a:lnTo>
                    <a:pt x="58" y="773"/>
                  </a:lnTo>
                  <a:lnTo>
                    <a:pt x="78" y="771"/>
                  </a:lnTo>
                  <a:lnTo>
                    <a:pt x="100" y="770"/>
                  </a:lnTo>
                  <a:lnTo>
                    <a:pt x="121" y="767"/>
                  </a:lnTo>
                  <a:lnTo>
                    <a:pt x="142" y="765"/>
                  </a:lnTo>
                  <a:lnTo>
                    <a:pt x="162" y="762"/>
                  </a:lnTo>
                  <a:lnTo>
                    <a:pt x="168" y="755"/>
                  </a:lnTo>
                  <a:lnTo>
                    <a:pt x="174" y="748"/>
                  </a:lnTo>
                  <a:lnTo>
                    <a:pt x="180" y="741"/>
                  </a:lnTo>
                  <a:lnTo>
                    <a:pt x="186" y="733"/>
                  </a:lnTo>
                  <a:lnTo>
                    <a:pt x="191" y="727"/>
                  </a:lnTo>
                  <a:lnTo>
                    <a:pt x="197" y="720"/>
                  </a:lnTo>
                  <a:lnTo>
                    <a:pt x="204" y="716"/>
                  </a:lnTo>
                  <a:lnTo>
                    <a:pt x="212" y="712"/>
                  </a:lnTo>
                  <a:lnTo>
                    <a:pt x="222" y="709"/>
                  </a:lnTo>
                  <a:lnTo>
                    <a:pt x="233" y="705"/>
                  </a:lnTo>
                  <a:lnTo>
                    <a:pt x="243" y="703"/>
                  </a:lnTo>
                  <a:lnTo>
                    <a:pt x="254" y="701"/>
                  </a:lnTo>
                  <a:lnTo>
                    <a:pt x="264" y="697"/>
                  </a:lnTo>
                  <a:lnTo>
                    <a:pt x="273" y="695"/>
                  </a:lnTo>
                  <a:lnTo>
                    <a:pt x="283" y="691"/>
                  </a:lnTo>
                  <a:lnTo>
                    <a:pt x="293" y="687"/>
                  </a:lnTo>
                  <a:lnTo>
                    <a:pt x="289" y="642"/>
                  </a:lnTo>
                  <a:lnTo>
                    <a:pt x="295" y="598"/>
                  </a:lnTo>
                  <a:lnTo>
                    <a:pt x="298" y="555"/>
                  </a:lnTo>
                  <a:lnTo>
                    <a:pt x="292" y="512"/>
                  </a:lnTo>
                  <a:lnTo>
                    <a:pt x="282" y="448"/>
                  </a:lnTo>
                  <a:lnTo>
                    <a:pt x="283" y="383"/>
                  </a:lnTo>
                  <a:lnTo>
                    <a:pt x="292" y="318"/>
                  </a:lnTo>
                  <a:lnTo>
                    <a:pt x="304" y="256"/>
                  </a:lnTo>
                  <a:lnTo>
                    <a:pt x="303" y="242"/>
                  </a:lnTo>
                  <a:lnTo>
                    <a:pt x="301" y="230"/>
                  </a:lnTo>
                  <a:lnTo>
                    <a:pt x="298" y="216"/>
                  </a:lnTo>
                  <a:lnTo>
                    <a:pt x="296" y="203"/>
                  </a:lnTo>
                  <a:lnTo>
                    <a:pt x="292" y="190"/>
                  </a:lnTo>
                  <a:lnTo>
                    <a:pt x="286" y="179"/>
                  </a:lnTo>
                  <a:lnTo>
                    <a:pt x="279" y="168"/>
                  </a:lnTo>
                  <a:lnTo>
                    <a:pt x="270" y="158"/>
                  </a:lnTo>
                  <a:lnTo>
                    <a:pt x="262" y="136"/>
                  </a:lnTo>
                  <a:lnTo>
                    <a:pt x="254" y="113"/>
                  </a:lnTo>
                  <a:lnTo>
                    <a:pt x="247" y="91"/>
                  </a:lnTo>
                  <a:lnTo>
                    <a:pt x="240" y="68"/>
                  </a:lnTo>
                  <a:lnTo>
                    <a:pt x="272" y="29"/>
                  </a:lnTo>
                  <a:lnTo>
                    <a:pt x="281" y="45"/>
                  </a:lnTo>
                  <a:lnTo>
                    <a:pt x="289" y="62"/>
                  </a:lnTo>
                  <a:lnTo>
                    <a:pt x="296" y="80"/>
                  </a:lnTo>
                  <a:lnTo>
                    <a:pt x="303" y="97"/>
                  </a:lnTo>
                  <a:lnTo>
                    <a:pt x="310" y="115"/>
                  </a:lnTo>
                  <a:lnTo>
                    <a:pt x="319" y="132"/>
                  </a:lnTo>
                  <a:lnTo>
                    <a:pt x="330" y="148"/>
                  </a:lnTo>
                  <a:lnTo>
                    <a:pt x="342" y="163"/>
                  </a:lnTo>
                  <a:lnTo>
                    <a:pt x="345" y="141"/>
                  </a:lnTo>
                  <a:lnTo>
                    <a:pt x="350" y="120"/>
                  </a:lnTo>
                  <a:lnTo>
                    <a:pt x="357" y="100"/>
                  </a:lnTo>
                  <a:lnTo>
                    <a:pt x="365" y="81"/>
                  </a:lnTo>
                  <a:lnTo>
                    <a:pt x="373" y="61"/>
                  </a:lnTo>
                  <a:lnTo>
                    <a:pt x="380" y="42"/>
                  </a:lnTo>
                  <a:lnTo>
                    <a:pt x="387" y="21"/>
                  </a:lnTo>
                  <a:lnTo>
                    <a:pt x="391" y="0"/>
                  </a:lnTo>
                  <a:lnTo>
                    <a:pt x="440" y="48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53" name="Freeform 746"/>
            <p:cNvSpPr>
              <a:spLocks/>
            </p:cNvSpPr>
            <p:nvPr/>
          </p:nvSpPr>
          <p:spPr bwMode="auto">
            <a:xfrm>
              <a:off x="1778" y="1601"/>
              <a:ext cx="8" cy="14"/>
            </a:xfrm>
            <a:custGeom>
              <a:avLst/>
              <a:gdLst>
                <a:gd name="T0" fmla="*/ 0 w 28"/>
                <a:gd name="T1" fmla="*/ 0 h 42"/>
                <a:gd name="T2" fmla="*/ 0 w 28"/>
                <a:gd name="T3" fmla="*/ 0 h 42"/>
                <a:gd name="T4" fmla="*/ 0 w 28"/>
                <a:gd name="T5" fmla="*/ 0 h 42"/>
                <a:gd name="T6" fmla="*/ 0 w 28"/>
                <a:gd name="T7" fmla="*/ 0 h 42"/>
                <a:gd name="T8" fmla="*/ 0 w 28"/>
                <a:gd name="T9" fmla="*/ 0 h 42"/>
                <a:gd name="T10" fmla="*/ 0 w 28"/>
                <a:gd name="T11" fmla="*/ 0 h 42"/>
                <a:gd name="T12" fmla="*/ 0 w 28"/>
                <a:gd name="T13" fmla="*/ 0 h 42"/>
                <a:gd name="T14" fmla="*/ 0 w 28"/>
                <a:gd name="T15" fmla="*/ 0 h 42"/>
                <a:gd name="T16" fmla="*/ 0 w 28"/>
                <a:gd name="T17" fmla="*/ 0 h 42"/>
                <a:gd name="T18" fmla="*/ 0 w 28"/>
                <a:gd name="T19" fmla="*/ 0 h 42"/>
                <a:gd name="T20" fmla="*/ 0 w 28"/>
                <a:gd name="T21" fmla="*/ 0 h 42"/>
                <a:gd name="T22" fmla="*/ 0 w 28"/>
                <a:gd name="T23" fmla="*/ 0 h 42"/>
                <a:gd name="T24" fmla="*/ 0 w 28"/>
                <a:gd name="T25" fmla="*/ 0 h 42"/>
                <a:gd name="T26" fmla="*/ 0 w 28"/>
                <a:gd name="T27" fmla="*/ 0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42">
                  <a:moveTo>
                    <a:pt x="28" y="14"/>
                  </a:moveTo>
                  <a:lnTo>
                    <a:pt x="23" y="41"/>
                  </a:lnTo>
                  <a:lnTo>
                    <a:pt x="16" y="42"/>
                  </a:lnTo>
                  <a:lnTo>
                    <a:pt x="9" y="40"/>
                  </a:lnTo>
                  <a:lnTo>
                    <a:pt x="5" y="37"/>
                  </a:lnTo>
                  <a:lnTo>
                    <a:pt x="1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7"/>
                  </a:lnTo>
                  <a:lnTo>
                    <a:pt x="2" y="0"/>
                  </a:lnTo>
                  <a:lnTo>
                    <a:pt x="10" y="1"/>
                  </a:lnTo>
                  <a:lnTo>
                    <a:pt x="17" y="3"/>
                  </a:lnTo>
                  <a:lnTo>
                    <a:pt x="24" y="7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54" name="Freeform 747"/>
            <p:cNvSpPr>
              <a:spLocks/>
            </p:cNvSpPr>
            <p:nvPr/>
          </p:nvSpPr>
          <p:spPr bwMode="auto">
            <a:xfrm>
              <a:off x="1748" y="1613"/>
              <a:ext cx="4" cy="5"/>
            </a:xfrm>
            <a:custGeom>
              <a:avLst/>
              <a:gdLst>
                <a:gd name="T0" fmla="*/ 0 w 13"/>
                <a:gd name="T1" fmla="*/ 0 h 17"/>
                <a:gd name="T2" fmla="*/ 0 w 13"/>
                <a:gd name="T3" fmla="*/ 0 h 17"/>
                <a:gd name="T4" fmla="*/ 0 w 13"/>
                <a:gd name="T5" fmla="*/ 0 h 17"/>
                <a:gd name="T6" fmla="*/ 0 w 13"/>
                <a:gd name="T7" fmla="*/ 0 h 17"/>
                <a:gd name="T8" fmla="*/ 0 w 13"/>
                <a:gd name="T9" fmla="*/ 0 h 17"/>
                <a:gd name="T10" fmla="*/ 0 w 13"/>
                <a:gd name="T11" fmla="*/ 0 h 17"/>
                <a:gd name="T12" fmla="*/ 0 w 13"/>
                <a:gd name="T13" fmla="*/ 0 h 17"/>
                <a:gd name="T14" fmla="*/ 0 w 13"/>
                <a:gd name="T15" fmla="*/ 0 h 17"/>
                <a:gd name="T16" fmla="*/ 0 w 13"/>
                <a:gd name="T17" fmla="*/ 0 h 17"/>
                <a:gd name="T18" fmla="*/ 0 w 13"/>
                <a:gd name="T19" fmla="*/ 0 h 17"/>
                <a:gd name="T20" fmla="*/ 0 w 13"/>
                <a:gd name="T21" fmla="*/ 0 h 17"/>
                <a:gd name="T22" fmla="*/ 0 w 13"/>
                <a:gd name="T23" fmla="*/ 0 h 17"/>
                <a:gd name="T24" fmla="*/ 0 w 13"/>
                <a:gd name="T25" fmla="*/ 0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lnTo>
                    <a:pt x="12" y="10"/>
                  </a:lnTo>
                  <a:lnTo>
                    <a:pt x="9" y="13"/>
                  </a:lnTo>
                  <a:lnTo>
                    <a:pt x="4" y="15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2"/>
                  </a:lnTo>
                  <a:lnTo>
                    <a:pt x="12" y="3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55" name="Freeform 748"/>
            <p:cNvSpPr>
              <a:spLocks/>
            </p:cNvSpPr>
            <p:nvPr/>
          </p:nvSpPr>
          <p:spPr bwMode="auto">
            <a:xfrm>
              <a:off x="1743" y="1628"/>
              <a:ext cx="6" cy="63"/>
            </a:xfrm>
            <a:custGeom>
              <a:avLst/>
              <a:gdLst>
                <a:gd name="T0" fmla="*/ 0 w 24"/>
                <a:gd name="T1" fmla="*/ 0 h 188"/>
                <a:gd name="T2" fmla="*/ 0 w 24"/>
                <a:gd name="T3" fmla="*/ 0 h 188"/>
                <a:gd name="T4" fmla="*/ 0 w 24"/>
                <a:gd name="T5" fmla="*/ 0 h 188"/>
                <a:gd name="T6" fmla="*/ 0 w 24"/>
                <a:gd name="T7" fmla="*/ 0 h 188"/>
                <a:gd name="T8" fmla="*/ 0 w 24"/>
                <a:gd name="T9" fmla="*/ 0 h 188"/>
                <a:gd name="T10" fmla="*/ 0 w 24"/>
                <a:gd name="T11" fmla="*/ 0 h 188"/>
                <a:gd name="T12" fmla="*/ 0 w 24"/>
                <a:gd name="T13" fmla="*/ 0 h 188"/>
                <a:gd name="T14" fmla="*/ 0 w 24"/>
                <a:gd name="T15" fmla="*/ 0 h 188"/>
                <a:gd name="T16" fmla="*/ 0 w 24"/>
                <a:gd name="T17" fmla="*/ 0 h 188"/>
                <a:gd name="T18" fmla="*/ 0 w 24"/>
                <a:gd name="T19" fmla="*/ 0 h 188"/>
                <a:gd name="T20" fmla="*/ 0 w 24"/>
                <a:gd name="T21" fmla="*/ 0 h 188"/>
                <a:gd name="T22" fmla="*/ 0 w 24"/>
                <a:gd name="T23" fmla="*/ 0 h 188"/>
                <a:gd name="T24" fmla="*/ 0 w 24"/>
                <a:gd name="T25" fmla="*/ 0 h 1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4" h="188">
                  <a:moveTo>
                    <a:pt x="24" y="188"/>
                  </a:moveTo>
                  <a:lnTo>
                    <a:pt x="15" y="168"/>
                  </a:lnTo>
                  <a:lnTo>
                    <a:pt x="6" y="147"/>
                  </a:lnTo>
                  <a:lnTo>
                    <a:pt x="0" y="127"/>
                  </a:lnTo>
                  <a:lnTo>
                    <a:pt x="1" y="104"/>
                  </a:lnTo>
                  <a:lnTo>
                    <a:pt x="7" y="78"/>
                  </a:lnTo>
                  <a:lnTo>
                    <a:pt x="12" y="52"/>
                  </a:lnTo>
                  <a:lnTo>
                    <a:pt x="16" y="26"/>
                  </a:lnTo>
                  <a:lnTo>
                    <a:pt x="20" y="0"/>
                  </a:lnTo>
                  <a:lnTo>
                    <a:pt x="18" y="47"/>
                  </a:lnTo>
                  <a:lnTo>
                    <a:pt x="15" y="96"/>
                  </a:lnTo>
                  <a:lnTo>
                    <a:pt x="15" y="143"/>
                  </a:lnTo>
                  <a:lnTo>
                    <a:pt x="24" y="18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56" name="Freeform 749"/>
            <p:cNvSpPr>
              <a:spLocks/>
            </p:cNvSpPr>
            <p:nvPr/>
          </p:nvSpPr>
          <p:spPr bwMode="auto">
            <a:xfrm>
              <a:off x="1717" y="1636"/>
              <a:ext cx="1" cy="7"/>
            </a:xfrm>
            <a:custGeom>
              <a:avLst/>
              <a:gdLst>
                <a:gd name="T0" fmla="*/ 0 w 7"/>
                <a:gd name="T1" fmla="*/ 0 h 20"/>
                <a:gd name="T2" fmla="*/ 0 w 7"/>
                <a:gd name="T3" fmla="*/ 0 h 20"/>
                <a:gd name="T4" fmla="*/ 0 w 7"/>
                <a:gd name="T5" fmla="*/ 0 h 20"/>
                <a:gd name="T6" fmla="*/ 0 w 7"/>
                <a:gd name="T7" fmla="*/ 0 h 20"/>
                <a:gd name="T8" fmla="*/ 0 w 7"/>
                <a:gd name="T9" fmla="*/ 0 h 20"/>
                <a:gd name="T10" fmla="*/ 0 w 7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" h="20">
                  <a:moveTo>
                    <a:pt x="7" y="20"/>
                  </a:moveTo>
                  <a:lnTo>
                    <a:pt x="4" y="15"/>
                  </a:lnTo>
                  <a:lnTo>
                    <a:pt x="2" y="10"/>
                  </a:lnTo>
                  <a:lnTo>
                    <a:pt x="1" y="6"/>
                  </a:lnTo>
                  <a:lnTo>
                    <a:pt x="0" y="0"/>
                  </a:lnTo>
                  <a:lnTo>
                    <a:pt x="7" y="2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57" name="Freeform 750"/>
            <p:cNvSpPr>
              <a:spLocks/>
            </p:cNvSpPr>
            <p:nvPr/>
          </p:nvSpPr>
          <p:spPr bwMode="auto">
            <a:xfrm>
              <a:off x="1724" y="1656"/>
              <a:ext cx="6" cy="6"/>
            </a:xfrm>
            <a:custGeom>
              <a:avLst/>
              <a:gdLst>
                <a:gd name="T0" fmla="*/ 0 w 20"/>
                <a:gd name="T1" fmla="*/ 0 h 18"/>
                <a:gd name="T2" fmla="*/ 0 w 20"/>
                <a:gd name="T3" fmla="*/ 0 h 18"/>
                <a:gd name="T4" fmla="*/ 0 w 20"/>
                <a:gd name="T5" fmla="*/ 0 h 18"/>
                <a:gd name="T6" fmla="*/ 0 w 20"/>
                <a:gd name="T7" fmla="*/ 0 h 18"/>
                <a:gd name="T8" fmla="*/ 0 w 20"/>
                <a:gd name="T9" fmla="*/ 0 h 18"/>
                <a:gd name="T10" fmla="*/ 0 w 20"/>
                <a:gd name="T11" fmla="*/ 0 h 18"/>
                <a:gd name="T12" fmla="*/ 0 w 20"/>
                <a:gd name="T13" fmla="*/ 0 h 18"/>
                <a:gd name="T14" fmla="*/ 0 w 20"/>
                <a:gd name="T15" fmla="*/ 0 h 18"/>
                <a:gd name="T16" fmla="*/ 0 w 20"/>
                <a:gd name="T17" fmla="*/ 0 h 18"/>
                <a:gd name="T18" fmla="*/ 0 w 20"/>
                <a:gd name="T19" fmla="*/ 0 h 18"/>
                <a:gd name="T20" fmla="*/ 0 w 20"/>
                <a:gd name="T21" fmla="*/ 0 h 18"/>
                <a:gd name="T22" fmla="*/ 0 w 20"/>
                <a:gd name="T23" fmla="*/ 0 h 18"/>
                <a:gd name="T24" fmla="*/ 0 w 20"/>
                <a:gd name="T25" fmla="*/ 0 h 18"/>
                <a:gd name="T26" fmla="*/ 0 w 20"/>
                <a:gd name="T27" fmla="*/ 0 h 18"/>
                <a:gd name="T28" fmla="*/ 0 w 20"/>
                <a:gd name="T29" fmla="*/ 0 h 18"/>
                <a:gd name="T30" fmla="*/ 0 w 20"/>
                <a:gd name="T31" fmla="*/ 0 h 18"/>
                <a:gd name="T32" fmla="*/ 0 w 20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18">
                  <a:moveTo>
                    <a:pt x="20" y="3"/>
                  </a:moveTo>
                  <a:lnTo>
                    <a:pt x="19" y="8"/>
                  </a:lnTo>
                  <a:lnTo>
                    <a:pt x="18" y="11"/>
                  </a:lnTo>
                  <a:lnTo>
                    <a:pt x="16" y="15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7" y="18"/>
                  </a:lnTo>
                  <a:lnTo>
                    <a:pt x="3" y="18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7"/>
                  </a:lnTo>
                  <a:lnTo>
                    <a:pt x="7" y="3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1"/>
                  </a:lnTo>
                  <a:lnTo>
                    <a:pt x="20" y="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58" name="Freeform 751"/>
            <p:cNvSpPr>
              <a:spLocks/>
            </p:cNvSpPr>
            <p:nvPr/>
          </p:nvSpPr>
          <p:spPr bwMode="auto">
            <a:xfrm>
              <a:off x="1728" y="1667"/>
              <a:ext cx="5" cy="4"/>
            </a:xfrm>
            <a:custGeom>
              <a:avLst/>
              <a:gdLst>
                <a:gd name="T0" fmla="*/ 0 w 19"/>
                <a:gd name="T1" fmla="*/ 0 h 14"/>
                <a:gd name="T2" fmla="*/ 0 w 19"/>
                <a:gd name="T3" fmla="*/ 0 h 14"/>
                <a:gd name="T4" fmla="*/ 0 w 19"/>
                <a:gd name="T5" fmla="*/ 0 h 14"/>
                <a:gd name="T6" fmla="*/ 0 w 19"/>
                <a:gd name="T7" fmla="*/ 0 h 14"/>
                <a:gd name="T8" fmla="*/ 0 w 19"/>
                <a:gd name="T9" fmla="*/ 0 h 14"/>
                <a:gd name="T10" fmla="*/ 0 w 19"/>
                <a:gd name="T11" fmla="*/ 0 h 14"/>
                <a:gd name="T12" fmla="*/ 0 w 19"/>
                <a:gd name="T13" fmla="*/ 0 h 14"/>
                <a:gd name="T14" fmla="*/ 0 w 19"/>
                <a:gd name="T15" fmla="*/ 0 h 14"/>
                <a:gd name="T16" fmla="*/ 0 w 19"/>
                <a:gd name="T17" fmla="*/ 0 h 14"/>
                <a:gd name="T18" fmla="*/ 0 w 19"/>
                <a:gd name="T19" fmla="*/ 0 h 14"/>
                <a:gd name="T20" fmla="*/ 0 w 19"/>
                <a:gd name="T21" fmla="*/ 0 h 14"/>
                <a:gd name="T22" fmla="*/ 0 w 19"/>
                <a:gd name="T23" fmla="*/ 0 h 14"/>
                <a:gd name="T24" fmla="*/ 0 w 19"/>
                <a:gd name="T25" fmla="*/ 0 h 14"/>
                <a:gd name="T26" fmla="*/ 0 w 19"/>
                <a:gd name="T27" fmla="*/ 0 h 14"/>
                <a:gd name="T28" fmla="*/ 0 w 19"/>
                <a:gd name="T29" fmla="*/ 0 h 14"/>
                <a:gd name="T30" fmla="*/ 0 w 19"/>
                <a:gd name="T31" fmla="*/ 0 h 14"/>
                <a:gd name="T32" fmla="*/ 0 w 19"/>
                <a:gd name="T33" fmla="*/ 0 h 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14">
                  <a:moveTo>
                    <a:pt x="19" y="6"/>
                  </a:moveTo>
                  <a:lnTo>
                    <a:pt x="18" y="9"/>
                  </a:lnTo>
                  <a:lnTo>
                    <a:pt x="15" y="12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6" y="14"/>
                  </a:lnTo>
                  <a:lnTo>
                    <a:pt x="3" y="14"/>
                  </a:lnTo>
                  <a:lnTo>
                    <a:pt x="1" y="13"/>
                  </a:lnTo>
                  <a:lnTo>
                    <a:pt x="0" y="11"/>
                  </a:lnTo>
                  <a:lnTo>
                    <a:pt x="0" y="7"/>
                  </a:lnTo>
                  <a:lnTo>
                    <a:pt x="3" y="4"/>
                  </a:lnTo>
                  <a:lnTo>
                    <a:pt x="6" y="1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6" y="1"/>
                  </a:lnTo>
                  <a:lnTo>
                    <a:pt x="18" y="2"/>
                  </a:lnTo>
                  <a:lnTo>
                    <a:pt x="19" y="6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59" name="Freeform 752"/>
            <p:cNvSpPr>
              <a:spLocks/>
            </p:cNvSpPr>
            <p:nvPr/>
          </p:nvSpPr>
          <p:spPr bwMode="auto">
            <a:xfrm>
              <a:off x="1728" y="1674"/>
              <a:ext cx="7" cy="5"/>
            </a:xfrm>
            <a:custGeom>
              <a:avLst/>
              <a:gdLst>
                <a:gd name="T0" fmla="*/ 0 w 28"/>
                <a:gd name="T1" fmla="*/ 0 h 15"/>
                <a:gd name="T2" fmla="*/ 0 w 28"/>
                <a:gd name="T3" fmla="*/ 0 h 15"/>
                <a:gd name="T4" fmla="*/ 0 w 28"/>
                <a:gd name="T5" fmla="*/ 0 h 15"/>
                <a:gd name="T6" fmla="*/ 0 w 28"/>
                <a:gd name="T7" fmla="*/ 0 h 15"/>
                <a:gd name="T8" fmla="*/ 0 w 28"/>
                <a:gd name="T9" fmla="*/ 0 h 15"/>
                <a:gd name="T10" fmla="*/ 0 w 28"/>
                <a:gd name="T11" fmla="*/ 0 h 15"/>
                <a:gd name="T12" fmla="*/ 0 w 28"/>
                <a:gd name="T13" fmla="*/ 0 h 15"/>
                <a:gd name="T14" fmla="*/ 0 w 28"/>
                <a:gd name="T15" fmla="*/ 0 h 15"/>
                <a:gd name="T16" fmla="*/ 0 w 28"/>
                <a:gd name="T17" fmla="*/ 0 h 15"/>
                <a:gd name="T18" fmla="*/ 0 w 28"/>
                <a:gd name="T19" fmla="*/ 0 h 15"/>
                <a:gd name="T20" fmla="*/ 0 w 28"/>
                <a:gd name="T21" fmla="*/ 0 h 15"/>
                <a:gd name="T22" fmla="*/ 0 w 28"/>
                <a:gd name="T23" fmla="*/ 0 h 15"/>
                <a:gd name="T24" fmla="*/ 0 w 28"/>
                <a:gd name="T25" fmla="*/ 0 h 15"/>
                <a:gd name="T26" fmla="*/ 0 w 28"/>
                <a:gd name="T27" fmla="*/ 0 h 1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15">
                  <a:moveTo>
                    <a:pt x="28" y="5"/>
                  </a:moveTo>
                  <a:lnTo>
                    <a:pt x="27" y="9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5"/>
                  </a:lnTo>
                  <a:lnTo>
                    <a:pt x="0" y="14"/>
                  </a:lnTo>
                  <a:lnTo>
                    <a:pt x="1" y="9"/>
                  </a:lnTo>
                  <a:lnTo>
                    <a:pt x="5" y="5"/>
                  </a:lnTo>
                  <a:lnTo>
                    <a:pt x="9" y="2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8" y="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60" name="Freeform 753"/>
            <p:cNvSpPr>
              <a:spLocks/>
            </p:cNvSpPr>
            <p:nvPr/>
          </p:nvSpPr>
          <p:spPr bwMode="auto">
            <a:xfrm>
              <a:off x="1731" y="1684"/>
              <a:ext cx="8" cy="6"/>
            </a:xfrm>
            <a:custGeom>
              <a:avLst/>
              <a:gdLst>
                <a:gd name="T0" fmla="*/ 0 w 32"/>
                <a:gd name="T1" fmla="*/ 0 h 18"/>
                <a:gd name="T2" fmla="*/ 0 w 32"/>
                <a:gd name="T3" fmla="*/ 0 h 18"/>
                <a:gd name="T4" fmla="*/ 0 w 32"/>
                <a:gd name="T5" fmla="*/ 0 h 18"/>
                <a:gd name="T6" fmla="*/ 0 w 32"/>
                <a:gd name="T7" fmla="*/ 0 h 18"/>
                <a:gd name="T8" fmla="*/ 0 w 32"/>
                <a:gd name="T9" fmla="*/ 0 h 18"/>
                <a:gd name="T10" fmla="*/ 0 w 32"/>
                <a:gd name="T11" fmla="*/ 0 h 18"/>
                <a:gd name="T12" fmla="*/ 0 w 32"/>
                <a:gd name="T13" fmla="*/ 0 h 18"/>
                <a:gd name="T14" fmla="*/ 0 w 32"/>
                <a:gd name="T15" fmla="*/ 0 h 18"/>
                <a:gd name="T16" fmla="*/ 0 w 32"/>
                <a:gd name="T17" fmla="*/ 0 h 18"/>
                <a:gd name="T18" fmla="*/ 0 w 32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2" h="18">
                  <a:moveTo>
                    <a:pt x="32" y="1"/>
                  </a:moveTo>
                  <a:lnTo>
                    <a:pt x="28" y="8"/>
                  </a:lnTo>
                  <a:lnTo>
                    <a:pt x="22" y="13"/>
                  </a:lnTo>
                  <a:lnTo>
                    <a:pt x="14" y="16"/>
                  </a:lnTo>
                  <a:lnTo>
                    <a:pt x="6" y="18"/>
                  </a:lnTo>
                  <a:lnTo>
                    <a:pt x="0" y="17"/>
                  </a:lnTo>
                  <a:lnTo>
                    <a:pt x="5" y="9"/>
                  </a:lnTo>
                  <a:lnTo>
                    <a:pt x="13" y="3"/>
                  </a:lnTo>
                  <a:lnTo>
                    <a:pt x="22" y="0"/>
                  </a:lnTo>
                  <a:lnTo>
                    <a:pt x="32" y="1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61" name="Freeform 754"/>
            <p:cNvSpPr>
              <a:spLocks/>
            </p:cNvSpPr>
            <p:nvPr/>
          </p:nvSpPr>
          <p:spPr bwMode="auto">
            <a:xfrm>
              <a:off x="1726" y="1692"/>
              <a:ext cx="24" cy="133"/>
            </a:xfrm>
            <a:custGeom>
              <a:avLst/>
              <a:gdLst>
                <a:gd name="T0" fmla="*/ 0 w 94"/>
                <a:gd name="T1" fmla="*/ 0 h 402"/>
                <a:gd name="T2" fmla="*/ 0 w 94"/>
                <a:gd name="T3" fmla="*/ 0 h 402"/>
                <a:gd name="T4" fmla="*/ 0 w 94"/>
                <a:gd name="T5" fmla="*/ 0 h 402"/>
                <a:gd name="T6" fmla="*/ 0 w 94"/>
                <a:gd name="T7" fmla="*/ 0 h 402"/>
                <a:gd name="T8" fmla="*/ 0 w 94"/>
                <a:gd name="T9" fmla="*/ 0 h 402"/>
                <a:gd name="T10" fmla="*/ 0 w 94"/>
                <a:gd name="T11" fmla="*/ 0 h 402"/>
                <a:gd name="T12" fmla="*/ 0 w 94"/>
                <a:gd name="T13" fmla="*/ 0 h 402"/>
                <a:gd name="T14" fmla="*/ 0 w 94"/>
                <a:gd name="T15" fmla="*/ 0 h 402"/>
                <a:gd name="T16" fmla="*/ 0 w 94"/>
                <a:gd name="T17" fmla="*/ 0 h 402"/>
                <a:gd name="T18" fmla="*/ 0 w 94"/>
                <a:gd name="T19" fmla="*/ 0 h 402"/>
                <a:gd name="T20" fmla="*/ 0 w 94"/>
                <a:gd name="T21" fmla="*/ 0 h 402"/>
                <a:gd name="T22" fmla="*/ 0 w 94"/>
                <a:gd name="T23" fmla="*/ 0 h 402"/>
                <a:gd name="T24" fmla="*/ 0 w 94"/>
                <a:gd name="T25" fmla="*/ 0 h 402"/>
                <a:gd name="T26" fmla="*/ 0 w 94"/>
                <a:gd name="T27" fmla="*/ 0 h 402"/>
                <a:gd name="T28" fmla="*/ 0 w 94"/>
                <a:gd name="T29" fmla="*/ 0 h 402"/>
                <a:gd name="T30" fmla="*/ 0 w 94"/>
                <a:gd name="T31" fmla="*/ 0 h 402"/>
                <a:gd name="T32" fmla="*/ 0 w 94"/>
                <a:gd name="T33" fmla="*/ 0 h 402"/>
                <a:gd name="T34" fmla="*/ 0 w 94"/>
                <a:gd name="T35" fmla="*/ 0 h 402"/>
                <a:gd name="T36" fmla="*/ 0 w 94"/>
                <a:gd name="T37" fmla="*/ 0 h 402"/>
                <a:gd name="T38" fmla="*/ 0 w 94"/>
                <a:gd name="T39" fmla="*/ 0 h 402"/>
                <a:gd name="T40" fmla="*/ 0 w 94"/>
                <a:gd name="T41" fmla="*/ 0 h 402"/>
                <a:gd name="T42" fmla="*/ 0 w 94"/>
                <a:gd name="T43" fmla="*/ 0 h 402"/>
                <a:gd name="T44" fmla="*/ 0 w 94"/>
                <a:gd name="T45" fmla="*/ 0 h 402"/>
                <a:gd name="T46" fmla="*/ 0 w 94"/>
                <a:gd name="T47" fmla="*/ 0 h 402"/>
                <a:gd name="T48" fmla="*/ 0 w 94"/>
                <a:gd name="T49" fmla="*/ 0 h 402"/>
                <a:gd name="T50" fmla="*/ 0 w 94"/>
                <a:gd name="T51" fmla="*/ 0 h 402"/>
                <a:gd name="T52" fmla="*/ 0 w 94"/>
                <a:gd name="T53" fmla="*/ 0 h 402"/>
                <a:gd name="T54" fmla="*/ 0 w 94"/>
                <a:gd name="T55" fmla="*/ 0 h 402"/>
                <a:gd name="T56" fmla="*/ 0 w 94"/>
                <a:gd name="T57" fmla="*/ 0 h 402"/>
                <a:gd name="T58" fmla="*/ 0 w 94"/>
                <a:gd name="T59" fmla="*/ 0 h 402"/>
                <a:gd name="T60" fmla="*/ 0 w 94"/>
                <a:gd name="T61" fmla="*/ 0 h 402"/>
                <a:gd name="T62" fmla="*/ 0 w 94"/>
                <a:gd name="T63" fmla="*/ 0 h 402"/>
                <a:gd name="T64" fmla="*/ 0 w 94"/>
                <a:gd name="T65" fmla="*/ 0 h 402"/>
                <a:gd name="T66" fmla="*/ 0 w 94"/>
                <a:gd name="T67" fmla="*/ 0 h 402"/>
                <a:gd name="T68" fmla="*/ 0 w 94"/>
                <a:gd name="T69" fmla="*/ 0 h 402"/>
                <a:gd name="T70" fmla="*/ 0 w 94"/>
                <a:gd name="T71" fmla="*/ 0 h 402"/>
                <a:gd name="T72" fmla="*/ 0 w 94"/>
                <a:gd name="T73" fmla="*/ 0 h 402"/>
                <a:gd name="T74" fmla="*/ 0 w 94"/>
                <a:gd name="T75" fmla="*/ 0 h 402"/>
                <a:gd name="T76" fmla="*/ 0 w 94"/>
                <a:gd name="T77" fmla="*/ 0 h 402"/>
                <a:gd name="T78" fmla="*/ 0 w 94"/>
                <a:gd name="T79" fmla="*/ 0 h 402"/>
                <a:gd name="T80" fmla="*/ 0 w 94"/>
                <a:gd name="T81" fmla="*/ 0 h 402"/>
                <a:gd name="T82" fmla="*/ 0 w 94"/>
                <a:gd name="T83" fmla="*/ 0 h 402"/>
                <a:gd name="T84" fmla="*/ 0 w 94"/>
                <a:gd name="T85" fmla="*/ 0 h 402"/>
                <a:gd name="T86" fmla="*/ 0 w 94"/>
                <a:gd name="T87" fmla="*/ 0 h 402"/>
                <a:gd name="T88" fmla="*/ 0 w 94"/>
                <a:gd name="T89" fmla="*/ 0 h 402"/>
                <a:gd name="T90" fmla="*/ 0 w 94"/>
                <a:gd name="T91" fmla="*/ 0 h 402"/>
                <a:gd name="T92" fmla="*/ 0 w 94"/>
                <a:gd name="T93" fmla="*/ 0 h 402"/>
                <a:gd name="T94" fmla="*/ 0 w 94"/>
                <a:gd name="T95" fmla="*/ 0 h 402"/>
                <a:gd name="T96" fmla="*/ 0 w 94"/>
                <a:gd name="T97" fmla="*/ 0 h 402"/>
                <a:gd name="T98" fmla="*/ 0 w 94"/>
                <a:gd name="T99" fmla="*/ 0 h 402"/>
                <a:gd name="T100" fmla="*/ 0 w 94"/>
                <a:gd name="T101" fmla="*/ 0 h 402"/>
                <a:gd name="T102" fmla="*/ 0 w 94"/>
                <a:gd name="T103" fmla="*/ 0 h 402"/>
                <a:gd name="T104" fmla="*/ 0 w 94"/>
                <a:gd name="T105" fmla="*/ 0 h 402"/>
                <a:gd name="T106" fmla="*/ 0 w 94"/>
                <a:gd name="T107" fmla="*/ 0 h 402"/>
                <a:gd name="T108" fmla="*/ 0 w 94"/>
                <a:gd name="T109" fmla="*/ 0 h 402"/>
                <a:gd name="T110" fmla="*/ 0 w 94"/>
                <a:gd name="T111" fmla="*/ 0 h 402"/>
                <a:gd name="T112" fmla="*/ 0 w 94"/>
                <a:gd name="T113" fmla="*/ 0 h 4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4" h="402">
                  <a:moveTo>
                    <a:pt x="16" y="19"/>
                  </a:moveTo>
                  <a:lnTo>
                    <a:pt x="23" y="17"/>
                  </a:lnTo>
                  <a:lnTo>
                    <a:pt x="30" y="15"/>
                  </a:lnTo>
                  <a:lnTo>
                    <a:pt x="38" y="14"/>
                  </a:lnTo>
                  <a:lnTo>
                    <a:pt x="45" y="14"/>
                  </a:lnTo>
                  <a:lnTo>
                    <a:pt x="53" y="13"/>
                  </a:lnTo>
                  <a:lnTo>
                    <a:pt x="60" y="14"/>
                  </a:lnTo>
                  <a:lnTo>
                    <a:pt x="67" y="16"/>
                  </a:lnTo>
                  <a:lnTo>
                    <a:pt x="74" y="20"/>
                  </a:lnTo>
                  <a:lnTo>
                    <a:pt x="66" y="20"/>
                  </a:lnTo>
                  <a:lnTo>
                    <a:pt x="58" y="20"/>
                  </a:lnTo>
                  <a:lnTo>
                    <a:pt x="50" y="21"/>
                  </a:lnTo>
                  <a:lnTo>
                    <a:pt x="42" y="23"/>
                  </a:lnTo>
                  <a:lnTo>
                    <a:pt x="35" y="27"/>
                  </a:lnTo>
                  <a:lnTo>
                    <a:pt x="28" y="30"/>
                  </a:lnTo>
                  <a:lnTo>
                    <a:pt x="21" y="36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6"/>
                  </a:lnTo>
                  <a:lnTo>
                    <a:pt x="15" y="47"/>
                  </a:lnTo>
                  <a:lnTo>
                    <a:pt x="15" y="50"/>
                  </a:lnTo>
                  <a:lnTo>
                    <a:pt x="22" y="47"/>
                  </a:lnTo>
                  <a:lnTo>
                    <a:pt x="30" y="46"/>
                  </a:lnTo>
                  <a:lnTo>
                    <a:pt x="39" y="45"/>
                  </a:lnTo>
                  <a:lnTo>
                    <a:pt x="47" y="44"/>
                  </a:lnTo>
                  <a:lnTo>
                    <a:pt x="57" y="44"/>
                  </a:lnTo>
                  <a:lnTo>
                    <a:pt x="65" y="44"/>
                  </a:lnTo>
                  <a:lnTo>
                    <a:pt x="73" y="46"/>
                  </a:lnTo>
                  <a:lnTo>
                    <a:pt x="81" y="49"/>
                  </a:lnTo>
                  <a:lnTo>
                    <a:pt x="74" y="50"/>
                  </a:lnTo>
                  <a:lnTo>
                    <a:pt x="67" y="51"/>
                  </a:lnTo>
                  <a:lnTo>
                    <a:pt x="58" y="51"/>
                  </a:lnTo>
                  <a:lnTo>
                    <a:pt x="50" y="52"/>
                  </a:lnTo>
                  <a:lnTo>
                    <a:pt x="42" y="54"/>
                  </a:lnTo>
                  <a:lnTo>
                    <a:pt x="34" y="58"/>
                  </a:lnTo>
                  <a:lnTo>
                    <a:pt x="27" y="62"/>
                  </a:lnTo>
                  <a:lnTo>
                    <a:pt x="21" y="69"/>
                  </a:lnTo>
                  <a:lnTo>
                    <a:pt x="20" y="73"/>
                  </a:lnTo>
                  <a:lnTo>
                    <a:pt x="20" y="75"/>
                  </a:lnTo>
                  <a:lnTo>
                    <a:pt x="19" y="78"/>
                  </a:lnTo>
                  <a:lnTo>
                    <a:pt x="19" y="82"/>
                  </a:lnTo>
                  <a:lnTo>
                    <a:pt x="26" y="81"/>
                  </a:lnTo>
                  <a:lnTo>
                    <a:pt x="32" y="78"/>
                  </a:lnTo>
                  <a:lnTo>
                    <a:pt x="41" y="76"/>
                  </a:lnTo>
                  <a:lnTo>
                    <a:pt x="47" y="75"/>
                  </a:lnTo>
                  <a:lnTo>
                    <a:pt x="56" y="74"/>
                  </a:lnTo>
                  <a:lnTo>
                    <a:pt x="62" y="75"/>
                  </a:lnTo>
                  <a:lnTo>
                    <a:pt x="71" y="76"/>
                  </a:lnTo>
                  <a:lnTo>
                    <a:pt x="77" y="80"/>
                  </a:lnTo>
                  <a:lnTo>
                    <a:pt x="69" y="81"/>
                  </a:lnTo>
                  <a:lnTo>
                    <a:pt x="61" y="81"/>
                  </a:lnTo>
                  <a:lnTo>
                    <a:pt x="54" y="82"/>
                  </a:lnTo>
                  <a:lnTo>
                    <a:pt x="47" y="84"/>
                  </a:lnTo>
                  <a:lnTo>
                    <a:pt x="41" y="87"/>
                  </a:lnTo>
                  <a:lnTo>
                    <a:pt x="34" y="90"/>
                  </a:lnTo>
                  <a:lnTo>
                    <a:pt x="28" y="95"/>
                  </a:lnTo>
                  <a:lnTo>
                    <a:pt x="23" y="102"/>
                  </a:lnTo>
                  <a:lnTo>
                    <a:pt x="23" y="104"/>
                  </a:lnTo>
                  <a:lnTo>
                    <a:pt x="23" y="106"/>
                  </a:lnTo>
                  <a:lnTo>
                    <a:pt x="22" y="108"/>
                  </a:lnTo>
                  <a:lnTo>
                    <a:pt x="22" y="111"/>
                  </a:lnTo>
                  <a:lnTo>
                    <a:pt x="68" y="111"/>
                  </a:lnTo>
                  <a:lnTo>
                    <a:pt x="61" y="112"/>
                  </a:lnTo>
                  <a:lnTo>
                    <a:pt x="54" y="112"/>
                  </a:lnTo>
                  <a:lnTo>
                    <a:pt x="49" y="114"/>
                  </a:lnTo>
                  <a:lnTo>
                    <a:pt x="42" y="115"/>
                  </a:lnTo>
                  <a:lnTo>
                    <a:pt x="36" y="119"/>
                  </a:lnTo>
                  <a:lnTo>
                    <a:pt x="30" y="121"/>
                  </a:lnTo>
                  <a:lnTo>
                    <a:pt x="26" y="126"/>
                  </a:lnTo>
                  <a:lnTo>
                    <a:pt x="21" y="130"/>
                  </a:lnTo>
                  <a:lnTo>
                    <a:pt x="21" y="148"/>
                  </a:lnTo>
                  <a:lnTo>
                    <a:pt x="27" y="145"/>
                  </a:lnTo>
                  <a:lnTo>
                    <a:pt x="34" y="144"/>
                  </a:lnTo>
                  <a:lnTo>
                    <a:pt x="39" y="143"/>
                  </a:lnTo>
                  <a:lnTo>
                    <a:pt x="46" y="141"/>
                  </a:lnTo>
                  <a:lnTo>
                    <a:pt x="53" y="141"/>
                  </a:lnTo>
                  <a:lnTo>
                    <a:pt x="59" y="140"/>
                  </a:lnTo>
                  <a:lnTo>
                    <a:pt x="66" y="140"/>
                  </a:lnTo>
                  <a:lnTo>
                    <a:pt x="72" y="141"/>
                  </a:lnTo>
                  <a:lnTo>
                    <a:pt x="66" y="144"/>
                  </a:lnTo>
                  <a:lnTo>
                    <a:pt x="59" y="146"/>
                  </a:lnTo>
                  <a:lnTo>
                    <a:pt x="52" y="149"/>
                  </a:lnTo>
                  <a:lnTo>
                    <a:pt x="46" y="151"/>
                  </a:lnTo>
                  <a:lnTo>
                    <a:pt x="39" y="155"/>
                  </a:lnTo>
                  <a:lnTo>
                    <a:pt x="34" y="158"/>
                  </a:lnTo>
                  <a:lnTo>
                    <a:pt x="28" y="164"/>
                  </a:lnTo>
                  <a:lnTo>
                    <a:pt x="23" y="169"/>
                  </a:lnTo>
                  <a:lnTo>
                    <a:pt x="23" y="173"/>
                  </a:lnTo>
                  <a:lnTo>
                    <a:pt x="24" y="175"/>
                  </a:lnTo>
                  <a:lnTo>
                    <a:pt x="26" y="179"/>
                  </a:lnTo>
                  <a:lnTo>
                    <a:pt x="27" y="181"/>
                  </a:lnTo>
                  <a:lnTo>
                    <a:pt x="34" y="179"/>
                  </a:lnTo>
                  <a:lnTo>
                    <a:pt x="41" y="178"/>
                  </a:lnTo>
                  <a:lnTo>
                    <a:pt x="47" y="175"/>
                  </a:lnTo>
                  <a:lnTo>
                    <a:pt x="54" y="174"/>
                  </a:lnTo>
                  <a:lnTo>
                    <a:pt x="61" y="173"/>
                  </a:lnTo>
                  <a:lnTo>
                    <a:pt x="69" y="173"/>
                  </a:lnTo>
                  <a:lnTo>
                    <a:pt x="76" y="173"/>
                  </a:lnTo>
                  <a:lnTo>
                    <a:pt x="84" y="174"/>
                  </a:lnTo>
                  <a:lnTo>
                    <a:pt x="77" y="176"/>
                  </a:lnTo>
                  <a:lnTo>
                    <a:pt x="69" y="178"/>
                  </a:lnTo>
                  <a:lnTo>
                    <a:pt x="62" y="180"/>
                  </a:lnTo>
                  <a:lnTo>
                    <a:pt x="56" y="181"/>
                  </a:lnTo>
                  <a:lnTo>
                    <a:pt x="49" y="184"/>
                  </a:lnTo>
                  <a:lnTo>
                    <a:pt x="42" y="188"/>
                  </a:lnTo>
                  <a:lnTo>
                    <a:pt x="36" y="193"/>
                  </a:lnTo>
                  <a:lnTo>
                    <a:pt x="31" y="199"/>
                  </a:lnTo>
                  <a:lnTo>
                    <a:pt x="31" y="203"/>
                  </a:lnTo>
                  <a:lnTo>
                    <a:pt x="30" y="206"/>
                  </a:lnTo>
                  <a:lnTo>
                    <a:pt x="30" y="210"/>
                  </a:lnTo>
                  <a:lnTo>
                    <a:pt x="31" y="213"/>
                  </a:lnTo>
                  <a:lnTo>
                    <a:pt x="38" y="212"/>
                  </a:lnTo>
                  <a:lnTo>
                    <a:pt x="45" y="211"/>
                  </a:lnTo>
                  <a:lnTo>
                    <a:pt x="52" y="210"/>
                  </a:lnTo>
                  <a:lnTo>
                    <a:pt x="60" y="210"/>
                  </a:lnTo>
                  <a:lnTo>
                    <a:pt x="67" y="210"/>
                  </a:lnTo>
                  <a:lnTo>
                    <a:pt x="75" y="210"/>
                  </a:lnTo>
                  <a:lnTo>
                    <a:pt x="82" y="211"/>
                  </a:lnTo>
                  <a:lnTo>
                    <a:pt x="89" y="213"/>
                  </a:lnTo>
                  <a:lnTo>
                    <a:pt x="81" y="214"/>
                  </a:lnTo>
                  <a:lnTo>
                    <a:pt x="72" y="216"/>
                  </a:lnTo>
                  <a:lnTo>
                    <a:pt x="64" y="217"/>
                  </a:lnTo>
                  <a:lnTo>
                    <a:pt x="56" y="219"/>
                  </a:lnTo>
                  <a:lnTo>
                    <a:pt x="47" y="222"/>
                  </a:lnTo>
                  <a:lnTo>
                    <a:pt x="41" y="227"/>
                  </a:lnTo>
                  <a:lnTo>
                    <a:pt x="35" y="233"/>
                  </a:lnTo>
                  <a:lnTo>
                    <a:pt x="31" y="241"/>
                  </a:lnTo>
                  <a:lnTo>
                    <a:pt x="29" y="256"/>
                  </a:lnTo>
                  <a:lnTo>
                    <a:pt x="36" y="254"/>
                  </a:lnTo>
                  <a:lnTo>
                    <a:pt x="44" y="252"/>
                  </a:lnTo>
                  <a:lnTo>
                    <a:pt x="53" y="251"/>
                  </a:lnTo>
                  <a:lnTo>
                    <a:pt x="61" y="250"/>
                  </a:lnTo>
                  <a:lnTo>
                    <a:pt x="71" y="251"/>
                  </a:lnTo>
                  <a:lnTo>
                    <a:pt x="79" y="252"/>
                  </a:lnTo>
                  <a:lnTo>
                    <a:pt x="87" y="256"/>
                  </a:lnTo>
                  <a:lnTo>
                    <a:pt x="94" y="259"/>
                  </a:lnTo>
                  <a:lnTo>
                    <a:pt x="85" y="260"/>
                  </a:lnTo>
                  <a:lnTo>
                    <a:pt x="76" y="260"/>
                  </a:lnTo>
                  <a:lnTo>
                    <a:pt x="67" y="260"/>
                  </a:lnTo>
                  <a:lnTo>
                    <a:pt x="58" y="262"/>
                  </a:lnTo>
                  <a:lnTo>
                    <a:pt x="50" y="264"/>
                  </a:lnTo>
                  <a:lnTo>
                    <a:pt x="42" y="267"/>
                  </a:lnTo>
                  <a:lnTo>
                    <a:pt x="35" y="273"/>
                  </a:lnTo>
                  <a:lnTo>
                    <a:pt x="30" y="281"/>
                  </a:lnTo>
                  <a:lnTo>
                    <a:pt x="30" y="284"/>
                  </a:lnTo>
                  <a:lnTo>
                    <a:pt x="29" y="286"/>
                  </a:lnTo>
                  <a:lnTo>
                    <a:pt x="29" y="288"/>
                  </a:lnTo>
                  <a:lnTo>
                    <a:pt x="29" y="290"/>
                  </a:lnTo>
                  <a:lnTo>
                    <a:pt x="36" y="289"/>
                  </a:lnTo>
                  <a:lnTo>
                    <a:pt x="44" y="287"/>
                  </a:lnTo>
                  <a:lnTo>
                    <a:pt x="51" y="286"/>
                  </a:lnTo>
                  <a:lnTo>
                    <a:pt x="60" y="286"/>
                  </a:lnTo>
                  <a:lnTo>
                    <a:pt x="68" y="286"/>
                  </a:lnTo>
                  <a:lnTo>
                    <a:pt x="76" y="286"/>
                  </a:lnTo>
                  <a:lnTo>
                    <a:pt x="84" y="288"/>
                  </a:lnTo>
                  <a:lnTo>
                    <a:pt x="91" y="290"/>
                  </a:lnTo>
                  <a:lnTo>
                    <a:pt x="83" y="292"/>
                  </a:lnTo>
                  <a:lnTo>
                    <a:pt x="75" y="293"/>
                  </a:lnTo>
                  <a:lnTo>
                    <a:pt x="66" y="294"/>
                  </a:lnTo>
                  <a:lnTo>
                    <a:pt x="57" y="296"/>
                  </a:lnTo>
                  <a:lnTo>
                    <a:pt x="47" y="298"/>
                  </a:lnTo>
                  <a:lnTo>
                    <a:pt x="38" y="302"/>
                  </a:lnTo>
                  <a:lnTo>
                    <a:pt x="31" y="308"/>
                  </a:lnTo>
                  <a:lnTo>
                    <a:pt x="24" y="316"/>
                  </a:lnTo>
                  <a:lnTo>
                    <a:pt x="27" y="319"/>
                  </a:lnTo>
                  <a:lnTo>
                    <a:pt x="34" y="319"/>
                  </a:lnTo>
                  <a:lnTo>
                    <a:pt x="42" y="318"/>
                  </a:lnTo>
                  <a:lnTo>
                    <a:pt x="50" y="318"/>
                  </a:lnTo>
                  <a:lnTo>
                    <a:pt x="58" y="318"/>
                  </a:lnTo>
                  <a:lnTo>
                    <a:pt x="65" y="318"/>
                  </a:lnTo>
                  <a:lnTo>
                    <a:pt x="73" y="319"/>
                  </a:lnTo>
                  <a:lnTo>
                    <a:pt x="79" y="322"/>
                  </a:lnTo>
                  <a:lnTo>
                    <a:pt x="85" y="325"/>
                  </a:lnTo>
                  <a:lnTo>
                    <a:pt x="77" y="326"/>
                  </a:lnTo>
                  <a:lnTo>
                    <a:pt x="69" y="326"/>
                  </a:lnTo>
                  <a:lnTo>
                    <a:pt x="59" y="327"/>
                  </a:lnTo>
                  <a:lnTo>
                    <a:pt x="50" y="328"/>
                  </a:lnTo>
                  <a:lnTo>
                    <a:pt x="41" y="331"/>
                  </a:lnTo>
                  <a:lnTo>
                    <a:pt x="34" y="335"/>
                  </a:lnTo>
                  <a:lnTo>
                    <a:pt x="28" y="342"/>
                  </a:lnTo>
                  <a:lnTo>
                    <a:pt x="24" y="351"/>
                  </a:lnTo>
                  <a:lnTo>
                    <a:pt x="29" y="354"/>
                  </a:lnTo>
                  <a:lnTo>
                    <a:pt x="34" y="354"/>
                  </a:lnTo>
                  <a:lnTo>
                    <a:pt x="38" y="354"/>
                  </a:lnTo>
                  <a:lnTo>
                    <a:pt x="43" y="354"/>
                  </a:lnTo>
                  <a:lnTo>
                    <a:pt x="47" y="353"/>
                  </a:lnTo>
                  <a:lnTo>
                    <a:pt x="52" y="351"/>
                  </a:lnTo>
                  <a:lnTo>
                    <a:pt x="57" y="351"/>
                  </a:lnTo>
                  <a:lnTo>
                    <a:pt x="61" y="351"/>
                  </a:lnTo>
                  <a:lnTo>
                    <a:pt x="88" y="356"/>
                  </a:lnTo>
                  <a:lnTo>
                    <a:pt x="80" y="357"/>
                  </a:lnTo>
                  <a:lnTo>
                    <a:pt x="72" y="358"/>
                  </a:lnTo>
                  <a:lnTo>
                    <a:pt x="62" y="360"/>
                  </a:lnTo>
                  <a:lnTo>
                    <a:pt x="54" y="361"/>
                  </a:lnTo>
                  <a:lnTo>
                    <a:pt x="45" y="364"/>
                  </a:lnTo>
                  <a:lnTo>
                    <a:pt x="37" y="368"/>
                  </a:lnTo>
                  <a:lnTo>
                    <a:pt x="30" y="373"/>
                  </a:lnTo>
                  <a:lnTo>
                    <a:pt x="24" y="380"/>
                  </a:lnTo>
                  <a:lnTo>
                    <a:pt x="32" y="380"/>
                  </a:lnTo>
                  <a:lnTo>
                    <a:pt x="42" y="380"/>
                  </a:lnTo>
                  <a:lnTo>
                    <a:pt x="50" y="380"/>
                  </a:lnTo>
                  <a:lnTo>
                    <a:pt x="59" y="380"/>
                  </a:lnTo>
                  <a:lnTo>
                    <a:pt x="68" y="381"/>
                  </a:lnTo>
                  <a:lnTo>
                    <a:pt x="76" y="383"/>
                  </a:lnTo>
                  <a:lnTo>
                    <a:pt x="84" y="385"/>
                  </a:lnTo>
                  <a:lnTo>
                    <a:pt x="91" y="388"/>
                  </a:lnTo>
                  <a:lnTo>
                    <a:pt x="80" y="391"/>
                  </a:lnTo>
                  <a:lnTo>
                    <a:pt x="69" y="392"/>
                  </a:lnTo>
                  <a:lnTo>
                    <a:pt x="58" y="393"/>
                  </a:lnTo>
                  <a:lnTo>
                    <a:pt x="46" y="393"/>
                  </a:lnTo>
                  <a:lnTo>
                    <a:pt x="35" y="395"/>
                  </a:lnTo>
                  <a:lnTo>
                    <a:pt x="24" y="396"/>
                  </a:lnTo>
                  <a:lnTo>
                    <a:pt x="13" y="399"/>
                  </a:lnTo>
                  <a:lnTo>
                    <a:pt x="3" y="402"/>
                  </a:lnTo>
                  <a:lnTo>
                    <a:pt x="6" y="380"/>
                  </a:lnTo>
                  <a:lnTo>
                    <a:pt x="5" y="358"/>
                  </a:lnTo>
                  <a:lnTo>
                    <a:pt x="3" y="337"/>
                  </a:lnTo>
                  <a:lnTo>
                    <a:pt x="0" y="315"/>
                  </a:lnTo>
                  <a:lnTo>
                    <a:pt x="5" y="286"/>
                  </a:lnTo>
                  <a:lnTo>
                    <a:pt x="12" y="257"/>
                  </a:lnTo>
                  <a:lnTo>
                    <a:pt x="14" y="228"/>
                  </a:lnTo>
                  <a:lnTo>
                    <a:pt x="7" y="199"/>
                  </a:lnTo>
                  <a:lnTo>
                    <a:pt x="12" y="157"/>
                  </a:lnTo>
                  <a:lnTo>
                    <a:pt x="5" y="119"/>
                  </a:lnTo>
                  <a:lnTo>
                    <a:pt x="1" y="78"/>
                  </a:lnTo>
                  <a:lnTo>
                    <a:pt x="4" y="38"/>
                  </a:lnTo>
                  <a:lnTo>
                    <a:pt x="11" y="0"/>
                  </a:lnTo>
                  <a:lnTo>
                    <a:pt x="12" y="5"/>
                  </a:lnTo>
                  <a:lnTo>
                    <a:pt x="12" y="11"/>
                  </a:lnTo>
                  <a:lnTo>
                    <a:pt x="13" y="15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62" name="Freeform 755"/>
            <p:cNvSpPr>
              <a:spLocks/>
            </p:cNvSpPr>
            <p:nvPr/>
          </p:nvSpPr>
          <p:spPr bwMode="auto">
            <a:xfrm>
              <a:off x="1756" y="1791"/>
              <a:ext cx="2" cy="3"/>
            </a:xfrm>
            <a:custGeom>
              <a:avLst/>
              <a:gdLst>
                <a:gd name="T0" fmla="*/ 0 w 10"/>
                <a:gd name="T1" fmla="*/ 0 h 8"/>
                <a:gd name="T2" fmla="*/ 0 w 10"/>
                <a:gd name="T3" fmla="*/ 0 h 8"/>
                <a:gd name="T4" fmla="*/ 0 w 10"/>
                <a:gd name="T5" fmla="*/ 0 h 8"/>
                <a:gd name="T6" fmla="*/ 0 w 10"/>
                <a:gd name="T7" fmla="*/ 0 h 8"/>
                <a:gd name="T8" fmla="*/ 0 w 10"/>
                <a:gd name="T9" fmla="*/ 0 h 8"/>
                <a:gd name="T10" fmla="*/ 0 w 10"/>
                <a:gd name="T11" fmla="*/ 0 h 8"/>
                <a:gd name="T12" fmla="*/ 0 w 1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8">
                  <a:moveTo>
                    <a:pt x="10" y="3"/>
                  </a:moveTo>
                  <a:lnTo>
                    <a:pt x="8" y="8"/>
                  </a:lnTo>
                  <a:lnTo>
                    <a:pt x="0" y="0"/>
                  </a:lnTo>
                  <a:lnTo>
                    <a:pt x="3" y="1"/>
                  </a:lnTo>
                  <a:lnTo>
                    <a:pt x="5" y="1"/>
                  </a:lnTo>
                  <a:lnTo>
                    <a:pt x="7" y="2"/>
                  </a:lnTo>
                  <a:lnTo>
                    <a:pt x="10" y="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63" name="Freeform 756"/>
            <p:cNvSpPr>
              <a:spLocks/>
            </p:cNvSpPr>
            <p:nvPr/>
          </p:nvSpPr>
          <p:spPr bwMode="auto">
            <a:xfrm>
              <a:off x="1754" y="1804"/>
              <a:ext cx="6" cy="9"/>
            </a:xfrm>
            <a:custGeom>
              <a:avLst/>
              <a:gdLst>
                <a:gd name="T0" fmla="*/ 0 w 24"/>
                <a:gd name="T1" fmla="*/ 0 h 27"/>
                <a:gd name="T2" fmla="*/ 0 w 24"/>
                <a:gd name="T3" fmla="*/ 0 h 27"/>
                <a:gd name="T4" fmla="*/ 0 w 24"/>
                <a:gd name="T5" fmla="*/ 0 h 27"/>
                <a:gd name="T6" fmla="*/ 0 w 24"/>
                <a:gd name="T7" fmla="*/ 0 h 27"/>
                <a:gd name="T8" fmla="*/ 0 w 24"/>
                <a:gd name="T9" fmla="*/ 0 h 27"/>
                <a:gd name="T10" fmla="*/ 0 w 24"/>
                <a:gd name="T11" fmla="*/ 0 h 27"/>
                <a:gd name="T12" fmla="*/ 0 w 24"/>
                <a:gd name="T13" fmla="*/ 0 h 27"/>
                <a:gd name="T14" fmla="*/ 0 w 24"/>
                <a:gd name="T15" fmla="*/ 0 h 27"/>
                <a:gd name="T16" fmla="*/ 0 w 24"/>
                <a:gd name="T17" fmla="*/ 0 h 27"/>
                <a:gd name="T18" fmla="*/ 0 w 24"/>
                <a:gd name="T19" fmla="*/ 0 h 27"/>
                <a:gd name="T20" fmla="*/ 0 w 24"/>
                <a:gd name="T21" fmla="*/ 0 h 27"/>
                <a:gd name="T22" fmla="*/ 0 w 24"/>
                <a:gd name="T23" fmla="*/ 0 h 27"/>
                <a:gd name="T24" fmla="*/ 0 w 24"/>
                <a:gd name="T25" fmla="*/ 0 h 27"/>
                <a:gd name="T26" fmla="*/ 0 w 24"/>
                <a:gd name="T27" fmla="*/ 0 h 27"/>
                <a:gd name="T28" fmla="*/ 0 w 24"/>
                <a:gd name="T29" fmla="*/ 0 h 27"/>
                <a:gd name="T30" fmla="*/ 0 w 24"/>
                <a:gd name="T31" fmla="*/ 0 h 27"/>
                <a:gd name="T32" fmla="*/ 0 w 24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27">
                  <a:moveTo>
                    <a:pt x="22" y="10"/>
                  </a:moveTo>
                  <a:lnTo>
                    <a:pt x="23" y="13"/>
                  </a:lnTo>
                  <a:lnTo>
                    <a:pt x="24" y="17"/>
                  </a:lnTo>
                  <a:lnTo>
                    <a:pt x="24" y="19"/>
                  </a:lnTo>
                  <a:lnTo>
                    <a:pt x="21" y="22"/>
                  </a:lnTo>
                  <a:lnTo>
                    <a:pt x="20" y="23"/>
                  </a:lnTo>
                  <a:lnTo>
                    <a:pt x="20" y="24"/>
                  </a:lnTo>
                  <a:lnTo>
                    <a:pt x="19" y="26"/>
                  </a:lnTo>
                  <a:lnTo>
                    <a:pt x="19" y="27"/>
                  </a:lnTo>
                  <a:lnTo>
                    <a:pt x="13" y="23"/>
                  </a:lnTo>
                  <a:lnTo>
                    <a:pt x="7" y="17"/>
                  </a:lnTo>
                  <a:lnTo>
                    <a:pt x="3" y="11"/>
                  </a:lnTo>
                  <a:lnTo>
                    <a:pt x="0" y="4"/>
                  </a:lnTo>
                  <a:lnTo>
                    <a:pt x="6" y="0"/>
                  </a:lnTo>
                  <a:lnTo>
                    <a:pt x="13" y="1"/>
                  </a:lnTo>
                  <a:lnTo>
                    <a:pt x="19" y="4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64" name="Freeform 757"/>
            <p:cNvSpPr>
              <a:spLocks/>
            </p:cNvSpPr>
            <p:nvPr/>
          </p:nvSpPr>
          <p:spPr bwMode="auto">
            <a:xfrm>
              <a:off x="1747" y="1825"/>
              <a:ext cx="14" cy="6"/>
            </a:xfrm>
            <a:custGeom>
              <a:avLst/>
              <a:gdLst>
                <a:gd name="T0" fmla="*/ 0 w 52"/>
                <a:gd name="T1" fmla="*/ 0 h 19"/>
                <a:gd name="T2" fmla="*/ 0 w 52"/>
                <a:gd name="T3" fmla="*/ 0 h 19"/>
                <a:gd name="T4" fmla="*/ 0 w 52"/>
                <a:gd name="T5" fmla="*/ 0 h 19"/>
                <a:gd name="T6" fmla="*/ 0 w 52"/>
                <a:gd name="T7" fmla="*/ 0 h 19"/>
                <a:gd name="T8" fmla="*/ 0 w 52"/>
                <a:gd name="T9" fmla="*/ 0 h 19"/>
                <a:gd name="T10" fmla="*/ 0 w 52"/>
                <a:gd name="T11" fmla="*/ 0 h 19"/>
                <a:gd name="T12" fmla="*/ 0 w 52"/>
                <a:gd name="T13" fmla="*/ 0 h 19"/>
                <a:gd name="T14" fmla="*/ 0 w 52"/>
                <a:gd name="T15" fmla="*/ 0 h 19"/>
                <a:gd name="T16" fmla="*/ 0 w 52"/>
                <a:gd name="T17" fmla="*/ 0 h 19"/>
                <a:gd name="T18" fmla="*/ 0 w 52"/>
                <a:gd name="T19" fmla="*/ 0 h 19"/>
                <a:gd name="T20" fmla="*/ 0 w 52"/>
                <a:gd name="T21" fmla="*/ 0 h 19"/>
                <a:gd name="T22" fmla="*/ 0 w 52"/>
                <a:gd name="T23" fmla="*/ 0 h 19"/>
                <a:gd name="T24" fmla="*/ 0 w 52"/>
                <a:gd name="T25" fmla="*/ 0 h 19"/>
                <a:gd name="T26" fmla="*/ 0 w 52"/>
                <a:gd name="T27" fmla="*/ 0 h 19"/>
                <a:gd name="T28" fmla="*/ 0 w 52"/>
                <a:gd name="T29" fmla="*/ 0 h 19"/>
                <a:gd name="T30" fmla="*/ 0 w 52"/>
                <a:gd name="T31" fmla="*/ 0 h 19"/>
                <a:gd name="T32" fmla="*/ 0 w 52"/>
                <a:gd name="T33" fmla="*/ 0 h 19"/>
                <a:gd name="T34" fmla="*/ 0 w 52"/>
                <a:gd name="T35" fmla="*/ 0 h 19"/>
                <a:gd name="T36" fmla="*/ 0 w 52"/>
                <a:gd name="T37" fmla="*/ 0 h 19"/>
                <a:gd name="T38" fmla="*/ 0 w 52"/>
                <a:gd name="T39" fmla="*/ 0 h 19"/>
                <a:gd name="T40" fmla="*/ 0 w 52"/>
                <a:gd name="T41" fmla="*/ 0 h 19"/>
                <a:gd name="T42" fmla="*/ 0 w 52"/>
                <a:gd name="T43" fmla="*/ 0 h 1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2" h="19">
                  <a:moveTo>
                    <a:pt x="52" y="12"/>
                  </a:moveTo>
                  <a:lnTo>
                    <a:pt x="52" y="15"/>
                  </a:lnTo>
                  <a:lnTo>
                    <a:pt x="50" y="16"/>
                  </a:lnTo>
                  <a:lnTo>
                    <a:pt x="46" y="17"/>
                  </a:lnTo>
                  <a:lnTo>
                    <a:pt x="44" y="19"/>
                  </a:lnTo>
                  <a:lnTo>
                    <a:pt x="4" y="19"/>
                  </a:lnTo>
                  <a:lnTo>
                    <a:pt x="4" y="15"/>
                  </a:lnTo>
                  <a:lnTo>
                    <a:pt x="4" y="13"/>
                  </a:lnTo>
                  <a:lnTo>
                    <a:pt x="1" y="12"/>
                  </a:lnTo>
                  <a:lnTo>
                    <a:pt x="0" y="9"/>
                  </a:lnTo>
                  <a:lnTo>
                    <a:pt x="4" y="7"/>
                  </a:lnTo>
                  <a:lnTo>
                    <a:pt x="8" y="4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1"/>
                  </a:lnTo>
                  <a:lnTo>
                    <a:pt x="31" y="1"/>
                  </a:lnTo>
                  <a:lnTo>
                    <a:pt x="36" y="2"/>
                  </a:lnTo>
                  <a:lnTo>
                    <a:pt x="39" y="5"/>
                  </a:lnTo>
                  <a:lnTo>
                    <a:pt x="44" y="6"/>
                  </a:lnTo>
                  <a:lnTo>
                    <a:pt x="49" y="9"/>
                  </a:lnTo>
                  <a:lnTo>
                    <a:pt x="52" y="12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65" name="Freeform 758"/>
            <p:cNvSpPr>
              <a:spLocks/>
            </p:cNvSpPr>
            <p:nvPr/>
          </p:nvSpPr>
          <p:spPr bwMode="auto">
            <a:xfrm>
              <a:off x="1758" y="1831"/>
              <a:ext cx="6" cy="3"/>
            </a:xfrm>
            <a:custGeom>
              <a:avLst/>
              <a:gdLst>
                <a:gd name="T0" fmla="*/ 0 w 21"/>
                <a:gd name="T1" fmla="*/ 0 h 12"/>
                <a:gd name="T2" fmla="*/ 0 w 21"/>
                <a:gd name="T3" fmla="*/ 0 h 12"/>
                <a:gd name="T4" fmla="*/ 0 w 21"/>
                <a:gd name="T5" fmla="*/ 0 h 12"/>
                <a:gd name="T6" fmla="*/ 0 w 21"/>
                <a:gd name="T7" fmla="*/ 0 h 12"/>
                <a:gd name="T8" fmla="*/ 0 w 21"/>
                <a:gd name="T9" fmla="*/ 0 h 12"/>
                <a:gd name="T10" fmla="*/ 0 w 21"/>
                <a:gd name="T11" fmla="*/ 0 h 12"/>
                <a:gd name="T12" fmla="*/ 0 w 21"/>
                <a:gd name="T13" fmla="*/ 0 h 12"/>
                <a:gd name="T14" fmla="*/ 0 w 21"/>
                <a:gd name="T15" fmla="*/ 0 h 12"/>
                <a:gd name="T16" fmla="*/ 0 w 21"/>
                <a:gd name="T17" fmla="*/ 0 h 12"/>
                <a:gd name="T18" fmla="*/ 0 w 21"/>
                <a:gd name="T19" fmla="*/ 0 h 12"/>
                <a:gd name="T20" fmla="*/ 0 w 21"/>
                <a:gd name="T21" fmla="*/ 0 h 12"/>
                <a:gd name="T22" fmla="*/ 0 w 21"/>
                <a:gd name="T23" fmla="*/ 0 h 12"/>
                <a:gd name="T24" fmla="*/ 0 w 21"/>
                <a:gd name="T25" fmla="*/ 0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1" h="12">
                  <a:moveTo>
                    <a:pt x="21" y="7"/>
                  </a:moveTo>
                  <a:lnTo>
                    <a:pt x="21" y="10"/>
                  </a:lnTo>
                  <a:lnTo>
                    <a:pt x="19" y="11"/>
                  </a:lnTo>
                  <a:lnTo>
                    <a:pt x="17" y="12"/>
                  </a:lnTo>
                  <a:lnTo>
                    <a:pt x="16" y="12"/>
                  </a:lnTo>
                  <a:lnTo>
                    <a:pt x="11" y="11"/>
                  </a:lnTo>
                  <a:lnTo>
                    <a:pt x="7" y="9"/>
                  </a:lnTo>
                  <a:lnTo>
                    <a:pt x="2" y="5"/>
                  </a:lnTo>
                  <a:lnTo>
                    <a:pt x="0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6" y="4"/>
                  </a:lnTo>
                  <a:lnTo>
                    <a:pt x="21" y="7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66" name="Freeform 759"/>
            <p:cNvSpPr>
              <a:spLocks/>
            </p:cNvSpPr>
            <p:nvPr/>
          </p:nvSpPr>
          <p:spPr bwMode="auto">
            <a:xfrm>
              <a:off x="1698" y="1833"/>
              <a:ext cx="42" cy="21"/>
            </a:xfrm>
            <a:custGeom>
              <a:avLst/>
              <a:gdLst>
                <a:gd name="T0" fmla="*/ 0 w 160"/>
                <a:gd name="T1" fmla="*/ 0 h 65"/>
                <a:gd name="T2" fmla="*/ 0 w 160"/>
                <a:gd name="T3" fmla="*/ 0 h 65"/>
                <a:gd name="T4" fmla="*/ 0 w 160"/>
                <a:gd name="T5" fmla="*/ 0 h 65"/>
                <a:gd name="T6" fmla="*/ 0 w 160"/>
                <a:gd name="T7" fmla="*/ 0 h 65"/>
                <a:gd name="T8" fmla="*/ 0 w 160"/>
                <a:gd name="T9" fmla="*/ 0 h 65"/>
                <a:gd name="T10" fmla="*/ 0 w 160"/>
                <a:gd name="T11" fmla="*/ 0 h 65"/>
                <a:gd name="T12" fmla="*/ 0 w 160"/>
                <a:gd name="T13" fmla="*/ 0 h 65"/>
                <a:gd name="T14" fmla="*/ 0 w 160"/>
                <a:gd name="T15" fmla="*/ 0 h 65"/>
                <a:gd name="T16" fmla="*/ 0 w 160"/>
                <a:gd name="T17" fmla="*/ 0 h 65"/>
                <a:gd name="T18" fmla="*/ 0 w 160"/>
                <a:gd name="T19" fmla="*/ 0 h 65"/>
                <a:gd name="T20" fmla="*/ 0 w 160"/>
                <a:gd name="T21" fmla="*/ 0 h 65"/>
                <a:gd name="T22" fmla="*/ 0 w 160"/>
                <a:gd name="T23" fmla="*/ 0 h 65"/>
                <a:gd name="T24" fmla="*/ 0 w 160"/>
                <a:gd name="T25" fmla="*/ 0 h 65"/>
                <a:gd name="T26" fmla="*/ 0 w 160"/>
                <a:gd name="T27" fmla="*/ 0 h 65"/>
                <a:gd name="T28" fmla="*/ 0 w 160"/>
                <a:gd name="T29" fmla="*/ 0 h 65"/>
                <a:gd name="T30" fmla="*/ 0 w 160"/>
                <a:gd name="T31" fmla="*/ 0 h 65"/>
                <a:gd name="T32" fmla="*/ 0 w 160"/>
                <a:gd name="T33" fmla="*/ 0 h 65"/>
                <a:gd name="T34" fmla="*/ 0 w 160"/>
                <a:gd name="T35" fmla="*/ 0 h 65"/>
                <a:gd name="T36" fmla="*/ 0 w 160"/>
                <a:gd name="T37" fmla="*/ 0 h 65"/>
                <a:gd name="T38" fmla="*/ 0 w 160"/>
                <a:gd name="T39" fmla="*/ 0 h 65"/>
                <a:gd name="T40" fmla="*/ 0 w 160"/>
                <a:gd name="T41" fmla="*/ 0 h 65"/>
                <a:gd name="T42" fmla="*/ 0 w 160"/>
                <a:gd name="T43" fmla="*/ 0 h 65"/>
                <a:gd name="T44" fmla="*/ 0 w 160"/>
                <a:gd name="T45" fmla="*/ 0 h 65"/>
                <a:gd name="T46" fmla="*/ 0 w 160"/>
                <a:gd name="T47" fmla="*/ 0 h 65"/>
                <a:gd name="T48" fmla="*/ 0 w 160"/>
                <a:gd name="T49" fmla="*/ 0 h 65"/>
                <a:gd name="T50" fmla="*/ 0 w 160"/>
                <a:gd name="T51" fmla="*/ 0 h 65"/>
                <a:gd name="T52" fmla="*/ 0 w 160"/>
                <a:gd name="T53" fmla="*/ 0 h 65"/>
                <a:gd name="T54" fmla="*/ 0 w 160"/>
                <a:gd name="T55" fmla="*/ 0 h 65"/>
                <a:gd name="T56" fmla="*/ 0 w 160"/>
                <a:gd name="T57" fmla="*/ 0 h 65"/>
                <a:gd name="T58" fmla="*/ 0 w 160"/>
                <a:gd name="T59" fmla="*/ 0 h 65"/>
                <a:gd name="T60" fmla="*/ 0 w 160"/>
                <a:gd name="T61" fmla="*/ 0 h 65"/>
                <a:gd name="T62" fmla="*/ 0 w 160"/>
                <a:gd name="T63" fmla="*/ 0 h 65"/>
                <a:gd name="T64" fmla="*/ 0 w 160"/>
                <a:gd name="T65" fmla="*/ 0 h 65"/>
                <a:gd name="T66" fmla="*/ 0 w 160"/>
                <a:gd name="T67" fmla="*/ 0 h 65"/>
                <a:gd name="T68" fmla="*/ 0 w 160"/>
                <a:gd name="T69" fmla="*/ 0 h 65"/>
                <a:gd name="T70" fmla="*/ 0 w 160"/>
                <a:gd name="T71" fmla="*/ 0 h 65"/>
                <a:gd name="T72" fmla="*/ 0 w 160"/>
                <a:gd name="T73" fmla="*/ 0 h 65"/>
                <a:gd name="T74" fmla="*/ 0 w 160"/>
                <a:gd name="T75" fmla="*/ 0 h 65"/>
                <a:gd name="T76" fmla="*/ 0 w 160"/>
                <a:gd name="T77" fmla="*/ 0 h 65"/>
                <a:gd name="T78" fmla="*/ 0 w 160"/>
                <a:gd name="T79" fmla="*/ 0 h 65"/>
                <a:gd name="T80" fmla="*/ 0 w 160"/>
                <a:gd name="T81" fmla="*/ 0 h 65"/>
                <a:gd name="T82" fmla="*/ 0 w 160"/>
                <a:gd name="T83" fmla="*/ 0 h 65"/>
                <a:gd name="T84" fmla="*/ 0 w 160"/>
                <a:gd name="T85" fmla="*/ 0 h 65"/>
                <a:gd name="T86" fmla="*/ 0 w 160"/>
                <a:gd name="T87" fmla="*/ 0 h 65"/>
                <a:gd name="T88" fmla="*/ 0 w 160"/>
                <a:gd name="T89" fmla="*/ 0 h 6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60" h="65">
                  <a:moveTo>
                    <a:pt x="119" y="9"/>
                  </a:moveTo>
                  <a:lnTo>
                    <a:pt x="125" y="11"/>
                  </a:lnTo>
                  <a:lnTo>
                    <a:pt x="129" y="13"/>
                  </a:lnTo>
                  <a:lnTo>
                    <a:pt x="135" y="14"/>
                  </a:lnTo>
                  <a:lnTo>
                    <a:pt x="140" y="15"/>
                  </a:lnTo>
                  <a:lnTo>
                    <a:pt x="145" y="16"/>
                  </a:lnTo>
                  <a:lnTo>
                    <a:pt x="150" y="19"/>
                  </a:lnTo>
                  <a:lnTo>
                    <a:pt x="156" y="21"/>
                  </a:lnTo>
                  <a:lnTo>
                    <a:pt x="160" y="23"/>
                  </a:lnTo>
                  <a:lnTo>
                    <a:pt x="152" y="22"/>
                  </a:lnTo>
                  <a:lnTo>
                    <a:pt x="144" y="21"/>
                  </a:lnTo>
                  <a:lnTo>
                    <a:pt x="136" y="21"/>
                  </a:lnTo>
                  <a:lnTo>
                    <a:pt x="128" y="22"/>
                  </a:lnTo>
                  <a:lnTo>
                    <a:pt x="119" y="23"/>
                  </a:lnTo>
                  <a:lnTo>
                    <a:pt x="111" y="26"/>
                  </a:lnTo>
                  <a:lnTo>
                    <a:pt x="103" y="28"/>
                  </a:lnTo>
                  <a:lnTo>
                    <a:pt x="96" y="30"/>
                  </a:lnTo>
                  <a:lnTo>
                    <a:pt x="130" y="46"/>
                  </a:lnTo>
                  <a:lnTo>
                    <a:pt x="123" y="46"/>
                  </a:lnTo>
                  <a:lnTo>
                    <a:pt x="115" y="45"/>
                  </a:lnTo>
                  <a:lnTo>
                    <a:pt x="107" y="45"/>
                  </a:lnTo>
                  <a:lnTo>
                    <a:pt x="100" y="45"/>
                  </a:lnTo>
                  <a:lnTo>
                    <a:pt x="92" y="46"/>
                  </a:lnTo>
                  <a:lnTo>
                    <a:pt x="84" y="46"/>
                  </a:lnTo>
                  <a:lnTo>
                    <a:pt x="76" y="46"/>
                  </a:lnTo>
                  <a:lnTo>
                    <a:pt x="69" y="47"/>
                  </a:lnTo>
                  <a:lnTo>
                    <a:pt x="67" y="51"/>
                  </a:lnTo>
                  <a:lnTo>
                    <a:pt x="95" y="65"/>
                  </a:lnTo>
                  <a:lnTo>
                    <a:pt x="83" y="62"/>
                  </a:lnTo>
                  <a:lnTo>
                    <a:pt x="72" y="61"/>
                  </a:lnTo>
                  <a:lnTo>
                    <a:pt x="60" y="61"/>
                  </a:lnTo>
                  <a:lnTo>
                    <a:pt x="49" y="62"/>
                  </a:lnTo>
                  <a:lnTo>
                    <a:pt x="36" y="62"/>
                  </a:lnTo>
                  <a:lnTo>
                    <a:pt x="24" y="64"/>
                  </a:lnTo>
                  <a:lnTo>
                    <a:pt x="12" y="65"/>
                  </a:lnTo>
                  <a:lnTo>
                    <a:pt x="0" y="65"/>
                  </a:lnTo>
                  <a:lnTo>
                    <a:pt x="16" y="55"/>
                  </a:lnTo>
                  <a:lnTo>
                    <a:pt x="32" y="46"/>
                  </a:lnTo>
                  <a:lnTo>
                    <a:pt x="47" y="37"/>
                  </a:lnTo>
                  <a:lnTo>
                    <a:pt x="64" y="27"/>
                  </a:lnTo>
                  <a:lnTo>
                    <a:pt x="80" y="17"/>
                  </a:lnTo>
                  <a:lnTo>
                    <a:pt x="97" y="11"/>
                  </a:lnTo>
                  <a:lnTo>
                    <a:pt x="114" y="4"/>
                  </a:lnTo>
                  <a:lnTo>
                    <a:pt x="133" y="0"/>
                  </a:lnTo>
                  <a:lnTo>
                    <a:pt x="119" y="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67" name="Freeform 760"/>
            <p:cNvSpPr>
              <a:spLocks/>
            </p:cNvSpPr>
            <p:nvPr/>
          </p:nvSpPr>
          <p:spPr bwMode="auto">
            <a:xfrm>
              <a:off x="1745" y="1838"/>
              <a:ext cx="58" cy="13"/>
            </a:xfrm>
            <a:custGeom>
              <a:avLst/>
              <a:gdLst>
                <a:gd name="T0" fmla="*/ 0 w 220"/>
                <a:gd name="T1" fmla="*/ 0 h 40"/>
                <a:gd name="T2" fmla="*/ 0 w 220"/>
                <a:gd name="T3" fmla="*/ 0 h 40"/>
                <a:gd name="T4" fmla="*/ 0 w 220"/>
                <a:gd name="T5" fmla="*/ 0 h 40"/>
                <a:gd name="T6" fmla="*/ 0 w 220"/>
                <a:gd name="T7" fmla="*/ 0 h 40"/>
                <a:gd name="T8" fmla="*/ 0 w 220"/>
                <a:gd name="T9" fmla="*/ 0 h 40"/>
                <a:gd name="T10" fmla="*/ 0 w 220"/>
                <a:gd name="T11" fmla="*/ 0 h 40"/>
                <a:gd name="T12" fmla="*/ 0 w 220"/>
                <a:gd name="T13" fmla="*/ 0 h 40"/>
                <a:gd name="T14" fmla="*/ 0 w 220"/>
                <a:gd name="T15" fmla="*/ 0 h 40"/>
                <a:gd name="T16" fmla="*/ 0 w 220"/>
                <a:gd name="T17" fmla="*/ 0 h 40"/>
                <a:gd name="T18" fmla="*/ 0 w 220"/>
                <a:gd name="T19" fmla="*/ 0 h 40"/>
                <a:gd name="T20" fmla="*/ 0 w 220"/>
                <a:gd name="T21" fmla="*/ 0 h 40"/>
                <a:gd name="T22" fmla="*/ 0 w 220"/>
                <a:gd name="T23" fmla="*/ 0 h 40"/>
                <a:gd name="T24" fmla="*/ 0 w 220"/>
                <a:gd name="T25" fmla="*/ 0 h 40"/>
                <a:gd name="T26" fmla="*/ 0 w 220"/>
                <a:gd name="T27" fmla="*/ 0 h 40"/>
                <a:gd name="T28" fmla="*/ 0 w 220"/>
                <a:gd name="T29" fmla="*/ 0 h 40"/>
                <a:gd name="T30" fmla="*/ 0 w 220"/>
                <a:gd name="T31" fmla="*/ 0 h 40"/>
                <a:gd name="T32" fmla="*/ 0 w 220"/>
                <a:gd name="T33" fmla="*/ 0 h 40"/>
                <a:gd name="T34" fmla="*/ 0 w 220"/>
                <a:gd name="T35" fmla="*/ 0 h 40"/>
                <a:gd name="T36" fmla="*/ 0 w 220"/>
                <a:gd name="T37" fmla="*/ 0 h 40"/>
                <a:gd name="T38" fmla="*/ 0 w 220"/>
                <a:gd name="T39" fmla="*/ 0 h 40"/>
                <a:gd name="T40" fmla="*/ 0 w 220"/>
                <a:gd name="T41" fmla="*/ 0 h 40"/>
                <a:gd name="T42" fmla="*/ 0 w 220"/>
                <a:gd name="T43" fmla="*/ 0 h 40"/>
                <a:gd name="T44" fmla="*/ 0 w 220"/>
                <a:gd name="T45" fmla="*/ 0 h 40"/>
                <a:gd name="T46" fmla="*/ 0 w 220"/>
                <a:gd name="T47" fmla="*/ 0 h 40"/>
                <a:gd name="T48" fmla="*/ 0 w 220"/>
                <a:gd name="T49" fmla="*/ 0 h 40"/>
                <a:gd name="T50" fmla="*/ 0 w 220"/>
                <a:gd name="T51" fmla="*/ 0 h 40"/>
                <a:gd name="T52" fmla="*/ 0 w 220"/>
                <a:gd name="T53" fmla="*/ 0 h 40"/>
                <a:gd name="T54" fmla="*/ 0 w 220"/>
                <a:gd name="T55" fmla="*/ 0 h 40"/>
                <a:gd name="T56" fmla="*/ 0 w 220"/>
                <a:gd name="T57" fmla="*/ 0 h 40"/>
                <a:gd name="T58" fmla="*/ 0 w 220"/>
                <a:gd name="T59" fmla="*/ 0 h 4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20" h="40">
                  <a:moveTo>
                    <a:pt x="86" y="19"/>
                  </a:moveTo>
                  <a:lnTo>
                    <a:pt x="103" y="21"/>
                  </a:lnTo>
                  <a:lnTo>
                    <a:pt x="120" y="22"/>
                  </a:lnTo>
                  <a:lnTo>
                    <a:pt x="136" y="22"/>
                  </a:lnTo>
                  <a:lnTo>
                    <a:pt x="153" y="23"/>
                  </a:lnTo>
                  <a:lnTo>
                    <a:pt x="171" y="23"/>
                  </a:lnTo>
                  <a:lnTo>
                    <a:pt x="187" y="24"/>
                  </a:lnTo>
                  <a:lnTo>
                    <a:pt x="204" y="26"/>
                  </a:lnTo>
                  <a:lnTo>
                    <a:pt x="220" y="28"/>
                  </a:lnTo>
                  <a:lnTo>
                    <a:pt x="201" y="29"/>
                  </a:lnTo>
                  <a:lnTo>
                    <a:pt x="180" y="32"/>
                  </a:lnTo>
                  <a:lnTo>
                    <a:pt x="159" y="36"/>
                  </a:lnTo>
                  <a:lnTo>
                    <a:pt x="139" y="38"/>
                  </a:lnTo>
                  <a:lnTo>
                    <a:pt x="119" y="40"/>
                  </a:lnTo>
                  <a:lnTo>
                    <a:pt x="99" y="39"/>
                  </a:lnTo>
                  <a:lnTo>
                    <a:pt x="79" y="37"/>
                  </a:lnTo>
                  <a:lnTo>
                    <a:pt x="60" y="30"/>
                  </a:lnTo>
                  <a:lnTo>
                    <a:pt x="53" y="27"/>
                  </a:lnTo>
                  <a:lnTo>
                    <a:pt x="45" y="23"/>
                  </a:lnTo>
                  <a:lnTo>
                    <a:pt x="38" y="21"/>
                  </a:lnTo>
                  <a:lnTo>
                    <a:pt x="30" y="17"/>
                  </a:lnTo>
                  <a:lnTo>
                    <a:pt x="22" y="14"/>
                  </a:lnTo>
                  <a:lnTo>
                    <a:pt x="15" y="11"/>
                  </a:lnTo>
                  <a:lnTo>
                    <a:pt x="7" y="7"/>
                  </a:lnTo>
                  <a:lnTo>
                    <a:pt x="0" y="4"/>
                  </a:lnTo>
                  <a:lnTo>
                    <a:pt x="7" y="1"/>
                  </a:lnTo>
                  <a:lnTo>
                    <a:pt x="15" y="0"/>
                  </a:lnTo>
                  <a:lnTo>
                    <a:pt x="24" y="1"/>
                  </a:lnTo>
                  <a:lnTo>
                    <a:pt x="32" y="1"/>
                  </a:lnTo>
                  <a:lnTo>
                    <a:pt x="86" y="1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68" name="Freeform 761"/>
            <p:cNvSpPr>
              <a:spLocks/>
            </p:cNvSpPr>
            <p:nvPr/>
          </p:nvSpPr>
          <p:spPr bwMode="auto">
            <a:xfrm>
              <a:off x="1734" y="1851"/>
              <a:ext cx="4" cy="8"/>
            </a:xfrm>
            <a:custGeom>
              <a:avLst/>
              <a:gdLst>
                <a:gd name="T0" fmla="*/ 0 w 16"/>
                <a:gd name="T1" fmla="*/ 0 h 24"/>
                <a:gd name="T2" fmla="*/ 0 w 16"/>
                <a:gd name="T3" fmla="*/ 0 h 24"/>
                <a:gd name="T4" fmla="*/ 0 w 16"/>
                <a:gd name="T5" fmla="*/ 0 h 24"/>
                <a:gd name="T6" fmla="*/ 0 w 16"/>
                <a:gd name="T7" fmla="*/ 0 h 24"/>
                <a:gd name="T8" fmla="*/ 0 w 16"/>
                <a:gd name="T9" fmla="*/ 0 h 24"/>
                <a:gd name="T10" fmla="*/ 0 w 16"/>
                <a:gd name="T11" fmla="*/ 0 h 24"/>
                <a:gd name="T12" fmla="*/ 0 w 16"/>
                <a:gd name="T13" fmla="*/ 0 h 24"/>
                <a:gd name="T14" fmla="*/ 0 w 16"/>
                <a:gd name="T15" fmla="*/ 0 h 24"/>
                <a:gd name="T16" fmla="*/ 0 w 16"/>
                <a:gd name="T17" fmla="*/ 0 h 24"/>
                <a:gd name="T18" fmla="*/ 0 w 16"/>
                <a:gd name="T19" fmla="*/ 0 h 24"/>
                <a:gd name="T20" fmla="*/ 0 w 16"/>
                <a:gd name="T21" fmla="*/ 0 h 24"/>
                <a:gd name="T22" fmla="*/ 0 w 16"/>
                <a:gd name="T23" fmla="*/ 0 h 24"/>
                <a:gd name="T24" fmla="*/ 0 w 16"/>
                <a:gd name="T25" fmla="*/ 0 h 24"/>
                <a:gd name="T26" fmla="*/ 0 w 16"/>
                <a:gd name="T27" fmla="*/ 0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" h="24">
                  <a:moveTo>
                    <a:pt x="16" y="11"/>
                  </a:moveTo>
                  <a:lnTo>
                    <a:pt x="16" y="15"/>
                  </a:lnTo>
                  <a:lnTo>
                    <a:pt x="16" y="19"/>
                  </a:lnTo>
                  <a:lnTo>
                    <a:pt x="13" y="22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1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3"/>
                  </a:lnTo>
                  <a:lnTo>
                    <a:pt x="12" y="7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69" name="Freeform 762"/>
            <p:cNvSpPr>
              <a:spLocks/>
            </p:cNvSpPr>
            <p:nvPr/>
          </p:nvSpPr>
          <p:spPr bwMode="auto">
            <a:xfrm>
              <a:off x="1748" y="1851"/>
              <a:ext cx="7" cy="10"/>
            </a:xfrm>
            <a:custGeom>
              <a:avLst/>
              <a:gdLst>
                <a:gd name="T0" fmla="*/ 0 w 23"/>
                <a:gd name="T1" fmla="*/ 0 h 27"/>
                <a:gd name="T2" fmla="*/ 0 w 23"/>
                <a:gd name="T3" fmla="*/ 0 h 27"/>
                <a:gd name="T4" fmla="*/ 0 w 23"/>
                <a:gd name="T5" fmla="*/ 0 h 27"/>
                <a:gd name="T6" fmla="*/ 0 w 23"/>
                <a:gd name="T7" fmla="*/ 0 h 27"/>
                <a:gd name="T8" fmla="*/ 0 w 23"/>
                <a:gd name="T9" fmla="*/ 0 h 27"/>
                <a:gd name="T10" fmla="*/ 0 w 23"/>
                <a:gd name="T11" fmla="*/ 0 h 27"/>
                <a:gd name="T12" fmla="*/ 0 w 23"/>
                <a:gd name="T13" fmla="*/ 0 h 27"/>
                <a:gd name="T14" fmla="*/ 0 w 23"/>
                <a:gd name="T15" fmla="*/ 0 h 27"/>
                <a:gd name="T16" fmla="*/ 0 w 23"/>
                <a:gd name="T17" fmla="*/ 0 h 27"/>
                <a:gd name="T18" fmla="*/ 0 w 23"/>
                <a:gd name="T19" fmla="*/ 0 h 27"/>
                <a:gd name="T20" fmla="*/ 0 w 23"/>
                <a:gd name="T21" fmla="*/ 0 h 27"/>
                <a:gd name="T22" fmla="*/ 0 w 23"/>
                <a:gd name="T23" fmla="*/ 0 h 27"/>
                <a:gd name="T24" fmla="*/ 0 w 23"/>
                <a:gd name="T25" fmla="*/ 0 h 27"/>
                <a:gd name="T26" fmla="*/ 0 w 23"/>
                <a:gd name="T27" fmla="*/ 0 h 27"/>
                <a:gd name="T28" fmla="*/ 0 w 23"/>
                <a:gd name="T29" fmla="*/ 0 h 27"/>
                <a:gd name="T30" fmla="*/ 0 w 23"/>
                <a:gd name="T31" fmla="*/ 0 h 27"/>
                <a:gd name="T32" fmla="*/ 0 w 23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3" h="27">
                  <a:moveTo>
                    <a:pt x="23" y="8"/>
                  </a:moveTo>
                  <a:lnTo>
                    <a:pt x="23" y="14"/>
                  </a:lnTo>
                  <a:lnTo>
                    <a:pt x="21" y="19"/>
                  </a:lnTo>
                  <a:lnTo>
                    <a:pt x="16" y="23"/>
                  </a:lnTo>
                  <a:lnTo>
                    <a:pt x="11" y="26"/>
                  </a:lnTo>
                  <a:lnTo>
                    <a:pt x="7" y="27"/>
                  </a:lnTo>
                  <a:lnTo>
                    <a:pt x="4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1" y="15"/>
                  </a:lnTo>
                  <a:lnTo>
                    <a:pt x="2" y="9"/>
                  </a:lnTo>
                  <a:lnTo>
                    <a:pt x="6" y="4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7" y="2"/>
                  </a:lnTo>
                  <a:lnTo>
                    <a:pt x="21" y="4"/>
                  </a:lnTo>
                  <a:lnTo>
                    <a:pt x="23" y="8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70" name="Freeform 763"/>
            <p:cNvSpPr>
              <a:spLocks/>
            </p:cNvSpPr>
            <p:nvPr/>
          </p:nvSpPr>
          <p:spPr bwMode="auto">
            <a:xfrm>
              <a:off x="1784" y="1858"/>
              <a:ext cx="2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0 w 10"/>
                <a:gd name="T5" fmla="*/ 0 h 7"/>
                <a:gd name="T6" fmla="*/ 0 w 10"/>
                <a:gd name="T7" fmla="*/ 0 h 7"/>
                <a:gd name="T8" fmla="*/ 0 w 10"/>
                <a:gd name="T9" fmla="*/ 0 h 7"/>
                <a:gd name="T10" fmla="*/ 0 w 10"/>
                <a:gd name="T11" fmla="*/ 0 h 7"/>
                <a:gd name="T12" fmla="*/ 0 w 10"/>
                <a:gd name="T13" fmla="*/ 0 h 7"/>
                <a:gd name="T14" fmla="*/ 0 w 10"/>
                <a:gd name="T15" fmla="*/ 0 h 7"/>
                <a:gd name="T16" fmla="*/ 0 w 10"/>
                <a:gd name="T17" fmla="*/ 0 h 7"/>
                <a:gd name="T18" fmla="*/ 0 w 10"/>
                <a:gd name="T19" fmla="*/ 0 h 7"/>
                <a:gd name="T20" fmla="*/ 0 w 10"/>
                <a:gd name="T21" fmla="*/ 0 h 7"/>
                <a:gd name="T22" fmla="*/ 0 w 10"/>
                <a:gd name="T23" fmla="*/ 0 h 7"/>
                <a:gd name="T24" fmla="*/ 0 w 10"/>
                <a:gd name="T25" fmla="*/ 0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" h="7">
                  <a:moveTo>
                    <a:pt x="10" y="2"/>
                  </a:moveTo>
                  <a:lnTo>
                    <a:pt x="10" y="3"/>
                  </a:lnTo>
                  <a:lnTo>
                    <a:pt x="7" y="4"/>
                  </a:lnTo>
                  <a:lnTo>
                    <a:pt x="6" y="6"/>
                  </a:lnTo>
                  <a:lnTo>
                    <a:pt x="5" y="7"/>
                  </a:lnTo>
                  <a:lnTo>
                    <a:pt x="4" y="7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71" name="Freeform 764"/>
            <p:cNvSpPr>
              <a:spLocks/>
            </p:cNvSpPr>
            <p:nvPr/>
          </p:nvSpPr>
          <p:spPr bwMode="auto">
            <a:xfrm>
              <a:off x="1706" y="1859"/>
              <a:ext cx="10" cy="4"/>
            </a:xfrm>
            <a:custGeom>
              <a:avLst/>
              <a:gdLst>
                <a:gd name="T0" fmla="*/ 0 w 40"/>
                <a:gd name="T1" fmla="*/ 0 h 11"/>
                <a:gd name="T2" fmla="*/ 0 w 40"/>
                <a:gd name="T3" fmla="*/ 0 h 11"/>
                <a:gd name="T4" fmla="*/ 0 w 40"/>
                <a:gd name="T5" fmla="*/ 0 h 11"/>
                <a:gd name="T6" fmla="*/ 0 w 40"/>
                <a:gd name="T7" fmla="*/ 0 h 11"/>
                <a:gd name="T8" fmla="*/ 0 w 40"/>
                <a:gd name="T9" fmla="*/ 0 h 11"/>
                <a:gd name="T10" fmla="*/ 0 w 40"/>
                <a:gd name="T11" fmla="*/ 0 h 11"/>
                <a:gd name="T12" fmla="*/ 0 w 40"/>
                <a:gd name="T13" fmla="*/ 0 h 11"/>
                <a:gd name="T14" fmla="*/ 0 w 40"/>
                <a:gd name="T15" fmla="*/ 0 h 11"/>
                <a:gd name="T16" fmla="*/ 0 w 40"/>
                <a:gd name="T17" fmla="*/ 0 h 11"/>
                <a:gd name="T18" fmla="*/ 0 w 40"/>
                <a:gd name="T19" fmla="*/ 0 h 11"/>
                <a:gd name="T20" fmla="*/ 0 w 40"/>
                <a:gd name="T21" fmla="*/ 0 h 11"/>
                <a:gd name="T22" fmla="*/ 0 w 40"/>
                <a:gd name="T23" fmla="*/ 0 h 11"/>
                <a:gd name="T24" fmla="*/ 0 w 40"/>
                <a:gd name="T25" fmla="*/ 0 h 11"/>
                <a:gd name="T26" fmla="*/ 0 w 40"/>
                <a:gd name="T27" fmla="*/ 0 h 11"/>
                <a:gd name="T28" fmla="*/ 0 w 40"/>
                <a:gd name="T29" fmla="*/ 0 h 11"/>
                <a:gd name="T30" fmla="*/ 0 w 40"/>
                <a:gd name="T31" fmla="*/ 0 h 11"/>
                <a:gd name="T32" fmla="*/ 0 w 40"/>
                <a:gd name="T33" fmla="*/ 0 h 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0" h="11">
                  <a:moveTo>
                    <a:pt x="40" y="8"/>
                  </a:moveTo>
                  <a:lnTo>
                    <a:pt x="35" y="9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0" y="11"/>
                  </a:lnTo>
                  <a:lnTo>
                    <a:pt x="15" y="11"/>
                  </a:lnTo>
                  <a:lnTo>
                    <a:pt x="11" y="11"/>
                  </a:lnTo>
                  <a:lnTo>
                    <a:pt x="5" y="11"/>
                  </a:lnTo>
                  <a:lnTo>
                    <a:pt x="0" y="10"/>
                  </a:lnTo>
                  <a:lnTo>
                    <a:pt x="3" y="7"/>
                  </a:lnTo>
                  <a:lnTo>
                    <a:pt x="6" y="3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28" y="0"/>
                  </a:lnTo>
                  <a:lnTo>
                    <a:pt x="35" y="3"/>
                  </a:lnTo>
                  <a:lnTo>
                    <a:pt x="40" y="8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72" name="Freeform 765"/>
            <p:cNvSpPr>
              <a:spLocks/>
            </p:cNvSpPr>
            <p:nvPr/>
          </p:nvSpPr>
          <p:spPr bwMode="auto">
            <a:xfrm>
              <a:off x="1765" y="1861"/>
              <a:ext cx="4" cy="6"/>
            </a:xfrm>
            <a:custGeom>
              <a:avLst/>
              <a:gdLst>
                <a:gd name="T0" fmla="*/ 0 w 16"/>
                <a:gd name="T1" fmla="*/ 0 h 20"/>
                <a:gd name="T2" fmla="*/ 0 w 16"/>
                <a:gd name="T3" fmla="*/ 0 h 20"/>
                <a:gd name="T4" fmla="*/ 0 w 16"/>
                <a:gd name="T5" fmla="*/ 0 h 20"/>
                <a:gd name="T6" fmla="*/ 0 w 16"/>
                <a:gd name="T7" fmla="*/ 0 h 20"/>
                <a:gd name="T8" fmla="*/ 0 w 16"/>
                <a:gd name="T9" fmla="*/ 0 h 20"/>
                <a:gd name="T10" fmla="*/ 0 w 16"/>
                <a:gd name="T11" fmla="*/ 0 h 20"/>
                <a:gd name="T12" fmla="*/ 0 w 16"/>
                <a:gd name="T13" fmla="*/ 0 h 20"/>
                <a:gd name="T14" fmla="*/ 0 w 16"/>
                <a:gd name="T15" fmla="*/ 0 h 20"/>
                <a:gd name="T16" fmla="*/ 0 w 16"/>
                <a:gd name="T17" fmla="*/ 0 h 20"/>
                <a:gd name="T18" fmla="*/ 0 w 16"/>
                <a:gd name="T19" fmla="*/ 0 h 20"/>
                <a:gd name="T20" fmla="*/ 0 w 16"/>
                <a:gd name="T21" fmla="*/ 0 h 20"/>
                <a:gd name="T22" fmla="*/ 0 w 16"/>
                <a:gd name="T23" fmla="*/ 0 h 20"/>
                <a:gd name="T24" fmla="*/ 0 w 16"/>
                <a:gd name="T25" fmla="*/ 0 h 20"/>
                <a:gd name="T26" fmla="*/ 0 w 16"/>
                <a:gd name="T27" fmla="*/ 0 h 20"/>
                <a:gd name="T28" fmla="*/ 0 w 16"/>
                <a:gd name="T29" fmla="*/ 0 h 20"/>
                <a:gd name="T30" fmla="*/ 0 w 16"/>
                <a:gd name="T31" fmla="*/ 0 h 20"/>
                <a:gd name="T32" fmla="*/ 0 w 16"/>
                <a:gd name="T33" fmla="*/ 0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" h="20">
                  <a:moveTo>
                    <a:pt x="16" y="7"/>
                  </a:moveTo>
                  <a:lnTo>
                    <a:pt x="16" y="12"/>
                  </a:lnTo>
                  <a:lnTo>
                    <a:pt x="15" y="14"/>
                  </a:lnTo>
                  <a:lnTo>
                    <a:pt x="12" y="18"/>
                  </a:lnTo>
                  <a:lnTo>
                    <a:pt x="9" y="19"/>
                  </a:lnTo>
                  <a:lnTo>
                    <a:pt x="7" y="20"/>
                  </a:lnTo>
                  <a:lnTo>
                    <a:pt x="3" y="19"/>
                  </a:lnTo>
                  <a:lnTo>
                    <a:pt x="1" y="18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2" y="7"/>
                  </a:lnTo>
                  <a:lnTo>
                    <a:pt x="5" y="4"/>
                  </a:lnTo>
                  <a:lnTo>
                    <a:pt x="7" y="0"/>
                  </a:lnTo>
                  <a:lnTo>
                    <a:pt x="9" y="2"/>
                  </a:lnTo>
                  <a:lnTo>
                    <a:pt x="13" y="3"/>
                  </a:lnTo>
                  <a:lnTo>
                    <a:pt x="15" y="5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173" name="Freeform 766"/>
            <p:cNvSpPr>
              <a:spLocks/>
            </p:cNvSpPr>
            <p:nvPr/>
          </p:nvSpPr>
          <p:spPr bwMode="auto">
            <a:xfrm>
              <a:off x="1743" y="1867"/>
              <a:ext cx="7" cy="3"/>
            </a:xfrm>
            <a:custGeom>
              <a:avLst/>
              <a:gdLst>
                <a:gd name="T0" fmla="*/ 0 w 30"/>
                <a:gd name="T1" fmla="*/ 0 h 10"/>
                <a:gd name="T2" fmla="*/ 0 w 30"/>
                <a:gd name="T3" fmla="*/ 0 h 10"/>
                <a:gd name="T4" fmla="*/ 0 w 30"/>
                <a:gd name="T5" fmla="*/ 0 h 10"/>
                <a:gd name="T6" fmla="*/ 0 w 30"/>
                <a:gd name="T7" fmla="*/ 0 h 10"/>
                <a:gd name="T8" fmla="*/ 0 w 30"/>
                <a:gd name="T9" fmla="*/ 0 h 10"/>
                <a:gd name="T10" fmla="*/ 0 w 30"/>
                <a:gd name="T11" fmla="*/ 0 h 10"/>
                <a:gd name="T12" fmla="*/ 0 w 30"/>
                <a:gd name="T13" fmla="*/ 0 h 10"/>
                <a:gd name="T14" fmla="*/ 0 w 30"/>
                <a:gd name="T15" fmla="*/ 0 h 10"/>
                <a:gd name="T16" fmla="*/ 0 w 30"/>
                <a:gd name="T17" fmla="*/ 0 h 10"/>
                <a:gd name="T18" fmla="*/ 0 w 30"/>
                <a:gd name="T19" fmla="*/ 0 h 10"/>
                <a:gd name="T20" fmla="*/ 0 w 30"/>
                <a:gd name="T21" fmla="*/ 0 h 10"/>
                <a:gd name="T22" fmla="*/ 0 w 30"/>
                <a:gd name="T23" fmla="*/ 0 h 10"/>
                <a:gd name="T24" fmla="*/ 0 w 30"/>
                <a:gd name="T25" fmla="*/ 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10">
                  <a:moveTo>
                    <a:pt x="30" y="1"/>
                  </a:moveTo>
                  <a:lnTo>
                    <a:pt x="30" y="4"/>
                  </a:lnTo>
                  <a:lnTo>
                    <a:pt x="28" y="7"/>
                  </a:lnTo>
                  <a:lnTo>
                    <a:pt x="25" y="8"/>
                  </a:lnTo>
                  <a:lnTo>
                    <a:pt x="22" y="9"/>
                  </a:lnTo>
                  <a:lnTo>
                    <a:pt x="16" y="10"/>
                  </a:lnTo>
                  <a:lnTo>
                    <a:pt x="10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6" y="4"/>
                  </a:lnTo>
                  <a:lnTo>
                    <a:pt x="14" y="1"/>
                  </a:lnTo>
                  <a:lnTo>
                    <a:pt x="22" y="0"/>
                  </a:lnTo>
                  <a:lnTo>
                    <a:pt x="30" y="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17417" name="Group 767"/>
          <p:cNvGrpSpPr>
            <a:grpSpLocks/>
          </p:cNvGrpSpPr>
          <p:nvPr/>
        </p:nvGrpSpPr>
        <p:grpSpPr bwMode="auto">
          <a:xfrm>
            <a:off x="3862388" y="2378075"/>
            <a:ext cx="431800" cy="835025"/>
            <a:chOff x="1519" y="1117"/>
            <a:chExt cx="454" cy="798"/>
          </a:xfrm>
        </p:grpSpPr>
        <p:sp>
          <p:nvSpPr>
            <p:cNvPr id="17876" name="AutoShape 768"/>
            <p:cNvSpPr>
              <a:spLocks noChangeAspect="1" noChangeArrowheads="1" noTextEdit="1"/>
            </p:cNvSpPr>
            <p:nvPr/>
          </p:nvSpPr>
          <p:spPr bwMode="auto">
            <a:xfrm>
              <a:off x="1519" y="1117"/>
              <a:ext cx="454" cy="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77" name="Freeform 769"/>
            <p:cNvSpPr>
              <a:spLocks/>
            </p:cNvSpPr>
            <p:nvPr/>
          </p:nvSpPr>
          <p:spPr bwMode="auto">
            <a:xfrm>
              <a:off x="1536" y="1144"/>
              <a:ext cx="409" cy="507"/>
            </a:xfrm>
            <a:custGeom>
              <a:avLst/>
              <a:gdLst>
                <a:gd name="T0" fmla="*/ 0 w 1561"/>
                <a:gd name="T1" fmla="*/ 0 h 1533"/>
                <a:gd name="T2" fmla="*/ 0 w 1561"/>
                <a:gd name="T3" fmla="*/ 0 h 1533"/>
                <a:gd name="T4" fmla="*/ 0 w 1561"/>
                <a:gd name="T5" fmla="*/ 0 h 1533"/>
                <a:gd name="T6" fmla="*/ 0 w 1561"/>
                <a:gd name="T7" fmla="*/ 0 h 1533"/>
                <a:gd name="T8" fmla="*/ 0 w 1561"/>
                <a:gd name="T9" fmla="*/ 0 h 1533"/>
                <a:gd name="T10" fmla="*/ 0 w 1561"/>
                <a:gd name="T11" fmla="*/ 0 h 1533"/>
                <a:gd name="T12" fmla="*/ 0 w 1561"/>
                <a:gd name="T13" fmla="*/ 0 h 1533"/>
                <a:gd name="T14" fmla="*/ 0 w 1561"/>
                <a:gd name="T15" fmla="*/ 0 h 1533"/>
                <a:gd name="T16" fmla="*/ 0 w 1561"/>
                <a:gd name="T17" fmla="*/ 0 h 1533"/>
                <a:gd name="T18" fmla="*/ 0 w 1561"/>
                <a:gd name="T19" fmla="*/ 0 h 1533"/>
                <a:gd name="T20" fmla="*/ 0 w 1561"/>
                <a:gd name="T21" fmla="*/ 0 h 1533"/>
                <a:gd name="T22" fmla="*/ 0 w 1561"/>
                <a:gd name="T23" fmla="*/ 0 h 1533"/>
                <a:gd name="T24" fmla="*/ 0 w 1561"/>
                <a:gd name="T25" fmla="*/ 0 h 1533"/>
                <a:gd name="T26" fmla="*/ 0 w 1561"/>
                <a:gd name="T27" fmla="*/ 0 h 1533"/>
                <a:gd name="T28" fmla="*/ 0 w 1561"/>
                <a:gd name="T29" fmla="*/ 0 h 1533"/>
                <a:gd name="T30" fmla="*/ 0 w 1561"/>
                <a:gd name="T31" fmla="*/ 0 h 1533"/>
                <a:gd name="T32" fmla="*/ 0 w 1561"/>
                <a:gd name="T33" fmla="*/ 0 h 1533"/>
                <a:gd name="T34" fmla="*/ 0 w 1561"/>
                <a:gd name="T35" fmla="*/ 0 h 1533"/>
                <a:gd name="T36" fmla="*/ 0 w 1561"/>
                <a:gd name="T37" fmla="*/ 0 h 1533"/>
                <a:gd name="T38" fmla="*/ 0 w 1561"/>
                <a:gd name="T39" fmla="*/ 0 h 1533"/>
                <a:gd name="T40" fmla="*/ 0 w 1561"/>
                <a:gd name="T41" fmla="*/ 0 h 1533"/>
                <a:gd name="T42" fmla="*/ 0 w 1561"/>
                <a:gd name="T43" fmla="*/ 0 h 1533"/>
                <a:gd name="T44" fmla="*/ 0 w 1561"/>
                <a:gd name="T45" fmla="*/ 0 h 1533"/>
                <a:gd name="T46" fmla="*/ 0 w 1561"/>
                <a:gd name="T47" fmla="*/ 0 h 1533"/>
                <a:gd name="T48" fmla="*/ 0 w 1561"/>
                <a:gd name="T49" fmla="*/ 0 h 1533"/>
                <a:gd name="T50" fmla="*/ 0 w 1561"/>
                <a:gd name="T51" fmla="*/ 0 h 1533"/>
                <a:gd name="T52" fmla="*/ 0 w 1561"/>
                <a:gd name="T53" fmla="*/ 0 h 1533"/>
                <a:gd name="T54" fmla="*/ 0 w 1561"/>
                <a:gd name="T55" fmla="*/ 0 h 1533"/>
                <a:gd name="T56" fmla="*/ 0 w 1561"/>
                <a:gd name="T57" fmla="*/ 0 h 1533"/>
                <a:gd name="T58" fmla="*/ 0 w 1561"/>
                <a:gd name="T59" fmla="*/ 0 h 1533"/>
                <a:gd name="T60" fmla="*/ 0 w 1561"/>
                <a:gd name="T61" fmla="*/ 0 h 1533"/>
                <a:gd name="T62" fmla="*/ 0 w 1561"/>
                <a:gd name="T63" fmla="*/ 0 h 1533"/>
                <a:gd name="T64" fmla="*/ 0 w 1561"/>
                <a:gd name="T65" fmla="*/ 0 h 1533"/>
                <a:gd name="T66" fmla="*/ 0 w 1561"/>
                <a:gd name="T67" fmla="*/ 0 h 1533"/>
                <a:gd name="T68" fmla="*/ 0 w 1561"/>
                <a:gd name="T69" fmla="*/ 0 h 1533"/>
                <a:gd name="T70" fmla="*/ 0 w 1561"/>
                <a:gd name="T71" fmla="*/ 0 h 1533"/>
                <a:gd name="T72" fmla="*/ 0 w 1561"/>
                <a:gd name="T73" fmla="*/ 0 h 1533"/>
                <a:gd name="T74" fmla="*/ 0 w 1561"/>
                <a:gd name="T75" fmla="*/ 0 h 1533"/>
                <a:gd name="T76" fmla="*/ 0 w 1561"/>
                <a:gd name="T77" fmla="*/ 0 h 1533"/>
                <a:gd name="T78" fmla="*/ 0 w 1561"/>
                <a:gd name="T79" fmla="*/ 0 h 1533"/>
                <a:gd name="T80" fmla="*/ 0 w 1561"/>
                <a:gd name="T81" fmla="*/ 0 h 1533"/>
                <a:gd name="T82" fmla="*/ 0 w 1561"/>
                <a:gd name="T83" fmla="*/ 0 h 1533"/>
                <a:gd name="T84" fmla="*/ 0 w 1561"/>
                <a:gd name="T85" fmla="*/ 0 h 1533"/>
                <a:gd name="T86" fmla="*/ 0 w 1561"/>
                <a:gd name="T87" fmla="*/ 0 h 1533"/>
                <a:gd name="T88" fmla="*/ 0 w 1561"/>
                <a:gd name="T89" fmla="*/ 0 h 1533"/>
                <a:gd name="T90" fmla="*/ 0 w 1561"/>
                <a:gd name="T91" fmla="*/ 0 h 1533"/>
                <a:gd name="T92" fmla="*/ 0 w 1561"/>
                <a:gd name="T93" fmla="*/ 0 h 1533"/>
                <a:gd name="T94" fmla="*/ 0 w 1561"/>
                <a:gd name="T95" fmla="*/ 0 h 1533"/>
                <a:gd name="T96" fmla="*/ 0 w 1561"/>
                <a:gd name="T97" fmla="*/ 0 h 1533"/>
                <a:gd name="T98" fmla="*/ 0 w 1561"/>
                <a:gd name="T99" fmla="*/ 0 h 1533"/>
                <a:gd name="T100" fmla="*/ 0 w 1561"/>
                <a:gd name="T101" fmla="*/ 0 h 1533"/>
                <a:gd name="T102" fmla="*/ 0 w 1561"/>
                <a:gd name="T103" fmla="*/ 0 h 1533"/>
                <a:gd name="T104" fmla="*/ 0 w 1561"/>
                <a:gd name="T105" fmla="*/ 0 h 1533"/>
                <a:gd name="T106" fmla="*/ 0 w 1561"/>
                <a:gd name="T107" fmla="*/ 0 h 1533"/>
                <a:gd name="T108" fmla="*/ 0 w 1561"/>
                <a:gd name="T109" fmla="*/ 0 h 1533"/>
                <a:gd name="T110" fmla="*/ 0 w 1561"/>
                <a:gd name="T111" fmla="*/ 0 h 1533"/>
                <a:gd name="T112" fmla="*/ 0 w 1561"/>
                <a:gd name="T113" fmla="*/ 0 h 1533"/>
                <a:gd name="T114" fmla="*/ 0 w 1561"/>
                <a:gd name="T115" fmla="*/ 0 h 1533"/>
                <a:gd name="T116" fmla="*/ 0 w 1561"/>
                <a:gd name="T117" fmla="*/ 0 h 1533"/>
                <a:gd name="T118" fmla="*/ 0 w 1561"/>
                <a:gd name="T119" fmla="*/ 0 h 1533"/>
                <a:gd name="T120" fmla="*/ 0 w 1561"/>
                <a:gd name="T121" fmla="*/ 0 h 153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561" h="1533">
                  <a:moveTo>
                    <a:pt x="819" y="47"/>
                  </a:moveTo>
                  <a:lnTo>
                    <a:pt x="824" y="46"/>
                  </a:lnTo>
                  <a:lnTo>
                    <a:pt x="830" y="45"/>
                  </a:lnTo>
                  <a:lnTo>
                    <a:pt x="836" y="44"/>
                  </a:lnTo>
                  <a:lnTo>
                    <a:pt x="843" y="42"/>
                  </a:lnTo>
                  <a:lnTo>
                    <a:pt x="849" y="41"/>
                  </a:lnTo>
                  <a:lnTo>
                    <a:pt x="854" y="40"/>
                  </a:lnTo>
                  <a:lnTo>
                    <a:pt x="860" y="41"/>
                  </a:lnTo>
                  <a:lnTo>
                    <a:pt x="867" y="42"/>
                  </a:lnTo>
                  <a:lnTo>
                    <a:pt x="876" y="46"/>
                  </a:lnTo>
                  <a:lnTo>
                    <a:pt x="884" y="52"/>
                  </a:lnTo>
                  <a:lnTo>
                    <a:pt x="892" y="57"/>
                  </a:lnTo>
                  <a:lnTo>
                    <a:pt x="899" y="64"/>
                  </a:lnTo>
                  <a:lnTo>
                    <a:pt x="910" y="60"/>
                  </a:lnTo>
                  <a:lnTo>
                    <a:pt x="921" y="55"/>
                  </a:lnTo>
                  <a:lnTo>
                    <a:pt x="932" y="50"/>
                  </a:lnTo>
                  <a:lnTo>
                    <a:pt x="943" y="46"/>
                  </a:lnTo>
                  <a:lnTo>
                    <a:pt x="955" y="41"/>
                  </a:lnTo>
                  <a:lnTo>
                    <a:pt x="966" y="37"/>
                  </a:lnTo>
                  <a:lnTo>
                    <a:pt x="978" y="32"/>
                  </a:lnTo>
                  <a:lnTo>
                    <a:pt x="989" y="29"/>
                  </a:lnTo>
                  <a:lnTo>
                    <a:pt x="1001" y="26"/>
                  </a:lnTo>
                  <a:lnTo>
                    <a:pt x="1013" y="24"/>
                  </a:lnTo>
                  <a:lnTo>
                    <a:pt x="1025" y="23"/>
                  </a:lnTo>
                  <a:lnTo>
                    <a:pt x="1037" y="23"/>
                  </a:lnTo>
                  <a:lnTo>
                    <a:pt x="1048" y="24"/>
                  </a:lnTo>
                  <a:lnTo>
                    <a:pt x="1061" y="26"/>
                  </a:lnTo>
                  <a:lnTo>
                    <a:pt x="1072" y="30"/>
                  </a:lnTo>
                  <a:lnTo>
                    <a:pt x="1084" y="35"/>
                  </a:lnTo>
                  <a:lnTo>
                    <a:pt x="1092" y="42"/>
                  </a:lnTo>
                  <a:lnTo>
                    <a:pt x="1100" y="49"/>
                  </a:lnTo>
                  <a:lnTo>
                    <a:pt x="1106" y="56"/>
                  </a:lnTo>
                  <a:lnTo>
                    <a:pt x="1113" y="64"/>
                  </a:lnTo>
                  <a:lnTo>
                    <a:pt x="1118" y="74"/>
                  </a:lnTo>
                  <a:lnTo>
                    <a:pt x="1123" y="82"/>
                  </a:lnTo>
                  <a:lnTo>
                    <a:pt x="1128" y="91"/>
                  </a:lnTo>
                  <a:lnTo>
                    <a:pt x="1132" y="100"/>
                  </a:lnTo>
                  <a:lnTo>
                    <a:pt x="1140" y="101"/>
                  </a:lnTo>
                  <a:lnTo>
                    <a:pt x="1147" y="103"/>
                  </a:lnTo>
                  <a:lnTo>
                    <a:pt x="1155" y="106"/>
                  </a:lnTo>
                  <a:lnTo>
                    <a:pt x="1163" y="108"/>
                  </a:lnTo>
                  <a:lnTo>
                    <a:pt x="1171" y="110"/>
                  </a:lnTo>
                  <a:lnTo>
                    <a:pt x="1179" y="112"/>
                  </a:lnTo>
                  <a:lnTo>
                    <a:pt x="1188" y="110"/>
                  </a:lnTo>
                  <a:lnTo>
                    <a:pt x="1196" y="109"/>
                  </a:lnTo>
                  <a:lnTo>
                    <a:pt x="1204" y="100"/>
                  </a:lnTo>
                  <a:lnTo>
                    <a:pt x="1214" y="97"/>
                  </a:lnTo>
                  <a:lnTo>
                    <a:pt x="1226" y="95"/>
                  </a:lnTo>
                  <a:lnTo>
                    <a:pt x="1237" y="97"/>
                  </a:lnTo>
                  <a:lnTo>
                    <a:pt x="1249" y="98"/>
                  </a:lnTo>
                  <a:lnTo>
                    <a:pt x="1259" y="98"/>
                  </a:lnTo>
                  <a:lnTo>
                    <a:pt x="1269" y="94"/>
                  </a:lnTo>
                  <a:lnTo>
                    <a:pt x="1279" y="86"/>
                  </a:lnTo>
                  <a:lnTo>
                    <a:pt x="1284" y="84"/>
                  </a:lnTo>
                  <a:lnTo>
                    <a:pt x="1290" y="83"/>
                  </a:lnTo>
                  <a:lnTo>
                    <a:pt x="1297" y="83"/>
                  </a:lnTo>
                  <a:lnTo>
                    <a:pt x="1303" y="83"/>
                  </a:lnTo>
                  <a:lnTo>
                    <a:pt x="1310" y="84"/>
                  </a:lnTo>
                  <a:lnTo>
                    <a:pt x="1315" y="84"/>
                  </a:lnTo>
                  <a:lnTo>
                    <a:pt x="1321" y="86"/>
                  </a:lnTo>
                  <a:lnTo>
                    <a:pt x="1327" y="87"/>
                  </a:lnTo>
                  <a:lnTo>
                    <a:pt x="1351" y="109"/>
                  </a:lnTo>
                  <a:lnTo>
                    <a:pt x="1357" y="109"/>
                  </a:lnTo>
                  <a:lnTo>
                    <a:pt x="1362" y="109"/>
                  </a:lnTo>
                  <a:lnTo>
                    <a:pt x="1367" y="108"/>
                  </a:lnTo>
                  <a:lnTo>
                    <a:pt x="1373" y="108"/>
                  </a:lnTo>
                  <a:lnTo>
                    <a:pt x="1379" y="108"/>
                  </a:lnTo>
                  <a:lnTo>
                    <a:pt x="1385" y="108"/>
                  </a:lnTo>
                  <a:lnTo>
                    <a:pt x="1389" y="110"/>
                  </a:lnTo>
                  <a:lnTo>
                    <a:pt x="1394" y="113"/>
                  </a:lnTo>
                  <a:lnTo>
                    <a:pt x="1405" y="122"/>
                  </a:lnTo>
                  <a:lnTo>
                    <a:pt x="1410" y="133"/>
                  </a:lnTo>
                  <a:lnTo>
                    <a:pt x="1412" y="146"/>
                  </a:lnTo>
                  <a:lnTo>
                    <a:pt x="1413" y="161"/>
                  </a:lnTo>
                  <a:lnTo>
                    <a:pt x="1415" y="175"/>
                  </a:lnTo>
                  <a:lnTo>
                    <a:pt x="1418" y="186"/>
                  </a:lnTo>
                  <a:lnTo>
                    <a:pt x="1425" y="196"/>
                  </a:lnTo>
                  <a:lnTo>
                    <a:pt x="1439" y="200"/>
                  </a:lnTo>
                  <a:lnTo>
                    <a:pt x="1447" y="209"/>
                  </a:lnTo>
                  <a:lnTo>
                    <a:pt x="1456" y="214"/>
                  </a:lnTo>
                  <a:lnTo>
                    <a:pt x="1466" y="215"/>
                  </a:lnTo>
                  <a:lnTo>
                    <a:pt x="1477" y="215"/>
                  </a:lnTo>
                  <a:lnTo>
                    <a:pt x="1487" y="216"/>
                  </a:lnTo>
                  <a:lnTo>
                    <a:pt x="1498" y="219"/>
                  </a:lnTo>
                  <a:lnTo>
                    <a:pt x="1504" y="224"/>
                  </a:lnTo>
                  <a:lnTo>
                    <a:pt x="1510" y="235"/>
                  </a:lnTo>
                  <a:lnTo>
                    <a:pt x="1511" y="245"/>
                  </a:lnTo>
                  <a:lnTo>
                    <a:pt x="1516" y="254"/>
                  </a:lnTo>
                  <a:lnTo>
                    <a:pt x="1523" y="262"/>
                  </a:lnTo>
                  <a:lnTo>
                    <a:pt x="1531" y="269"/>
                  </a:lnTo>
                  <a:lnTo>
                    <a:pt x="1539" y="277"/>
                  </a:lnTo>
                  <a:lnTo>
                    <a:pt x="1546" y="285"/>
                  </a:lnTo>
                  <a:lnTo>
                    <a:pt x="1551" y="295"/>
                  </a:lnTo>
                  <a:lnTo>
                    <a:pt x="1553" y="305"/>
                  </a:lnTo>
                  <a:lnTo>
                    <a:pt x="1552" y="320"/>
                  </a:lnTo>
                  <a:lnTo>
                    <a:pt x="1548" y="334"/>
                  </a:lnTo>
                  <a:lnTo>
                    <a:pt x="1543" y="348"/>
                  </a:lnTo>
                  <a:lnTo>
                    <a:pt x="1532" y="358"/>
                  </a:lnTo>
                  <a:lnTo>
                    <a:pt x="1531" y="365"/>
                  </a:lnTo>
                  <a:lnTo>
                    <a:pt x="1529" y="371"/>
                  </a:lnTo>
                  <a:lnTo>
                    <a:pt x="1526" y="378"/>
                  </a:lnTo>
                  <a:lnTo>
                    <a:pt x="1521" y="381"/>
                  </a:lnTo>
                  <a:lnTo>
                    <a:pt x="1511" y="381"/>
                  </a:lnTo>
                  <a:lnTo>
                    <a:pt x="1501" y="381"/>
                  </a:lnTo>
                  <a:lnTo>
                    <a:pt x="1492" y="381"/>
                  </a:lnTo>
                  <a:lnTo>
                    <a:pt x="1483" y="382"/>
                  </a:lnTo>
                  <a:lnTo>
                    <a:pt x="1475" y="385"/>
                  </a:lnTo>
                  <a:lnTo>
                    <a:pt x="1465" y="387"/>
                  </a:lnTo>
                  <a:lnTo>
                    <a:pt x="1457" y="391"/>
                  </a:lnTo>
                  <a:lnTo>
                    <a:pt x="1450" y="397"/>
                  </a:lnTo>
                  <a:lnTo>
                    <a:pt x="1455" y="404"/>
                  </a:lnTo>
                  <a:lnTo>
                    <a:pt x="1461" y="410"/>
                  </a:lnTo>
                  <a:lnTo>
                    <a:pt x="1468" y="417"/>
                  </a:lnTo>
                  <a:lnTo>
                    <a:pt x="1473" y="423"/>
                  </a:lnTo>
                  <a:lnTo>
                    <a:pt x="1478" y="429"/>
                  </a:lnTo>
                  <a:lnTo>
                    <a:pt x="1481" y="437"/>
                  </a:lnTo>
                  <a:lnTo>
                    <a:pt x="1481" y="446"/>
                  </a:lnTo>
                  <a:lnTo>
                    <a:pt x="1479" y="455"/>
                  </a:lnTo>
                  <a:lnTo>
                    <a:pt x="1465" y="470"/>
                  </a:lnTo>
                  <a:lnTo>
                    <a:pt x="1471" y="477"/>
                  </a:lnTo>
                  <a:lnTo>
                    <a:pt x="1478" y="485"/>
                  </a:lnTo>
                  <a:lnTo>
                    <a:pt x="1481" y="494"/>
                  </a:lnTo>
                  <a:lnTo>
                    <a:pt x="1479" y="504"/>
                  </a:lnTo>
                  <a:lnTo>
                    <a:pt x="1477" y="509"/>
                  </a:lnTo>
                  <a:lnTo>
                    <a:pt x="1473" y="515"/>
                  </a:lnTo>
                  <a:lnTo>
                    <a:pt x="1469" y="518"/>
                  </a:lnTo>
                  <a:lnTo>
                    <a:pt x="1463" y="522"/>
                  </a:lnTo>
                  <a:lnTo>
                    <a:pt x="1458" y="522"/>
                  </a:lnTo>
                  <a:lnTo>
                    <a:pt x="1454" y="522"/>
                  </a:lnTo>
                  <a:lnTo>
                    <a:pt x="1448" y="522"/>
                  </a:lnTo>
                  <a:lnTo>
                    <a:pt x="1443" y="520"/>
                  </a:lnTo>
                  <a:lnTo>
                    <a:pt x="1439" y="520"/>
                  </a:lnTo>
                  <a:lnTo>
                    <a:pt x="1433" y="520"/>
                  </a:lnTo>
                  <a:lnTo>
                    <a:pt x="1428" y="522"/>
                  </a:lnTo>
                  <a:lnTo>
                    <a:pt x="1424" y="524"/>
                  </a:lnTo>
                  <a:lnTo>
                    <a:pt x="1419" y="526"/>
                  </a:lnTo>
                  <a:lnTo>
                    <a:pt x="1415" y="527"/>
                  </a:lnTo>
                  <a:lnTo>
                    <a:pt x="1409" y="528"/>
                  </a:lnTo>
                  <a:lnTo>
                    <a:pt x="1403" y="530"/>
                  </a:lnTo>
                  <a:lnTo>
                    <a:pt x="1397" y="530"/>
                  </a:lnTo>
                  <a:lnTo>
                    <a:pt x="1392" y="530"/>
                  </a:lnTo>
                  <a:lnTo>
                    <a:pt x="1386" y="527"/>
                  </a:lnTo>
                  <a:lnTo>
                    <a:pt x="1381" y="525"/>
                  </a:lnTo>
                  <a:lnTo>
                    <a:pt x="1380" y="533"/>
                  </a:lnTo>
                  <a:lnTo>
                    <a:pt x="1378" y="542"/>
                  </a:lnTo>
                  <a:lnTo>
                    <a:pt x="1375" y="549"/>
                  </a:lnTo>
                  <a:lnTo>
                    <a:pt x="1370" y="556"/>
                  </a:lnTo>
                  <a:lnTo>
                    <a:pt x="1355" y="565"/>
                  </a:lnTo>
                  <a:lnTo>
                    <a:pt x="1360" y="572"/>
                  </a:lnTo>
                  <a:lnTo>
                    <a:pt x="1367" y="578"/>
                  </a:lnTo>
                  <a:lnTo>
                    <a:pt x="1373" y="586"/>
                  </a:lnTo>
                  <a:lnTo>
                    <a:pt x="1378" y="593"/>
                  </a:lnTo>
                  <a:lnTo>
                    <a:pt x="1382" y="600"/>
                  </a:lnTo>
                  <a:lnTo>
                    <a:pt x="1385" y="608"/>
                  </a:lnTo>
                  <a:lnTo>
                    <a:pt x="1385" y="616"/>
                  </a:lnTo>
                  <a:lnTo>
                    <a:pt x="1382" y="625"/>
                  </a:lnTo>
                  <a:lnTo>
                    <a:pt x="1372" y="634"/>
                  </a:lnTo>
                  <a:lnTo>
                    <a:pt x="1362" y="644"/>
                  </a:lnTo>
                  <a:lnTo>
                    <a:pt x="1355" y="655"/>
                  </a:lnTo>
                  <a:lnTo>
                    <a:pt x="1354" y="668"/>
                  </a:lnTo>
                  <a:lnTo>
                    <a:pt x="1365" y="678"/>
                  </a:lnTo>
                  <a:lnTo>
                    <a:pt x="1380" y="684"/>
                  </a:lnTo>
                  <a:lnTo>
                    <a:pt x="1395" y="686"/>
                  </a:lnTo>
                  <a:lnTo>
                    <a:pt x="1411" y="689"/>
                  </a:lnTo>
                  <a:lnTo>
                    <a:pt x="1427" y="691"/>
                  </a:lnTo>
                  <a:lnTo>
                    <a:pt x="1441" y="696"/>
                  </a:lnTo>
                  <a:lnTo>
                    <a:pt x="1451" y="705"/>
                  </a:lnTo>
                  <a:lnTo>
                    <a:pt x="1460" y="720"/>
                  </a:lnTo>
                  <a:lnTo>
                    <a:pt x="1464" y="723"/>
                  </a:lnTo>
                  <a:lnTo>
                    <a:pt x="1470" y="724"/>
                  </a:lnTo>
                  <a:lnTo>
                    <a:pt x="1476" y="725"/>
                  </a:lnTo>
                  <a:lnTo>
                    <a:pt x="1483" y="725"/>
                  </a:lnTo>
                  <a:lnTo>
                    <a:pt x="1488" y="727"/>
                  </a:lnTo>
                  <a:lnTo>
                    <a:pt x="1494" y="728"/>
                  </a:lnTo>
                  <a:lnTo>
                    <a:pt x="1499" y="731"/>
                  </a:lnTo>
                  <a:lnTo>
                    <a:pt x="1502" y="736"/>
                  </a:lnTo>
                  <a:lnTo>
                    <a:pt x="1503" y="744"/>
                  </a:lnTo>
                  <a:lnTo>
                    <a:pt x="1504" y="753"/>
                  </a:lnTo>
                  <a:lnTo>
                    <a:pt x="1504" y="761"/>
                  </a:lnTo>
                  <a:lnTo>
                    <a:pt x="1501" y="768"/>
                  </a:lnTo>
                  <a:lnTo>
                    <a:pt x="1496" y="773"/>
                  </a:lnTo>
                  <a:lnTo>
                    <a:pt x="1491" y="776"/>
                  </a:lnTo>
                  <a:lnTo>
                    <a:pt x="1484" y="780"/>
                  </a:lnTo>
                  <a:lnTo>
                    <a:pt x="1478" y="782"/>
                  </a:lnTo>
                  <a:lnTo>
                    <a:pt x="1472" y="784"/>
                  </a:lnTo>
                  <a:lnTo>
                    <a:pt x="1466" y="788"/>
                  </a:lnTo>
                  <a:lnTo>
                    <a:pt x="1461" y="791"/>
                  </a:lnTo>
                  <a:lnTo>
                    <a:pt x="1456" y="796"/>
                  </a:lnTo>
                  <a:lnTo>
                    <a:pt x="1460" y="806"/>
                  </a:lnTo>
                  <a:lnTo>
                    <a:pt x="1461" y="818"/>
                  </a:lnTo>
                  <a:lnTo>
                    <a:pt x="1463" y="829"/>
                  </a:lnTo>
                  <a:lnTo>
                    <a:pt x="1470" y="837"/>
                  </a:lnTo>
                  <a:lnTo>
                    <a:pt x="1478" y="837"/>
                  </a:lnTo>
                  <a:lnTo>
                    <a:pt x="1486" y="836"/>
                  </a:lnTo>
                  <a:lnTo>
                    <a:pt x="1494" y="835"/>
                  </a:lnTo>
                  <a:lnTo>
                    <a:pt x="1502" y="834"/>
                  </a:lnTo>
                  <a:lnTo>
                    <a:pt x="1510" y="834"/>
                  </a:lnTo>
                  <a:lnTo>
                    <a:pt x="1518" y="834"/>
                  </a:lnTo>
                  <a:lnTo>
                    <a:pt x="1526" y="837"/>
                  </a:lnTo>
                  <a:lnTo>
                    <a:pt x="1533" y="842"/>
                  </a:lnTo>
                  <a:lnTo>
                    <a:pt x="1546" y="854"/>
                  </a:lnTo>
                  <a:lnTo>
                    <a:pt x="1555" y="869"/>
                  </a:lnTo>
                  <a:lnTo>
                    <a:pt x="1561" y="887"/>
                  </a:lnTo>
                  <a:lnTo>
                    <a:pt x="1560" y="904"/>
                  </a:lnTo>
                  <a:lnTo>
                    <a:pt x="1555" y="907"/>
                  </a:lnTo>
                  <a:lnTo>
                    <a:pt x="1549" y="910"/>
                  </a:lnTo>
                  <a:lnTo>
                    <a:pt x="1544" y="912"/>
                  </a:lnTo>
                  <a:lnTo>
                    <a:pt x="1538" y="914"/>
                  </a:lnTo>
                  <a:lnTo>
                    <a:pt x="1532" y="918"/>
                  </a:lnTo>
                  <a:lnTo>
                    <a:pt x="1528" y="921"/>
                  </a:lnTo>
                  <a:lnTo>
                    <a:pt x="1525" y="927"/>
                  </a:lnTo>
                  <a:lnTo>
                    <a:pt x="1525" y="934"/>
                  </a:lnTo>
                  <a:lnTo>
                    <a:pt x="1519" y="940"/>
                  </a:lnTo>
                  <a:lnTo>
                    <a:pt x="1513" y="944"/>
                  </a:lnTo>
                  <a:lnTo>
                    <a:pt x="1504" y="948"/>
                  </a:lnTo>
                  <a:lnTo>
                    <a:pt x="1498" y="952"/>
                  </a:lnTo>
                  <a:lnTo>
                    <a:pt x="1500" y="960"/>
                  </a:lnTo>
                  <a:lnTo>
                    <a:pt x="1504" y="968"/>
                  </a:lnTo>
                  <a:lnTo>
                    <a:pt x="1508" y="977"/>
                  </a:lnTo>
                  <a:lnTo>
                    <a:pt x="1507" y="986"/>
                  </a:lnTo>
                  <a:lnTo>
                    <a:pt x="1502" y="990"/>
                  </a:lnTo>
                  <a:lnTo>
                    <a:pt x="1496" y="995"/>
                  </a:lnTo>
                  <a:lnTo>
                    <a:pt x="1492" y="998"/>
                  </a:lnTo>
                  <a:lnTo>
                    <a:pt x="1486" y="1001"/>
                  </a:lnTo>
                  <a:lnTo>
                    <a:pt x="1480" y="1004"/>
                  </a:lnTo>
                  <a:lnTo>
                    <a:pt x="1475" y="1008"/>
                  </a:lnTo>
                  <a:lnTo>
                    <a:pt x="1470" y="1011"/>
                  </a:lnTo>
                  <a:lnTo>
                    <a:pt x="1466" y="1017"/>
                  </a:lnTo>
                  <a:lnTo>
                    <a:pt x="1468" y="1024"/>
                  </a:lnTo>
                  <a:lnTo>
                    <a:pt x="1470" y="1032"/>
                  </a:lnTo>
                  <a:lnTo>
                    <a:pt x="1469" y="1039"/>
                  </a:lnTo>
                  <a:lnTo>
                    <a:pt x="1462" y="1042"/>
                  </a:lnTo>
                  <a:lnTo>
                    <a:pt x="1454" y="1045"/>
                  </a:lnTo>
                  <a:lnTo>
                    <a:pt x="1446" y="1049"/>
                  </a:lnTo>
                  <a:lnTo>
                    <a:pt x="1439" y="1056"/>
                  </a:lnTo>
                  <a:lnTo>
                    <a:pt x="1432" y="1063"/>
                  </a:lnTo>
                  <a:lnTo>
                    <a:pt x="1425" y="1069"/>
                  </a:lnTo>
                  <a:lnTo>
                    <a:pt x="1418" y="1073"/>
                  </a:lnTo>
                  <a:lnTo>
                    <a:pt x="1410" y="1076"/>
                  </a:lnTo>
                  <a:lnTo>
                    <a:pt x="1401" y="1073"/>
                  </a:lnTo>
                  <a:lnTo>
                    <a:pt x="1395" y="1071"/>
                  </a:lnTo>
                  <a:lnTo>
                    <a:pt x="1389" y="1069"/>
                  </a:lnTo>
                  <a:lnTo>
                    <a:pt x="1385" y="1065"/>
                  </a:lnTo>
                  <a:lnTo>
                    <a:pt x="1380" y="1062"/>
                  </a:lnTo>
                  <a:lnTo>
                    <a:pt x="1375" y="1057"/>
                  </a:lnTo>
                  <a:lnTo>
                    <a:pt x="1371" y="1054"/>
                  </a:lnTo>
                  <a:lnTo>
                    <a:pt x="1366" y="1049"/>
                  </a:lnTo>
                  <a:lnTo>
                    <a:pt x="1363" y="1045"/>
                  </a:lnTo>
                  <a:lnTo>
                    <a:pt x="1356" y="1042"/>
                  </a:lnTo>
                  <a:lnTo>
                    <a:pt x="1349" y="1043"/>
                  </a:lnTo>
                  <a:lnTo>
                    <a:pt x="1343" y="1046"/>
                  </a:lnTo>
                  <a:lnTo>
                    <a:pt x="1336" y="1048"/>
                  </a:lnTo>
                  <a:lnTo>
                    <a:pt x="1329" y="1051"/>
                  </a:lnTo>
                  <a:lnTo>
                    <a:pt x="1324" y="1056"/>
                  </a:lnTo>
                  <a:lnTo>
                    <a:pt x="1317" y="1058"/>
                  </a:lnTo>
                  <a:lnTo>
                    <a:pt x="1310" y="1061"/>
                  </a:lnTo>
                  <a:lnTo>
                    <a:pt x="1295" y="1062"/>
                  </a:lnTo>
                  <a:lnTo>
                    <a:pt x="1281" y="1058"/>
                  </a:lnTo>
                  <a:lnTo>
                    <a:pt x="1268" y="1050"/>
                  </a:lnTo>
                  <a:lnTo>
                    <a:pt x="1257" y="1041"/>
                  </a:lnTo>
                  <a:lnTo>
                    <a:pt x="1245" y="1032"/>
                  </a:lnTo>
                  <a:lnTo>
                    <a:pt x="1232" y="1026"/>
                  </a:lnTo>
                  <a:lnTo>
                    <a:pt x="1219" y="1025"/>
                  </a:lnTo>
                  <a:lnTo>
                    <a:pt x="1204" y="1030"/>
                  </a:lnTo>
                  <a:lnTo>
                    <a:pt x="1211" y="1039"/>
                  </a:lnTo>
                  <a:lnTo>
                    <a:pt x="1211" y="1050"/>
                  </a:lnTo>
                  <a:lnTo>
                    <a:pt x="1209" y="1063"/>
                  </a:lnTo>
                  <a:lnTo>
                    <a:pt x="1212" y="1073"/>
                  </a:lnTo>
                  <a:lnTo>
                    <a:pt x="1244" y="1100"/>
                  </a:lnTo>
                  <a:lnTo>
                    <a:pt x="1239" y="1104"/>
                  </a:lnTo>
                  <a:lnTo>
                    <a:pt x="1234" y="1109"/>
                  </a:lnTo>
                  <a:lnTo>
                    <a:pt x="1228" y="1112"/>
                  </a:lnTo>
                  <a:lnTo>
                    <a:pt x="1222" y="1117"/>
                  </a:lnTo>
                  <a:lnTo>
                    <a:pt x="1216" y="1121"/>
                  </a:lnTo>
                  <a:lnTo>
                    <a:pt x="1212" y="1125"/>
                  </a:lnTo>
                  <a:lnTo>
                    <a:pt x="1208" y="1132"/>
                  </a:lnTo>
                  <a:lnTo>
                    <a:pt x="1207" y="1139"/>
                  </a:lnTo>
                  <a:lnTo>
                    <a:pt x="1213" y="1142"/>
                  </a:lnTo>
                  <a:lnTo>
                    <a:pt x="1219" y="1145"/>
                  </a:lnTo>
                  <a:lnTo>
                    <a:pt x="1223" y="1149"/>
                  </a:lnTo>
                  <a:lnTo>
                    <a:pt x="1226" y="1155"/>
                  </a:lnTo>
                  <a:lnTo>
                    <a:pt x="1222" y="1165"/>
                  </a:lnTo>
                  <a:lnTo>
                    <a:pt x="1217" y="1174"/>
                  </a:lnTo>
                  <a:lnTo>
                    <a:pt x="1209" y="1178"/>
                  </a:lnTo>
                  <a:lnTo>
                    <a:pt x="1201" y="1182"/>
                  </a:lnTo>
                  <a:lnTo>
                    <a:pt x="1192" y="1184"/>
                  </a:lnTo>
                  <a:lnTo>
                    <a:pt x="1182" y="1186"/>
                  </a:lnTo>
                  <a:lnTo>
                    <a:pt x="1173" y="1189"/>
                  </a:lnTo>
                  <a:lnTo>
                    <a:pt x="1164" y="1192"/>
                  </a:lnTo>
                  <a:lnTo>
                    <a:pt x="1173" y="1197"/>
                  </a:lnTo>
                  <a:lnTo>
                    <a:pt x="1182" y="1200"/>
                  </a:lnTo>
                  <a:lnTo>
                    <a:pt x="1192" y="1205"/>
                  </a:lnTo>
                  <a:lnTo>
                    <a:pt x="1201" y="1208"/>
                  </a:lnTo>
                  <a:lnTo>
                    <a:pt x="1211" y="1213"/>
                  </a:lnTo>
                  <a:lnTo>
                    <a:pt x="1217" y="1220"/>
                  </a:lnTo>
                  <a:lnTo>
                    <a:pt x="1223" y="1228"/>
                  </a:lnTo>
                  <a:lnTo>
                    <a:pt x="1226" y="1238"/>
                  </a:lnTo>
                  <a:lnTo>
                    <a:pt x="1221" y="1248"/>
                  </a:lnTo>
                  <a:lnTo>
                    <a:pt x="1215" y="1259"/>
                  </a:lnTo>
                  <a:lnTo>
                    <a:pt x="1212" y="1269"/>
                  </a:lnTo>
                  <a:lnTo>
                    <a:pt x="1216" y="1280"/>
                  </a:lnTo>
                  <a:lnTo>
                    <a:pt x="1221" y="1289"/>
                  </a:lnTo>
                  <a:lnTo>
                    <a:pt x="1223" y="1299"/>
                  </a:lnTo>
                  <a:lnTo>
                    <a:pt x="1223" y="1309"/>
                  </a:lnTo>
                  <a:lnTo>
                    <a:pt x="1219" y="1319"/>
                  </a:lnTo>
                  <a:lnTo>
                    <a:pt x="1209" y="1324"/>
                  </a:lnTo>
                  <a:lnTo>
                    <a:pt x="1200" y="1332"/>
                  </a:lnTo>
                  <a:lnTo>
                    <a:pt x="1194" y="1342"/>
                  </a:lnTo>
                  <a:lnTo>
                    <a:pt x="1192" y="1353"/>
                  </a:lnTo>
                  <a:lnTo>
                    <a:pt x="1190" y="1368"/>
                  </a:lnTo>
                  <a:lnTo>
                    <a:pt x="1183" y="1369"/>
                  </a:lnTo>
                  <a:lnTo>
                    <a:pt x="1175" y="1370"/>
                  </a:lnTo>
                  <a:lnTo>
                    <a:pt x="1166" y="1370"/>
                  </a:lnTo>
                  <a:lnTo>
                    <a:pt x="1159" y="1368"/>
                  </a:lnTo>
                  <a:lnTo>
                    <a:pt x="1155" y="1364"/>
                  </a:lnTo>
                  <a:lnTo>
                    <a:pt x="1151" y="1359"/>
                  </a:lnTo>
                  <a:lnTo>
                    <a:pt x="1145" y="1357"/>
                  </a:lnTo>
                  <a:lnTo>
                    <a:pt x="1138" y="1358"/>
                  </a:lnTo>
                  <a:lnTo>
                    <a:pt x="1135" y="1360"/>
                  </a:lnTo>
                  <a:lnTo>
                    <a:pt x="1130" y="1362"/>
                  </a:lnTo>
                  <a:lnTo>
                    <a:pt x="1126" y="1365"/>
                  </a:lnTo>
                  <a:lnTo>
                    <a:pt x="1122" y="1367"/>
                  </a:lnTo>
                  <a:lnTo>
                    <a:pt x="1117" y="1368"/>
                  </a:lnTo>
                  <a:lnTo>
                    <a:pt x="1113" y="1369"/>
                  </a:lnTo>
                  <a:lnTo>
                    <a:pt x="1108" y="1368"/>
                  </a:lnTo>
                  <a:lnTo>
                    <a:pt x="1102" y="1367"/>
                  </a:lnTo>
                  <a:lnTo>
                    <a:pt x="1091" y="1357"/>
                  </a:lnTo>
                  <a:lnTo>
                    <a:pt x="1078" y="1351"/>
                  </a:lnTo>
                  <a:lnTo>
                    <a:pt x="1064" y="1347"/>
                  </a:lnTo>
                  <a:lnTo>
                    <a:pt x="1049" y="1345"/>
                  </a:lnTo>
                  <a:lnTo>
                    <a:pt x="1034" y="1346"/>
                  </a:lnTo>
                  <a:lnTo>
                    <a:pt x="1018" y="1347"/>
                  </a:lnTo>
                  <a:lnTo>
                    <a:pt x="1003" y="1349"/>
                  </a:lnTo>
                  <a:lnTo>
                    <a:pt x="989" y="1351"/>
                  </a:lnTo>
                  <a:lnTo>
                    <a:pt x="985" y="1353"/>
                  </a:lnTo>
                  <a:lnTo>
                    <a:pt x="982" y="1358"/>
                  </a:lnTo>
                  <a:lnTo>
                    <a:pt x="982" y="1364"/>
                  </a:lnTo>
                  <a:lnTo>
                    <a:pt x="984" y="1368"/>
                  </a:lnTo>
                  <a:lnTo>
                    <a:pt x="988" y="1372"/>
                  </a:lnTo>
                  <a:lnTo>
                    <a:pt x="995" y="1375"/>
                  </a:lnTo>
                  <a:lnTo>
                    <a:pt x="1002" y="1377"/>
                  </a:lnTo>
                  <a:lnTo>
                    <a:pt x="1009" y="1380"/>
                  </a:lnTo>
                  <a:lnTo>
                    <a:pt x="1015" y="1383"/>
                  </a:lnTo>
                  <a:lnTo>
                    <a:pt x="1018" y="1387"/>
                  </a:lnTo>
                  <a:lnTo>
                    <a:pt x="1020" y="1394"/>
                  </a:lnTo>
                  <a:lnTo>
                    <a:pt x="1018" y="1402"/>
                  </a:lnTo>
                  <a:lnTo>
                    <a:pt x="1011" y="1409"/>
                  </a:lnTo>
                  <a:lnTo>
                    <a:pt x="1007" y="1417"/>
                  </a:lnTo>
                  <a:lnTo>
                    <a:pt x="1005" y="1425"/>
                  </a:lnTo>
                  <a:lnTo>
                    <a:pt x="1009" y="1434"/>
                  </a:lnTo>
                  <a:lnTo>
                    <a:pt x="1013" y="1444"/>
                  </a:lnTo>
                  <a:lnTo>
                    <a:pt x="1019" y="1455"/>
                  </a:lnTo>
                  <a:lnTo>
                    <a:pt x="1019" y="1465"/>
                  </a:lnTo>
                  <a:lnTo>
                    <a:pt x="1011" y="1474"/>
                  </a:lnTo>
                  <a:lnTo>
                    <a:pt x="1003" y="1483"/>
                  </a:lnTo>
                  <a:lnTo>
                    <a:pt x="997" y="1494"/>
                  </a:lnTo>
                  <a:lnTo>
                    <a:pt x="995" y="1504"/>
                  </a:lnTo>
                  <a:lnTo>
                    <a:pt x="995" y="1517"/>
                  </a:lnTo>
                  <a:lnTo>
                    <a:pt x="989" y="1521"/>
                  </a:lnTo>
                  <a:lnTo>
                    <a:pt x="982" y="1526"/>
                  </a:lnTo>
                  <a:lnTo>
                    <a:pt x="975" y="1529"/>
                  </a:lnTo>
                  <a:lnTo>
                    <a:pt x="969" y="1533"/>
                  </a:lnTo>
                  <a:lnTo>
                    <a:pt x="958" y="1529"/>
                  </a:lnTo>
                  <a:lnTo>
                    <a:pt x="947" y="1528"/>
                  </a:lnTo>
                  <a:lnTo>
                    <a:pt x="934" y="1529"/>
                  </a:lnTo>
                  <a:lnTo>
                    <a:pt x="922" y="1529"/>
                  </a:lnTo>
                  <a:lnTo>
                    <a:pt x="911" y="1529"/>
                  </a:lnTo>
                  <a:lnTo>
                    <a:pt x="899" y="1527"/>
                  </a:lnTo>
                  <a:lnTo>
                    <a:pt x="890" y="1523"/>
                  </a:lnTo>
                  <a:lnTo>
                    <a:pt x="882" y="1513"/>
                  </a:lnTo>
                  <a:lnTo>
                    <a:pt x="880" y="1504"/>
                  </a:lnTo>
                  <a:lnTo>
                    <a:pt x="879" y="1494"/>
                  </a:lnTo>
                  <a:lnTo>
                    <a:pt x="876" y="1485"/>
                  </a:lnTo>
                  <a:lnTo>
                    <a:pt x="868" y="1479"/>
                  </a:lnTo>
                  <a:lnTo>
                    <a:pt x="864" y="1476"/>
                  </a:lnTo>
                  <a:lnTo>
                    <a:pt x="861" y="1474"/>
                  </a:lnTo>
                  <a:lnTo>
                    <a:pt x="859" y="1470"/>
                  </a:lnTo>
                  <a:lnTo>
                    <a:pt x="857" y="1466"/>
                  </a:lnTo>
                  <a:lnTo>
                    <a:pt x="857" y="1449"/>
                  </a:lnTo>
                  <a:lnTo>
                    <a:pt x="860" y="1430"/>
                  </a:lnTo>
                  <a:lnTo>
                    <a:pt x="859" y="1415"/>
                  </a:lnTo>
                  <a:lnTo>
                    <a:pt x="845" y="1404"/>
                  </a:lnTo>
                  <a:lnTo>
                    <a:pt x="797" y="1358"/>
                  </a:lnTo>
                  <a:lnTo>
                    <a:pt x="797" y="1351"/>
                  </a:lnTo>
                  <a:lnTo>
                    <a:pt x="797" y="1344"/>
                  </a:lnTo>
                  <a:lnTo>
                    <a:pt x="795" y="1337"/>
                  </a:lnTo>
                  <a:lnTo>
                    <a:pt x="792" y="1331"/>
                  </a:lnTo>
                  <a:lnTo>
                    <a:pt x="789" y="1337"/>
                  </a:lnTo>
                  <a:lnTo>
                    <a:pt x="785" y="1344"/>
                  </a:lnTo>
                  <a:lnTo>
                    <a:pt x="782" y="1351"/>
                  </a:lnTo>
                  <a:lnTo>
                    <a:pt x="778" y="1358"/>
                  </a:lnTo>
                  <a:lnTo>
                    <a:pt x="774" y="1365"/>
                  </a:lnTo>
                  <a:lnTo>
                    <a:pt x="769" y="1368"/>
                  </a:lnTo>
                  <a:lnTo>
                    <a:pt x="762" y="1370"/>
                  </a:lnTo>
                  <a:lnTo>
                    <a:pt x="753" y="1369"/>
                  </a:lnTo>
                  <a:lnTo>
                    <a:pt x="747" y="1366"/>
                  </a:lnTo>
                  <a:lnTo>
                    <a:pt x="743" y="1362"/>
                  </a:lnTo>
                  <a:lnTo>
                    <a:pt x="737" y="1359"/>
                  </a:lnTo>
                  <a:lnTo>
                    <a:pt x="731" y="1356"/>
                  </a:lnTo>
                  <a:lnTo>
                    <a:pt x="725" y="1353"/>
                  </a:lnTo>
                  <a:lnTo>
                    <a:pt x="720" y="1351"/>
                  </a:lnTo>
                  <a:lnTo>
                    <a:pt x="713" y="1351"/>
                  </a:lnTo>
                  <a:lnTo>
                    <a:pt x="706" y="1353"/>
                  </a:lnTo>
                  <a:lnTo>
                    <a:pt x="700" y="1350"/>
                  </a:lnTo>
                  <a:lnTo>
                    <a:pt x="695" y="1344"/>
                  </a:lnTo>
                  <a:lnTo>
                    <a:pt x="691" y="1339"/>
                  </a:lnTo>
                  <a:lnTo>
                    <a:pt x="686" y="1335"/>
                  </a:lnTo>
                  <a:lnTo>
                    <a:pt x="678" y="1341"/>
                  </a:lnTo>
                  <a:lnTo>
                    <a:pt x="668" y="1344"/>
                  </a:lnTo>
                  <a:lnTo>
                    <a:pt x="660" y="1350"/>
                  </a:lnTo>
                  <a:lnTo>
                    <a:pt x="660" y="1360"/>
                  </a:lnTo>
                  <a:lnTo>
                    <a:pt x="676" y="1387"/>
                  </a:lnTo>
                  <a:lnTo>
                    <a:pt x="669" y="1395"/>
                  </a:lnTo>
                  <a:lnTo>
                    <a:pt x="663" y="1403"/>
                  </a:lnTo>
                  <a:lnTo>
                    <a:pt x="656" y="1411"/>
                  </a:lnTo>
                  <a:lnTo>
                    <a:pt x="649" y="1418"/>
                  </a:lnTo>
                  <a:lnTo>
                    <a:pt x="644" y="1425"/>
                  </a:lnTo>
                  <a:lnTo>
                    <a:pt x="635" y="1432"/>
                  </a:lnTo>
                  <a:lnTo>
                    <a:pt x="627" y="1437"/>
                  </a:lnTo>
                  <a:lnTo>
                    <a:pt x="619" y="1443"/>
                  </a:lnTo>
                  <a:lnTo>
                    <a:pt x="611" y="1445"/>
                  </a:lnTo>
                  <a:lnTo>
                    <a:pt x="604" y="1444"/>
                  </a:lnTo>
                  <a:lnTo>
                    <a:pt x="599" y="1442"/>
                  </a:lnTo>
                  <a:lnTo>
                    <a:pt x="592" y="1438"/>
                  </a:lnTo>
                  <a:lnTo>
                    <a:pt x="586" y="1435"/>
                  </a:lnTo>
                  <a:lnTo>
                    <a:pt x="579" y="1432"/>
                  </a:lnTo>
                  <a:lnTo>
                    <a:pt x="572" y="1430"/>
                  </a:lnTo>
                  <a:lnTo>
                    <a:pt x="565" y="1432"/>
                  </a:lnTo>
                  <a:lnTo>
                    <a:pt x="561" y="1435"/>
                  </a:lnTo>
                  <a:lnTo>
                    <a:pt x="556" y="1437"/>
                  </a:lnTo>
                  <a:lnTo>
                    <a:pt x="551" y="1440"/>
                  </a:lnTo>
                  <a:lnTo>
                    <a:pt x="546" y="1442"/>
                  </a:lnTo>
                  <a:lnTo>
                    <a:pt x="541" y="1443"/>
                  </a:lnTo>
                  <a:lnTo>
                    <a:pt x="535" y="1443"/>
                  </a:lnTo>
                  <a:lnTo>
                    <a:pt x="531" y="1442"/>
                  </a:lnTo>
                  <a:lnTo>
                    <a:pt x="525" y="1441"/>
                  </a:lnTo>
                  <a:lnTo>
                    <a:pt x="508" y="1427"/>
                  </a:lnTo>
                  <a:lnTo>
                    <a:pt x="501" y="1406"/>
                  </a:lnTo>
                  <a:lnTo>
                    <a:pt x="497" y="1383"/>
                  </a:lnTo>
                  <a:lnTo>
                    <a:pt x="494" y="1361"/>
                  </a:lnTo>
                  <a:lnTo>
                    <a:pt x="487" y="1360"/>
                  </a:lnTo>
                  <a:lnTo>
                    <a:pt x="480" y="1359"/>
                  </a:lnTo>
                  <a:lnTo>
                    <a:pt x="473" y="1358"/>
                  </a:lnTo>
                  <a:lnTo>
                    <a:pt x="466" y="1354"/>
                  </a:lnTo>
                  <a:lnTo>
                    <a:pt x="459" y="1352"/>
                  </a:lnTo>
                  <a:lnTo>
                    <a:pt x="455" y="1347"/>
                  </a:lnTo>
                  <a:lnTo>
                    <a:pt x="450" y="1342"/>
                  </a:lnTo>
                  <a:lnTo>
                    <a:pt x="446" y="1335"/>
                  </a:lnTo>
                  <a:lnTo>
                    <a:pt x="441" y="1334"/>
                  </a:lnTo>
                  <a:lnTo>
                    <a:pt x="434" y="1332"/>
                  </a:lnTo>
                  <a:lnTo>
                    <a:pt x="427" y="1332"/>
                  </a:lnTo>
                  <a:lnTo>
                    <a:pt x="421" y="1330"/>
                  </a:lnTo>
                  <a:lnTo>
                    <a:pt x="412" y="1327"/>
                  </a:lnTo>
                  <a:lnTo>
                    <a:pt x="403" y="1321"/>
                  </a:lnTo>
                  <a:lnTo>
                    <a:pt x="395" y="1314"/>
                  </a:lnTo>
                  <a:lnTo>
                    <a:pt x="388" y="1306"/>
                  </a:lnTo>
                  <a:lnTo>
                    <a:pt x="384" y="1293"/>
                  </a:lnTo>
                  <a:lnTo>
                    <a:pt x="384" y="1280"/>
                  </a:lnTo>
                  <a:lnTo>
                    <a:pt x="388" y="1267"/>
                  </a:lnTo>
                  <a:lnTo>
                    <a:pt x="392" y="1253"/>
                  </a:lnTo>
                  <a:lnTo>
                    <a:pt x="396" y="1241"/>
                  </a:lnTo>
                  <a:lnTo>
                    <a:pt x="396" y="1230"/>
                  </a:lnTo>
                  <a:lnTo>
                    <a:pt x="391" y="1220"/>
                  </a:lnTo>
                  <a:lnTo>
                    <a:pt x="378" y="1210"/>
                  </a:lnTo>
                  <a:lnTo>
                    <a:pt x="373" y="1206"/>
                  </a:lnTo>
                  <a:lnTo>
                    <a:pt x="369" y="1199"/>
                  </a:lnTo>
                  <a:lnTo>
                    <a:pt x="363" y="1194"/>
                  </a:lnTo>
                  <a:lnTo>
                    <a:pt x="357" y="1192"/>
                  </a:lnTo>
                  <a:lnTo>
                    <a:pt x="344" y="1194"/>
                  </a:lnTo>
                  <a:lnTo>
                    <a:pt x="335" y="1199"/>
                  </a:lnTo>
                  <a:lnTo>
                    <a:pt x="328" y="1207"/>
                  </a:lnTo>
                  <a:lnTo>
                    <a:pt x="323" y="1216"/>
                  </a:lnTo>
                  <a:lnTo>
                    <a:pt x="317" y="1227"/>
                  </a:lnTo>
                  <a:lnTo>
                    <a:pt x="312" y="1237"/>
                  </a:lnTo>
                  <a:lnTo>
                    <a:pt x="305" y="1245"/>
                  </a:lnTo>
                  <a:lnTo>
                    <a:pt x="295" y="1252"/>
                  </a:lnTo>
                  <a:lnTo>
                    <a:pt x="287" y="1255"/>
                  </a:lnTo>
                  <a:lnTo>
                    <a:pt x="278" y="1256"/>
                  </a:lnTo>
                  <a:lnTo>
                    <a:pt x="269" y="1258"/>
                  </a:lnTo>
                  <a:lnTo>
                    <a:pt x="260" y="1256"/>
                  </a:lnTo>
                  <a:lnTo>
                    <a:pt x="252" y="1255"/>
                  </a:lnTo>
                  <a:lnTo>
                    <a:pt x="242" y="1253"/>
                  </a:lnTo>
                  <a:lnTo>
                    <a:pt x="234" y="1250"/>
                  </a:lnTo>
                  <a:lnTo>
                    <a:pt x="227" y="1245"/>
                  </a:lnTo>
                  <a:lnTo>
                    <a:pt x="223" y="1239"/>
                  </a:lnTo>
                  <a:lnTo>
                    <a:pt x="218" y="1232"/>
                  </a:lnTo>
                  <a:lnTo>
                    <a:pt x="214" y="1228"/>
                  </a:lnTo>
                  <a:lnTo>
                    <a:pt x="206" y="1225"/>
                  </a:lnTo>
                  <a:lnTo>
                    <a:pt x="193" y="1225"/>
                  </a:lnTo>
                  <a:lnTo>
                    <a:pt x="180" y="1232"/>
                  </a:lnTo>
                  <a:lnTo>
                    <a:pt x="169" y="1241"/>
                  </a:lnTo>
                  <a:lnTo>
                    <a:pt x="157" y="1251"/>
                  </a:lnTo>
                  <a:lnTo>
                    <a:pt x="146" y="1259"/>
                  </a:lnTo>
                  <a:lnTo>
                    <a:pt x="135" y="1261"/>
                  </a:lnTo>
                  <a:lnTo>
                    <a:pt x="125" y="1255"/>
                  </a:lnTo>
                  <a:lnTo>
                    <a:pt x="114" y="1239"/>
                  </a:lnTo>
                  <a:lnTo>
                    <a:pt x="108" y="1209"/>
                  </a:lnTo>
                  <a:lnTo>
                    <a:pt x="104" y="1177"/>
                  </a:lnTo>
                  <a:lnTo>
                    <a:pt x="106" y="1145"/>
                  </a:lnTo>
                  <a:lnTo>
                    <a:pt x="114" y="1115"/>
                  </a:lnTo>
                  <a:lnTo>
                    <a:pt x="119" y="1110"/>
                  </a:lnTo>
                  <a:lnTo>
                    <a:pt x="125" y="1108"/>
                  </a:lnTo>
                  <a:lnTo>
                    <a:pt x="132" y="1106"/>
                  </a:lnTo>
                  <a:lnTo>
                    <a:pt x="138" y="1104"/>
                  </a:lnTo>
                  <a:lnTo>
                    <a:pt x="143" y="1100"/>
                  </a:lnTo>
                  <a:lnTo>
                    <a:pt x="148" y="1095"/>
                  </a:lnTo>
                  <a:lnTo>
                    <a:pt x="153" y="1089"/>
                  </a:lnTo>
                  <a:lnTo>
                    <a:pt x="157" y="1084"/>
                  </a:lnTo>
                  <a:lnTo>
                    <a:pt x="162" y="1079"/>
                  </a:lnTo>
                  <a:lnTo>
                    <a:pt x="166" y="1074"/>
                  </a:lnTo>
                  <a:lnTo>
                    <a:pt x="171" y="1070"/>
                  </a:lnTo>
                  <a:lnTo>
                    <a:pt x="178" y="1068"/>
                  </a:lnTo>
                  <a:lnTo>
                    <a:pt x="181" y="1058"/>
                  </a:lnTo>
                  <a:lnTo>
                    <a:pt x="181" y="1048"/>
                  </a:lnTo>
                  <a:lnTo>
                    <a:pt x="180" y="1039"/>
                  </a:lnTo>
                  <a:lnTo>
                    <a:pt x="182" y="1028"/>
                  </a:lnTo>
                  <a:lnTo>
                    <a:pt x="185" y="1018"/>
                  </a:lnTo>
                  <a:lnTo>
                    <a:pt x="189" y="1007"/>
                  </a:lnTo>
                  <a:lnTo>
                    <a:pt x="195" y="997"/>
                  </a:lnTo>
                  <a:lnTo>
                    <a:pt x="203" y="989"/>
                  </a:lnTo>
                  <a:lnTo>
                    <a:pt x="209" y="987"/>
                  </a:lnTo>
                  <a:lnTo>
                    <a:pt x="216" y="985"/>
                  </a:lnTo>
                  <a:lnTo>
                    <a:pt x="222" y="982"/>
                  </a:lnTo>
                  <a:lnTo>
                    <a:pt x="229" y="981"/>
                  </a:lnTo>
                  <a:lnTo>
                    <a:pt x="236" y="979"/>
                  </a:lnTo>
                  <a:lnTo>
                    <a:pt x="241" y="975"/>
                  </a:lnTo>
                  <a:lnTo>
                    <a:pt x="246" y="972"/>
                  </a:lnTo>
                  <a:lnTo>
                    <a:pt x="250" y="966"/>
                  </a:lnTo>
                  <a:lnTo>
                    <a:pt x="255" y="950"/>
                  </a:lnTo>
                  <a:lnTo>
                    <a:pt x="256" y="933"/>
                  </a:lnTo>
                  <a:lnTo>
                    <a:pt x="260" y="918"/>
                  </a:lnTo>
                  <a:lnTo>
                    <a:pt x="271" y="906"/>
                  </a:lnTo>
                  <a:lnTo>
                    <a:pt x="280" y="905"/>
                  </a:lnTo>
                  <a:lnTo>
                    <a:pt x="289" y="903"/>
                  </a:lnTo>
                  <a:lnTo>
                    <a:pt x="297" y="898"/>
                  </a:lnTo>
                  <a:lnTo>
                    <a:pt x="305" y="895"/>
                  </a:lnTo>
                  <a:lnTo>
                    <a:pt x="313" y="891"/>
                  </a:lnTo>
                  <a:lnTo>
                    <a:pt x="321" y="888"/>
                  </a:lnTo>
                  <a:lnTo>
                    <a:pt x="329" y="888"/>
                  </a:lnTo>
                  <a:lnTo>
                    <a:pt x="338" y="889"/>
                  </a:lnTo>
                  <a:lnTo>
                    <a:pt x="343" y="887"/>
                  </a:lnTo>
                  <a:lnTo>
                    <a:pt x="345" y="883"/>
                  </a:lnTo>
                  <a:lnTo>
                    <a:pt x="347" y="879"/>
                  </a:lnTo>
                  <a:lnTo>
                    <a:pt x="350" y="875"/>
                  </a:lnTo>
                  <a:lnTo>
                    <a:pt x="340" y="866"/>
                  </a:lnTo>
                  <a:lnTo>
                    <a:pt x="333" y="857"/>
                  </a:lnTo>
                  <a:lnTo>
                    <a:pt x="328" y="846"/>
                  </a:lnTo>
                  <a:lnTo>
                    <a:pt x="325" y="835"/>
                  </a:lnTo>
                  <a:lnTo>
                    <a:pt x="320" y="836"/>
                  </a:lnTo>
                  <a:lnTo>
                    <a:pt x="313" y="838"/>
                  </a:lnTo>
                  <a:lnTo>
                    <a:pt x="307" y="839"/>
                  </a:lnTo>
                  <a:lnTo>
                    <a:pt x="300" y="841"/>
                  </a:lnTo>
                  <a:lnTo>
                    <a:pt x="294" y="841"/>
                  </a:lnTo>
                  <a:lnTo>
                    <a:pt x="287" y="841"/>
                  </a:lnTo>
                  <a:lnTo>
                    <a:pt x="282" y="838"/>
                  </a:lnTo>
                  <a:lnTo>
                    <a:pt x="276" y="836"/>
                  </a:lnTo>
                  <a:lnTo>
                    <a:pt x="272" y="831"/>
                  </a:lnTo>
                  <a:lnTo>
                    <a:pt x="270" y="826"/>
                  </a:lnTo>
                  <a:lnTo>
                    <a:pt x="269" y="820"/>
                  </a:lnTo>
                  <a:lnTo>
                    <a:pt x="267" y="814"/>
                  </a:lnTo>
                  <a:lnTo>
                    <a:pt x="256" y="806"/>
                  </a:lnTo>
                  <a:lnTo>
                    <a:pt x="250" y="796"/>
                  </a:lnTo>
                  <a:lnTo>
                    <a:pt x="247" y="784"/>
                  </a:lnTo>
                  <a:lnTo>
                    <a:pt x="244" y="773"/>
                  </a:lnTo>
                  <a:lnTo>
                    <a:pt x="240" y="785"/>
                  </a:lnTo>
                  <a:lnTo>
                    <a:pt x="238" y="799"/>
                  </a:lnTo>
                  <a:lnTo>
                    <a:pt x="233" y="812"/>
                  </a:lnTo>
                  <a:lnTo>
                    <a:pt x="224" y="822"/>
                  </a:lnTo>
                  <a:lnTo>
                    <a:pt x="215" y="825"/>
                  </a:lnTo>
                  <a:lnTo>
                    <a:pt x="208" y="823"/>
                  </a:lnTo>
                  <a:lnTo>
                    <a:pt x="201" y="820"/>
                  </a:lnTo>
                  <a:lnTo>
                    <a:pt x="194" y="815"/>
                  </a:lnTo>
                  <a:lnTo>
                    <a:pt x="188" y="810"/>
                  </a:lnTo>
                  <a:lnTo>
                    <a:pt x="181" y="806"/>
                  </a:lnTo>
                  <a:lnTo>
                    <a:pt x="173" y="804"/>
                  </a:lnTo>
                  <a:lnTo>
                    <a:pt x="165" y="806"/>
                  </a:lnTo>
                  <a:lnTo>
                    <a:pt x="156" y="808"/>
                  </a:lnTo>
                  <a:lnTo>
                    <a:pt x="150" y="815"/>
                  </a:lnTo>
                  <a:lnTo>
                    <a:pt x="147" y="823"/>
                  </a:lnTo>
                  <a:lnTo>
                    <a:pt x="146" y="833"/>
                  </a:lnTo>
                  <a:lnTo>
                    <a:pt x="143" y="841"/>
                  </a:lnTo>
                  <a:lnTo>
                    <a:pt x="140" y="849"/>
                  </a:lnTo>
                  <a:lnTo>
                    <a:pt x="133" y="852"/>
                  </a:lnTo>
                  <a:lnTo>
                    <a:pt x="121" y="853"/>
                  </a:lnTo>
                  <a:lnTo>
                    <a:pt x="114" y="851"/>
                  </a:lnTo>
                  <a:lnTo>
                    <a:pt x="106" y="849"/>
                  </a:lnTo>
                  <a:lnTo>
                    <a:pt x="100" y="844"/>
                  </a:lnTo>
                  <a:lnTo>
                    <a:pt x="94" y="839"/>
                  </a:lnTo>
                  <a:lnTo>
                    <a:pt x="87" y="834"/>
                  </a:lnTo>
                  <a:lnTo>
                    <a:pt x="82" y="828"/>
                  </a:lnTo>
                  <a:lnTo>
                    <a:pt x="78" y="821"/>
                  </a:lnTo>
                  <a:lnTo>
                    <a:pt x="75" y="814"/>
                  </a:lnTo>
                  <a:lnTo>
                    <a:pt x="76" y="793"/>
                  </a:lnTo>
                  <a:lnTo>
                    <a:pt x="79" y="772"/>
                  </a:lnTo>
                  <a:lnTo>
                    <a:pt x="74" y="752"/>
                  </a:lnTo>
                  <a:lnTo>
                    <a:pt x="59" y="738"/>
                  </a:lnTo>
                  <a:lnTo>
                    <a:pt x="50" y="735"/>
                  </a:lnTo>
                  <a:lnTo>
                    <a:pt x="41" y="731"/>
                  </a:lnTo>
                  <a:lnTo>
                    <a:pt x="32" y="727"/>
                  </a:lnTo>
                  <a:lnTo>
                    <a:pt x="22" y="722"/>
                  </a:lnTo>
                  <a:lnTo>
                    <a:pt x="14" y="715"/>
                  </a:lnTo>
                  <a:lnTo>
                    <a:pt x="8" y="708"/>
                  </a:lnTo>
                  <a:lnTo>
                    <a:pt x="5" y="699"/>
                  </a:lnTo>
                  <a:lnTo>
                    <a:pt x="4" y="689"/>
                  </a:lnTo>
                  <a:lnTo>
                    <a:pt x="5" y="675"/>
                  </a:lnTo>
                  <a:lnTo>
                    <a:pt x="7" y="661"/>
                  </a:lnTo>
                  <a:lnTo>
                    <a:pt x="12" y="649"/>
                  </a:lnTo>
                  <a:lnTo>
                    <a:pt x="18" y="638"/>
                  </a:lnTo>
                  <a:lnTo>
                    <a:pt x="15" y="629"/>
                  </a:lnTo>
                  <a:lnTo>
                    <a:pt x="15" y="619"/>
                  </a:lnTo>
                  <a:lnTo>
                    <a:pt x="15" y="610"/>
                  </a:lnTo>
                  <a:lnTo>
                    <a:pt x="19" y="602"/>
                  </a:lnTo>
                  <a:lnTo>
                    <a:pt x="33" y="586"/>
                  </a:lnTo>
                  <a:lnTo>
                    <a:pt x="33" y="579"/>
                  </a:lnTo>
                  <a:lnTo>
                    <a:pt x="34" y="572"/>
                  </a:lnTo>
                  <a:lnTo>
                    <a:pt x="37" y="565"/>
                  </a:lnTo>
                  <a:lnTo>
                    <a:pt x="41" y="560"/>
                  </a:lnTo>
                  <a:lnTo>
                    <a:pt x="46" y="555"/>
                  </a:lnTo>
                  <a:lnTo>
                    <a:pt x="51" y="552"/>
                  </a:lnTo>
                  <a:lnTo>
                    <a:pt x="57" y="549"/>
                  </a:lnTo>
                  <a:lnTo>
                    <a:pt x="64" y="548"/>
                  </a:lnTo>
                  <a:lnTo>
                    <a:pt x="58" y="538"/>
                  </a:lnTo>
                  <a:lnTo>
                    <a:pt x="52" y="526"/>
                  </a:lnTo>
                  <a:lnTo>
                    <a:pt x="49" y="514"/>
                  </a:lnTo>
                  <a:lnTo>
                    <a:pt x="50" y="501"/>
                  </a:lnTo>
                  <a:lnTo>
                    <a:pt x="55" y="497"/>
                  </a:lnTo>
                  <a:lnTo>
                    <a:pt x="60" y="496"/>
                  </a:lnTo>
                  <a:lnTo>
                    <a:pt x="66" y="496"/>
                  </a:lnTo>
                  <a:lnTo>
                    <a:pt x="73" y="495"/>
                  </a:lnTo>
                  <a:lnTo>
                    <a:pt x="78" y="494"/>
                  </a:lnTo>
                  <a:lnTo>
                    <a:pt x="82" y="492"/>
                  </a:lnTo>
                  <a:lnTo>
                    <a:pt x="83" y="486"/>
                  </a:lnTo>
                  <a:lnTo>
                    <a:pt x="82" y="479"/>
                  </a:lnTo>
                  <a:lnTo>
                    <a:pt x="72" y="469"/>
                  </a:lnTo>
                  <a:lnTo>
                    <a:pt x="59" y="458"/>
                  </a:lnTo>
                  <a:lnTo>
                    <a:pt x="44" y="449"/>
                  </a:lnTo>
                  <a:lnTo>
                    <a:pt x="30" y="440"/>
                  </a:lnTo>
                  <a:lnTo>
                    <a:pt x="19" y="429"/>
                  </a:lnTo>
                  <a:lnTo>
                    <a:pt x="12" y="417"/>
                  </a:lnTo>
                  <a:lnTo>
                    <a:pt x="11" y="403"/>
                  </a:lnTo>
                  <a:lnTo>
                    <a:pt x="18" y="386"/>
                  </a:lnTo>
                  <a:lnTo>
                    <a:pt x="26" y="380"/>
                  </a:lnTo>
                  <a:lnTo>
                    <a:pt x="33" y="373"/>
                  </a:lnTo>
                  <a:lnTo>
                    <a:pt x="37" y="366"/>
                  </a:lnTo>
                  <a:lnTo>
                    <a:pt x="38" y="357"/>
                  </a:lnTo>
                  <a:lnTo>
                    <a:pt x="33" y="351"/>
                  </a:lnTo>
                  <a:lnTo>
                    <a:pt x="26" y="345"/>
                  </a:lnTo>
                  <a:lnTo>
                    <a:pt x="19" y="340"/>
                  </a:lnTo>
                  <a:lnTo>
                    <a:pt x="12" y="333"/>
                  </a:lnTo>
                  <a:lnTo>
                    <a:pt x="6" y="326"/>
                  </a:lnTo>
                  <a:lnTo>
                    <a:pt x="2" y="318"/>
                  </a:lnTo>
                  <a:lnTo>
                    <a:pt x="0" y="310"/>
                  </a:lnTo>
                  <a:lnTo>
                    <a:pt x="2" y="299"/>
                  </a:lnTo>
                  <a:lnTo>
                    <a:pt x="4" y="291"/>
                  </a:lnTo>
                  <a:lnTo>
                    <a:pt x="7" y="282"/>
                  </a:lnTo>
                  <a:lnTo>
                    <a:pt x="12" y="274"/>
                  </a:lnTo>
                  <a:lnTo>
                    <a:pt x="18" y="267"/>
                  </a:lnTo>
                  <a:lnTo>
                    <a:pt x="25" y="260"/>
                  </a:lnTo>
                  <a:lnTo>
                    <a:pt x="33" y="254"/>
                  </a:lnTo>
                  <a:lnTo>
                    <a:pt x="41" y="251"/>
                  </a:lnTo>
                  <a:lnTo>
                    <a:pt x="49" y="247"/>
                  </a:lnTo>
                  <a:lnTo>
                    <a:pt x="76" y="245"/>
                  </a:lnTo>
                  <a:lnTo>
                    <a:pt x="85" y="236"/>
                  </a:lnTo>
                  <a:lnTo>
                    <a:pt x="93" y="230"/>
                  </a:lnTo>
                  <a:lnTo>
                    <a:pt x="103" y="226"/>
                  </a:lnTo>
                  <a:lnTo>
                    <a:pt x="113" y="222"/>
                  </a:lnTo>
                  <a:lnTo>
                    <a:pt x="124" y="219"/>
                  </a:lnTo>
                  <a:lnTo>
                    <a:pt x="134" y="215"/>
                  </a:lnTo>
                  <a:lnTo>
                    <a:pt x="144" y="211"/>
                  </a:lnTo>
                  <a:lnTo>
                    <a:pt x="154" y="204"/>
                  </a:lnTo>
                  <a:lnTo>
                    <a:pt x="161" y="204"/>
                  </a:lnTo>
                  <a:lnTo>
                    <a:pt x="168" y="206"/>
                  </a:lnTo>
                  <a:lnTo>
                    <a:pt x="174" y="207"/>
                  </a:lnTo>
                  <a:lnTo>
                    <a:pt x="181" y="206"/>
                  </a:lnTo>
                  <a:lnTo>
                    <a:pt x="187" y="199"/>
                  </a:lnTo>
                  <a:lnTo>
                    <a:pt x="189" y="191"/>
                  </a:lnTo>
                  <a:lnTo>
                    <a:pt x="191" y="182"/>
                  </a:lnTo>
                  <a:lnTo>
                    <a:pt x="193" y="174"/>
                  </a:lnTo>
                  <a:lnTo>
                    <a:pt x="202" y="163"/>
                  </a:lnTo>
                  <a:lnTo>
                    <a:pt x="212" y="154"/>
                  </a:lnTo>
                  <a:lnTo>
                    <a:pt x="224" y="146"/>
                  </a:lnTo>
                  <a:lnTo>
                    <a:pt x="236" y="139"/>
                  </a:lnTo>
                  <a:lnTo>
                    <a:pt x="248" y="135"/>
                  </a:lnTo>
                  <a:lnTo>
                    <a:pt x="261" y="131"/>
                  </a:lnTo>
                  <a:lnTo>
                    <a:pt x="274" y="130"/>
                  </a:lnTo>
                  <a:lnTo>
                    <a:pt x="287" y="131"/>
                  </a:lnTo>
                  <a:lnTo>
                    <a:pt x="294" y="133"/>
                  </a:lnTo>
                  <a:lnTo>
                    <a:pt x="301" y="137"/>
                  </a:lnTo>
                  <a:lnTo>
                    <a:pt x="307" y="141"/>
                  </a:lnTo>
                  <a:lnTo>
                    <a:pt x="314" y="146"/>
                  </a:lnTo>
                  <a:lnTo>
                    <a:pt x="320" y="151"/>
                  </a:lnTo>
                  <a:lnTo>
                    <a:pt x="325" y="155"/>
                  </a:lnTo>
                  <a:lnTo>
                    <a:pt x="332" y="160"/>
                  </a:lnTo>
                  <a:lnTo>
                    <a:pt x="338" y="164"/>
                  </a:lnTo>
                  <a:lnTo>
                    <a:pt x="348" y="152"/>
                  </a:lnTo>
                  <a:lnTo>
                    <a:pt x="353" y="137"/>
                  </a:lnTo>
                  <a:lnTo>
                    <a:pt x="357" y="122"/>
                  </a:lnTo>
                  <a:lnTo>
                    <a:pt x="367" y="109"/>
                  </a:lnTo>
                  <a:lnTo>
                    <a:pt x="384" y="97"/>
                  </a:lnTo>
                  <a:lnTo>
                    <a:pt x="403" y="87"/>
                  </a:lnTo>
                  <a:lnTo>
                    <a:pt x="423" y="79"/>
                  </a:lnTo>
                  <a:lnTo>
                    <a:pt x="444" y="75"/>
                  </a:lnTo>
                  <a:lnTo>
                    <a:pt x="466" y="74"/>
                  </a:lnTo>
                  <a:lnTo>
                    <a:pt x="488" y="75"/>
                  </a:lnTo>
                  <a:lnTo>
                    <a:pt x="509" y="80"/>
                  </a:lnTo>
                  <a:lnTo>
                    <a:pt x="528" y="90"/>
                  </a:lnTo>
                  <a:lnTo>
                    <a:pt x="535" y="94"/>
                  </a:lnTo>
                  <a:lnTo>
                    <a:pt x="542" y="98"/>
                  </a:lnTo>
                  <a:lnTo>
                    <a:pt x="549" y="98"/>
                  </a:lnTo>
                  <a:lnTo>
                    <a:pt x="557" y="94"/>
                  </a:lnTo>
                  <a:lnTo>
                    <a:pt x="570" y="88"/>
                  </a:lnTo>
                  <a:lnTo>
                    <a:pt x="578" y="79"/>
                  </a:lnTo>
                  <a:lnTo>
                    <a:pt x="585" y="70"/>
                  </a:lnTo>
                  <a:lnTo>
                    <a:pt x="591" y="59"/>
                  </a:lnTo>
                  <a:lnTo>
                    <a:pt x="596" y="48"/>
                  </a:lnTo>
                  <a:lnTo>
                    <a:pt x="603" y="38"/>
                  </a:lnTo>
                  <a:lnTo>
                    <a:pt x="612" y="30"/>
                  </a:lnTo>
                  <a:lnTo>
                    <a:pt x="624" y="23"/>
                  </a:lnTo>
                  <a:lnTo>
                    <a:pt x="640" y="16"/>
                  </a:lnTo>
                  <a:lnTo>
                    <a:pt x="657" y="10"/>
                  </a:lnTo>
                  <a:lnTo>
                    <a:pt x="676" y="4"/>
                  </a:lnTo>
                  <a:lnTo>
                    <a:pt x="694" y="1"/>
                  </a:lnTo>
                  <a:lnTo>
                    <a:pt x="713" y="0"/>
                  </a:lnTo>
                  <a:lnTo>
                    <a:pt x="731" y="1"/>
                  </a:lnTo>
                  <a:lnTo>
                    <a:pt x="750" y="4"/>
                  </a:lnTo>
                  <a:lnTo>
                    <a:pt x="767" y="10"/>
                  </a:lnTo>
                  <a:lnTo>
                    <a:pt x="774" y="14"/>
                  </a:lnTo>
                  <a:lnTo>
                    <a:pt x="781" y="17"/>
                  </a:lnTo>
                  <a:lnTo>
                    <a:pt x="788" y="22"/>
                  </a:lnTo>
                  <a:lnTo>
                    <a:pt x="795" y="26"/>
                  </a:lnTo>
                  <a:lnTo>
                    <a:pt x="800" y="31"/>
                  </a:lnTo>
                  <a:lnTo>
                    <a:pt x="807" y="35"/>
                  </a:lnTo>
                  <a:lnTo>
                    <a:pt x="813" y="41"/>
                  </a:lnTo>
                  <a:lnTo>
                    <a:pt x="819" y="47"/>
                  </a:ln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878" name="Freeform 770"/>
            <p:cNvSpPr>
              <a:spLocks/>
            </p:cNvSpPr>
            <p:nvPr/>
          </p:nvSpPr>
          <p:spPr bwMode="auto">
            <a:xfrm>
              <a:off x="1703" y="1169"/>
              <a:ext cx="16" cy="11"/>
            </a:xfrm>
            <a:custGeom>
              <a:avLst/>
              <a:gdLst>
                <a:gd name="T0" fmla="*/ 0 w 63"/>
                <a:gd name="T1" fmla="*/ 0 h 31"/>
                <a:gd name="T2" fmla="*/ 0 w 63"/>
                <a:gd name="T3" fmla="*/ 0 h 31"/>
                <a:gd name="T4" fmla="*/ 0 w 63"/>
                <a:gd name="T5" fmla="*/ 0 h 31"/>
                <a:gd name="T6" fmla="*/ 0 w 63"/>
                <a:gd name="T7" fmla="*/ 0 h 31"/>
                <a:gd name="T8" fmla="*/ 0 w 63"/>
                <a:gd name="T9" fmla="*/ 0 h 31"/>
                <a:gd name="T10" fmla="*/ 0 w 63"/>
                <a:gd name="T11" fmla="*/ 0 h 31"/>
                <a:gd name="T12" fmla="*/ 0 w 63"/>
                <a:gd name="T13" fmla="*/ 0 h 31"/>
                <a:gd name="T14" fmla="*/ 0 w 63"/>
                <a:gd name="T15" fmla="*/ 0 h 31"/>
                <a:gd name="T16" fmla="*/ 0 w 63"/>
                <a:gd name="T17" fmla="*/ 0 h 31"/>
                <a:gd name="T18" fmla="*/ 0 w 63"/>
                <a:gd name="T19" fmla="*/ 0 h 31"/>
                <a:gd name="T20" fmla="*/ 0 w 63"/>
                <a:gd name="T21" fmla="*/ 0 h 31"/>
                <a:gd name="T22" fmla="*/ 0 w 63"/>
                <a:gd name="T23" fmla="*/ 0 h 31"/>
                <a:gd name="T24" fmla="*/ 0 w 63"/>
                <a:gd name="T25" fmla="*/ 0 h 31"/>
                <a:gd name="T26" fmla="*/ 0 w 63"/>
                <a:gd name="T27" fmla="*/ 0 h 31"/>
                <a:gd name="T28" fmla="*/ 0 w 63"/>
                <a:gd name="T29" fmla="*/ 0 h 31"/>
                <a:gd name="T30" fmla="*/ 0 w 63"/>
                <a:gd name="T31" fmla="*/ 0 h 31"/>
                <a:gd name="T32" fmla="*/ 0 w 63"/>
                <a:gd name="T33" fmla="*/ 0 h 31"/>
                <a:gd name="T34" fmla="*/ 0 w 63"/>
                <a:gd name="T35" fmla="*/ 0 h 31"/>
                <a:gd name="T36" fmla="*/ 0 w 63"/>
                <a:gd name="T37" fmla="*/ 0 h 31"/>
                <a:gd name="T38" fmla="*/ 0 w 63"/>
                <a:gd name="T39" fmla="*/ 0 h 31"/>
                <a:gd name="T40" fmla="*/ 0 w 63"/>
                <a:gd name="T41" fmla="*/ 0 h 31"/>
                <a:gd name="T42" fmla="*/ 0 w 63"/>
                <a:gd name="T43" fmla="*/ 0 h 3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3" h="31">
                  <a:moveTo>
                    <a:pt x="63" y="6"/>
                  </a:moveTo>
                  <a:lnTo>
                    <a:pt x="61" y="13"/>
                  </a:lnTo>
                  <a:lnTo>
                    <a:pt x="56" y="18"/>
                  </a:lnTo>
                  <a:lnTo>
                    <a:pt x="51" y="23"/>
                  </a:lnTo>
                  <a:lnTo>
                    <a:pt x="46" y="28"/>
                  </a:lnTo>
                  <a:lnTo>
                    <a:pt x="40" y="30"/>
                  </a:lnTo>
                  <a:lnTo>
                    <a:pt x="34" y="31"/>
                  </a:lnTo>
                  <a:lnTo>
                    <a:pt x="28" y="31"/>
                  </a:lnTo>
                  <a:lnTo>
                    <a:pt x="23" y="31"/>
                  </a:lnTo>
                  <a:lnTo>
                    <a:pt x="17" y="31"/>
                  </a:lnTo>
                  <a:lnTo>
                    <a:pt x="10" y="30"/>
                  </a:lnTo>
                  <a:lnTo>
                    <a:pt x="5" y="28"/>
                  </a:lnTo>
                  <a:lnTo>
                    <a:pt x="0" y="25"/>
                  </a:lnTo>
                  <a:lnTo>
                    <a:pt x="5" y="21"/>
                  </a:lnTo>
                  <a:lnTo>
                    <a:pt x="11" y="16"/>
                  </a:lnTo>
                  <a:lnTo>
                    <a:pt x="18" y="11"/>
                  </a:lnTo>
                  <a:lnTo>
                    <a:pt x="26" y="7"/>
                  </a:lnTo>
                  <a:lnTo>
                    <a:pt x="33" y="5"/>
                  </a:lnTo>
                  <a:lnTo>
                    <a:pt x="41" y="1"/>
                  </a:lnTo>
                  <a:lnTo>
                    <a:pt x="50" y="0"/>
                  </a:lnTo>
                  <a:lnTo>
                    <a:pt x="58" y="0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79" name="Freeform 771"/>
            <p:cNvSpPr>
              <a:spLocks/>
            </p:cNvSpPr>
            <p:nvPr/>
          </p:nvSpPr>
          <p:spPr bwMode="auto">
            <a:xfrm>
              <a:off x="1774" y="1177"/>
              <a:ext cx="24" cy="13"/>
            </a:xfrm>
            <a:custGeom>
              <a:avLst/>
              <a:gdLst>
                <a:gd name="T0" fmla="*/ 0 w 95"/>
                <a:gd name="T1" fmla="*/ 0 h 41"/>
                <a:gd name="T2" fmla="*/ 0 w 95"/>
                <a:gd name="T3" fmla="*/ 0 h 41"/>
                <a:gd name="T4" fmla="*/ 0 w 95"/>
                <a:gd name="T5" fmla="*/ 0 h 41"/>
                <a:gd name="T6" fmla="*/ 0 w 95"/>
                <a:gd name="T7" fmla="*/ 0 h 41"/>
                <a:gd name="T8" fmla="*/ 0 w 95"/>
                <a:gd name="T9" fmla="*/ 0 h 41"/>
                <a:gd name="T10" fmla="*/ 0 w 95"/>
                <a:gd name="T11" fmla="*/ 0 h 41"/>
                <a:gd name="T12" fmla="*/ 0 w 95"/>
                <a:gd name="T13" fmla="*/ 0 h 41"/>
                <a:gd name="T14" fmla="*/ 0 w 95"/>
                <a:gd name="T15" fmla="*/ 0 h 41"/>
                <a:gd name="T16" fmla="*/ 0 w 95"/>
                <a:gd name="T17" fmla="*/ 0 h 41"/>
                <a:gd name="T18" fmla="*/ 0 w 95"/>
                <a:gd name="T19" fmla="*/ 0 h 41"/>
                <a:gd name="T20" fmla="*/ 0 w 95"/>
                <a:gd name="T21" fmla="*/ 0 h 41"/>
                <a:gd name="T22" fmla="*/ 0 w 95"/>
                <a:gd name="T23" fmla="*/ 0 h 41"/>
                <a:gd name="T24" fmla="*/ 0 w 95"/>
                <a:gd name="T25" fmla="*/ 0 h 41"/>
                <a:gd name="T26" fmla="*/ 0 w 95"/>
                <a:gd name="T27" fmla="*/ 0 h 41"/>
                <a:gd name="T28" fmla="*/ 0 w 95"/>
                <a:gd name="T29" fmla="*/ 0 h 41"/>
                <a:gd name="T30" fmla="*/ 0 w 95"/>
                <a:gd name="T31" fmla="*/ 0 h 41"/>
                <a:gd name="T32" fmla="*/ 0 w 95"/>
                <a:gd name="T33" fmla="*/ 0 h 41"/>
                <a:gd name="T34" fmla="*/ 0 w 95"/>
                <a:gd name="T35" fmla="*/ 0 h 41"/>
                <a:gd name="T36" fmla="*/ 0 w 95"/>
                <a:gd name="T37" fmla="*/ 0 h 41"/>
                <a:gd name="T38" fmla="*/ 0 w 95"/>
                <a:gd name="T39" fmla="*/ 0 h 41"/>
                <a:gd name="T40" fmla="*/ 0 w 95"/>
                <a:gd name="T41" fmla="*/ 0 h 41"/>
                <a:gd name="T42" fmla="*/ 0 w 95"/>
                <a:gd name="T43" fmla="*/ 0 h 41"/>
                <a:gd name="T44" fmla="*/ 0 w 95"/>
                <a:gd name="T45" fmla="*/ 0 h 41"/>
                <a:gd name="T46" fmla="*/ 0 w 95"/>
                <a:gd name="T47" fmla="*/ 0 h 41"/>
                <a:gd name="T48" fmla="*/ 0 w 95"/>
                <a:gd name="T49" fmla="*/ 0 h 4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5" h="41">
                  <a:moveTo>
                    <a:pt x="95" y="9"/>
                  </a:moveTo>
                  <a:lnTo>
                    <a:pt x="87" y="17"/>
                  </a:lnTo>
                  <a:lnTo>
                    <a:pt x="79" y="25"/>
                  </a:lnTo>
                  <a:lnTo>
                    <a:pt x="69" y="31"/>
                  </a:lnTo>
                  <a:lnTo>
                    <a:pt x="59" y="36"/>
                  </a:lnTo>
                  <a:lnTo>
                    <a:pt x="49" y="39"/>
                  </a:lnTo>
                  <a:lnTo>
                    <a:pt x="37" y="41"/>
                  </a:lnTo>
                  <a:lnTo>
                    <a:pt x="26" y="40"/>
                  </a:lnTo>
                  <a:lnTo>
                    <a:pt x="14" y="38"/>
                  </a:lnTo>
                  <a:lnTo>
                    <a:pt x="10" y="36"/>
                  </a:lnTo>
                  <a:lnTo>
                    <a:pt x="6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7" y="21"/>
                  </a:lnTo>
                  <a:lnTo>
                    <a:pt x="14" y="17"/>
                  </a:lnTo>
                  <a:lnTo>
                    <a:pt x="21" y="14"/>
                  </a:lnTo>
                  <a:lnTo>
                    <a:pt x="29" y="10"/>
                  </a:lnTo>
                  <a:lnTo>
                    <a:pt x="37" y="7"/>
                  </a:lnTo>
                  <a:lnTo>
                    <a:pt x="46" y="4"/>
                  </a:lnTo>
                  <a:lnTo>
                    <a:pt x="54" y="2"/>
                  </a:lnTo>
                  <a:lnTo>
                    <a:pt x="63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5" y="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80" name="Freeform 772"/>
            <p:cNvSpPr>
              <a:spLocks/>
            </p:cNvSpPr>
            <p:nvPr/>
          </p:nvSpPr>
          <p:spPr bwMode="auto">
            <a:xfrm>
              <a:off x="1712" y="1177"/>
              <a:ext cx="26" cy="19"/>
            </a:xfrm>
            <a:custGeom>
              <a:avLst/>
              <a:gdLst>
                <a:gd name="T0" fmla="*/ 0 w 104"/>
                <a:gd name="T1" fmla="*/ 0 h 55"/>
                <a:gd name="T2" fmla="*/ 0 w 104"/>
                <a:gd name="T3" fmla="*/ 0 h 55"/>
                <a:gd name="T4" fmla="*/ 0 w 104"/>
                <a:gd name="T5" fmla="*/ 0 h 55"/>
                <a:gd name="T6" fmla="*/ 0 w 104"/>
                <a:gd name="T7" fmla="*/ 0 h 55"/>
                <a:gd name="T8" fmla="*/ 0 w 104"/>
                <a:gd name="T9" fmla="*/ 0 h 55"/>
                <a:gd name="T10" fmla="*/ 0 w 104"/>
                <a:gd name="T11" fmla="*/ 0 h 55"/>
                <a:gd name="T12" fmla="*/ 0 w 104"/>
                <a:gd name="T13" fmla="*/ 0 h 55"/>
                <a:gd name="T14" fmla="*/ 0 w 104"/>
                <a:gd name="T15" fmla="*/ 0 h 55"/>
                <a:gd name="T16" fmla="*/ 0 w 104"/>
                <a:gd name="T17" fmla="*/ 0 h 55"/>
                <a:gd name="T18" fmla="*/ 0 w 104"/>
                <a:gd name="T19" fmla="*/ 0 h 55"/>
                <a:gd name="T20" fmla="*/ 0 w 104"/>
                <a:gd name="T21" fmla="*/ 0 h 55"/>
                <a:gd name="T22" fmla="*/ 0 w 104"/>
                <a:gd name="T23" fmla="*/ 0 h 55"/>
                <a:gd name="T24" fmla="*/ 0 w 104"/>
                <a:gd name="T25" fmla="*/ 0 h 55"/>
                <a:gd name="T26" fmla="*/ 0 w 104"/>
                <a:gd name="T27" fmla="*/ 0 h 55"/>
                <a:gd name="T28" fmla="*/ 0 w 104"/>
                <a:gd name="T29" fmla="*/ 0 h 55"/>
                <a:gd name="T30" fmla="*/ 0 w 104"/>
                <a:gd name="T31" fmla="*/ 0 h 55"/>
                <a:gd name="T32" fmla="*/ 0 w 104"/>
                <a:gd name="T33" fmla="*/ 0 h 55"/>
                <a:gd name="T34" fmla="*/ 0 w 104"/>
                <a:gd name="T35" fmla="*/ 0 h 55"/>
                <a:gd name="T36" fmla="*/ 0 w 104"/>
                <a:gd name="T37" fmla="*/ 0 h 55"/>
                <a:gd name="T38" fmla="*/ 0 w 104"/>
                <a:gd name="T39" fmla="*/ 0 h 55"/>
                <a:gd name="T40" fmla="*/ 0 w 104"/>
                <a:gd name="T41" fmla="*/ 0 h 55"/>
                <a:gd name="T42" fmla="*/ 0 w 104"/>
                <a:gd name="T43" fmla="*/ 0 h 55"/>
                <a:gd name="T44" fmla="*/ 0 w 104"/>
                <a:gd name="T45" fmla="*/ 0 h 55"/>
                <a:gd name="T46" fmla="*/ 0 w 104"/>
                <a:gd name="T47" fmla="*/ 0 h 55"/>
                <a:gd name="T48" fmla="*/ 0 w 104"/>
                <a:gd name="T49" fmla="*/ 0 h 55"/>
                <a:gd name="T50" fmla="*/ 0 w 104"/>
                <a:gd name="T51" fmla="*/ 0 h 55"/>
                <a:gd name="T52" fmla="*/ 0 w 104"/>
                <a:gd name="T53" fmla="*/ 0 h 55"/>
                <a:gd name="T54" fmla="*/ 0 w 104"/>
                <a:gd name="T55" fmla="*/ 0 h 55"/>
                <a:gd name="T56" fmla="*/ 0 w 104"/>
                <a:gd name="T57" fmla="*/ 0 h 5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04" h="55">
                  <a:moveTo>
                    <a:pt x="104" y="14"/>
                  </a:moveTo>
                  <a:lnTo>
                    <a:pt x="93" y="20"/>
                  </a:lnTo>
                  <a:lnTo>
                    <a:pt x="83" y="24"/>
                  </a:lnTo>
                  <a:lnTo>
                    <a:pt x="73" y="29"/>
                  </a:lnTo>
                  <a:lnTo>
                    <a:pt x="62" y="32"/>
                  </a:lnTo>
                  <a:lnTo>
                    <a:pt x="52" y="37"/>
                  </a:lnTo>
                  <a:lnTo>
                    <a:pt x="42" y="41"/>
                  </a:lnTo>
                  <a:lnTo>
                    <a:pt x="31" y="47"/>
                  </a:lnTo>
                  <a:lnTo>
                    <a:pt x="22" y="53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7" y="55"/>
                  </a:lnTo>
                  <a:lnTo>
                    <a:pt x="2" y="53"/>
                  </a:lnTo>
                  <a:lnTo>
                    <a:pt x="0" y="51"/>
                  </a:lnTo>
                  <a:lnTo>
                    <a:pt x="0" y="47"/>
                  </a:lnTo>
                  <a:lnTo>
                    <a:pt x="1" y="45"/>
                  </a:lnTo>
                  <a:lnTo>
                    <a:pt x="2" y="41"/>
                  </a:lnTo>
                  <a:lnTo>
                    <a:pt x="10" y="32"/>
                  </a:lnTo>
                  <a:lnTo>
                    <a:pt x="20" y="24"/>
                  </a:lnTo>
                  <a:lnTo>
                    <a:pt x="29" y="16"/>
                  </a:lnTo>
                  <a:lnTo>
                    <a:pt x="38" y="9"/>
                  </a:lnTo>
                  <a:lnTo>
                    <a:pt x="48" y="5"/>
                  </a:lnTo>
                  <a:lnTo>
                    <a:pt x="59" y="1"/>
                  </a:lnTo>
                  <a:lnTo>
                    <a:pt x="70" y="0"/>
                  </a:lnTo>
                  <a:lnTo>
                    <a:pt x="83" y="1"/>
                  </a:lnTo>
                  <a:lnTo>
                    <a:pt x="89" y="3"/>
                  </a:lnTo>
                  <a:lnTo>
                    <a:pt x="93" y="7"/>
                  </a:lnTo>
                  <a:lnTo>
                    <a:pt x="99" y="10"/>
                  </a:lnTo>
                  <a:lnTo>
                    <a:pt x="104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81" name="Freeform 773"/>
            <p:cNvSpPr>
              <a:spLocks/>
            </p:cNvSpPr>
            <p:nvPr/>
          </p:nvSpPr>
          <p:spPr bwMode="auto">
            <a:xfrm>
              <a:off x="1802" y="1177"/>
              <a:ext cx="14" cy="21"/>
            </a:xfrm>
            <a:custGeom>
              <a:avLst/>
              <a:gdLst>
                <a:gd name="T0" fmla="*/ 0 w 52"/>
                <a:gd name="T1" fmla="*/ 0 h 63"/>
                <a:gd name="T2" fmla="*/ 0 w 52"/>
                <a:gd name="T3" fmla="*/ 0 h 63"/>
                <a:gd name="T4" fmla="*/ 0 w 52"/>
                <a:gd name="T5" fmla="*/ 0 h 63"/>
                <a:gd name="T6" fmla="*/ 0 w 52"/>
                <a:gd name="T7" fmla="*/ 0 h 63"/>
                <a:gd name="T8" fmla="*/ 0 w 52"/>
                <a:gd name="T9" fmla="*/ 0 h 63"/>
                <a:gd name="T10" fmla="*/ 0 w 52"/>
                <a:gd name="T11" fmla="*/ 0 h 63"/>
                <a:gd name="T12" fmla="*/ 0 w 52"/>
                <a:gd name="T13" fmla="*/ 0 h 63"/>
                <a:gd name="T14" fmla="*/ 0 w 52"/>
                <a:gd name="T15" fmla="*/ 0 h 63"/>
                <a:gd name="T16" fmla="*/ 0 w 52"/>
                <a:gd name="T17" fmla="*/ 0 h 63"/>
                <a:gd name="T18" fmla="*/ 0 w 52"/>
                <a:gd name="T19" fmla="*/ 0 h 63"/>
                <a:gd name="T20" fmla="*/ 0 w 52"/>
                <a:gd name="T21" fmla="*/ 0 h 63"/>
                <a:gd name="T22" fmla="*/ 0 w 52"/>
                <a:gd name="T23" fmla="*/ 0 h 63"/>
                <a:gd name="T24" fmla="*/ 0 w 52"/>
                <a:gd name="T25" fmla="*/ 0 h 63"/>
                <a:gd name="T26" fmla="*/ 0 w 52"/>
                <a:gd name="T27" fmla="*/ 0 h 63"/>
                <a:gd name="T28" fmla="*/ 0 w 52"/>
                <a:gd name="T29" fmla="*/ 0 h 63"/>
                <a:gd name="T30" fmla="*/ 0 w 52"/>
                <a:gd name="T31" fmla="*/ 0 h 63"/>
                <a:gd name="T32" fmla="*/ 0 w 52"/>
                <a:gd name="T33" fmla="*/ 0 h 63"/>
                <a:gd name="T34" fmla="*/ 0 w 52"/>
                <a:gd name="T35" fmla="*/ 0 h 63"/>
                <a:gd name="T36" fmla="*/ 0 w 52"/>
                <a:gd name="T37" fmla="*/ 0 h 63"/>
                <a:gd name="T38" fmla="*/ 0 w 52"/>
                <a:gd name="T39" fmla="*/ 0 h 63"/>
                <a:gd name="T40" fmla="*/ 0 w 52"/>
                <a:gd name="T41" fmla="*/ 0 h 6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2" h="63">
                  <a:moveTo>
                    <a:pt x="52" y="14"/>
                  </a:moveTo>
                  <a:lnTo>
                    <a:pt x="51" y="26"/>
                  </a:lnTo>
                  <a:lnTo>
                    <a:pt x="45" y="38"/>
                  </a:lnTo>
                  <a:lnTo>
                    <a:pt x="37" y="48"/>
                  </a:lnTo>
                  <a:lnTo>
                    <a:pt x="28" y="56"/>
                  </a:lnTo>
                  <a:lnTo>
                    <a:pt x="22" y="60"/>
                  </a:lnTo>
                  <a:lnTo>
                    <a:pt x="17" y="62"/>
                  </a:lnTo>
                  <a:lnTo>
                    <a:pt x="11" y="63"/>
                  </a:lnTo>
                  <a:lnTo>
                    <a:pt x="6" y="62"/>
                  </a:lnTo>
                  <a:lnTo>
                    <a:pt x="1" y="58"/>
                  </a:lnTo>
                  <a:lnTo>
                    <a:pt x="0" y="52"/>
                  </a:lnTo>
                  <a:lnTo>
                    <a:pt x="1" y="45"/>
                  </a:lnTo>
                  <a:lnTo>
                    <a:pt x="1" y="38"/>
                  </a:lnTo>
                  <a:lnTo>
                    <a:pt x="6" y="26"/>
                  </a:lnTo>
                  <a:lnTo>
                    <a:pt x="14" y="17"/>
                  </a:lnTo>
                  <a:lnTo>
                    <a:pt x="23" y="8"/>
                  </a:lnTo>
                  <a:lnTo>
                    <a:pt x="33" y="0"/>
                  </a:lnTo>
                  <a:lnTo>
                    <a:pt x="38" y="3"/>
                  </a:lnTo>
                  <a:lnTo>
                    <a:pt x="43" y="6"/>
                  </a:lnTo>
                  <a:lnTo>
                    <a:pt x="48" y="9"/>
                  </a:lnTo>
                  <a:lnTo>
                    <a:pt x="52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82" name="Freeform 774"/>
            <p:cNvSpPr>
              <a:spLocks/>
            </p:cNvSpPr>
            <p:nvPr/>
          </p:nvSpPr>
          <p:spPr bwMode="auto">
            <a:xfrm>
              <a:off x="1750" y="1178"/>
              <a:ext cx="10" cy="14"/>
            </a:xfrm>
            <a:custGeom>
              <a:avLst/>
              <a:gdLst>
                <a:gd name="T0" fmla="*/ 0 w 36"/>
                <a:gd name="T1" fmla="*/ 0 h 42"/>
                <a:gd name="T2" fmla="*/ 0 w 36"/>
                <a:gd name="T3" fmla="*/ 0 h 42"/>
                <a:gd name="T4" fmla="*/ 0 w 36"/>
                <a:gd name="T5" fmla="*/ 0 h 42"/>
                <a:gd name="T6" fmla="*/ 0 w 36"/>
                <a:gd name="T7" fmla="*/ 0 h 42"/>
                <a:gd name="T8" fmla="*/ 0 w 36"/>
                <a:gd name="T9" fmla="*/ 0 h 42"/>
                <a:gd name="T10" fmla="*/ 0 w 36"/>
                <a:gd name="T11" fmla="*/ 0 h 42"/>
                <a:gd name="T12" fmla="*/ 0 w 36"/>
                <a:gd name="T13" fmla="*/ 0 h 42"/>
                <a:gd name="T14" fmla="*/ 0 w 36"/>
                <a:gd name="T15" fmla="*/ 0 h 42"/>
                <a:gd name="T16" fmla="*/ 0 w 36"/>
                <a:gd name="T17" fmla="*/ 0 h 42"/>
                <a:gd name="T18" fmla="*/ 0 w 36"/>
                <a:gd name="T19" fmla="*/ 0 h 42"/>
                <a:gd name="T20" fmla="*/ 0 w 36"/>
                <a:gd name="T21" fmla="*/ 0 h 42"/>
                <a:gd name="T22" fmla="*/ 0 w 36"/>
                <a:gd name="T23" fmla="*/ 0 h 42"/>
                <a:gd name="T24" fmla="*/ 0 w 36"/>
                <a:gd name="T25" fmla="*/ 0 h 42"/>
                <a:gd name="T26" fmla="*/ 0 w 36"/>
                <a:gd name="T27" fmla="*/ 0 h 42"/>
                <a:gd name="T28" fmla="*/ 0 w 36"/>
                <a:gd name="T29" fmla="*/ 0 h 42"/>
                <a:gd name="T30" fmla="*/ 0 w 36"/>
                <a:gd name="T31" fmla="*/ 0 h 42"/>
                <a:gd name="T32" fmla="*/ 0 w 36"/>
                <a:gd name="T33" fmla="*/ 0 h 42"/>
                <a:gd name="T34" fmla="*/ 0 w 36"/>
                <a:gd name="T35" fmla="*/ 0 h 42"/>
                <a:gd name="T36" fmla="*/ 0 w 36"/>
                <a:gd name="T37" fmla="*/ 0 h 42"/>
                <a:gd name="T38" fmla="*/ 0 w 36"/>
                <a:gd name="T39" fmla="*/ 0 h 42"/>
                <a:gd name="T40" fmla="*/ 0 w 36"/>
                <a:gd name="T41" fmla="*/ 0 h 42"/>
                <a:gd name="T42" fmla="*/ 0 w 36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6" h="42">
                  <a:moveTo>
                    <a:pt x="33" y="20"/>
                  </a:moveTo>
                  <a:lnTo>
                    <a:pt x="36" y="29"/>
                  </a:lnTo>
                  <a:lnTo>
                    <a:pt x="31" y="33"/>
                  </a:lnTo>
                  <a:lnTo>
                    <a:pt x="26" y="35"/>
                  </a:lnTo>
                  <a:lnTo>
                    <a:pt x="20" y="38"/>
                  </a:lnTo>
                  <a:lnTo>
                    <a:pt x="16" y="42"/>
                  </a:lnTo>
                  <a:lnTo>
                    <a:pt x="16" y="41"/>
                  </a:lnTo>
                  <a:lnTo>
                    <a:pt x="16" y="39"/>
                  </a:lnTo>
                  <a:lnTo>
                    <a:pt x="16" y="38"/>
                  </a:lnTo>
                  <a:lnTo>
                    <a:pt x="16" y="37"/>
                  </a:lnTo>
                  <a:lnTo>
                    <a:pt x="11" y="36"/>
                  </a:lnTo>
                  <a:lnTo>
                    <a:pt x="8" y="37"/>
                  </a:lnTo>
                  <a:lnTo>
                    <a:pt x="4" y="38"/>
                  </a:lnTo>
                  <a:lnTo>
                    <a:pt x="1" y="39"/>
                  </a:lnTo>
                  <a:lnTo>
                    <a:pt x="0" y="29"/>
                  </a:lnTo>
                  <a:lnTo>
                    <a:pt x="0" y="20"/>
                  </a:lnTo>
                  <a:lnTo>
                    <a:pt x="1" y="10"/>
                  </a:lnTo>
                  <a:lnTo>
                    <a:pt x="3" y="0"/>
                  </a:lnTo>
                  <a:lnTo>
                    <a:pt x="11" y="3"/>
                  </a:lnTo>
                  <a:lnTo>
                    <a:pt x="20" y="6"/>
                  </a:lnTo>
                  <a:lnTo>
                    <a:pt x="27" y="12"/>
                  </a:lnTo>
                  <a:lnTo>
                    <a:pt x="33" y="20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83" name="Freeform 775"/>
            <p:cNvSpPr>
              <a:spLocks/>
            </p:cNvSpPr>
            <p:nvPr/>
          </p:nvSpPr>
          <p:spPr bwMode="auto">
            <a:xfrm>
              <a:off x="1683" y="1181"/>
              <a:ext cx="12" cy="13"/>
            </a:xfrm>
            <a:custGeom>
              <a:avLst/>
              <a:gdLst>
                <a:gd name="T0" fmla="*/ 0 w 45"/>
                <a:gd name="T1" fmla="*/ 0 h 41"/>
                <a:gd name="T2" fmla="*/ 0 w 45"/>
                <a:gd name="T3" fmla="*/ 0 h 41"/>
                <a:gd name="T4" fmla="*/ 0 w 45"/>
                <a:gd name="T5" fmla="*/ 0 h 41"/>
                <a:gd name="T6" fmla="*/ 0 w 45"/>
                <a:gd name="T7" fmla="*/ 0 h 41"/>
                <a:gd name="T8" fmla="*/ 0 w 45"/>
                <a:gd name="T9" fmla="*/ 0 h 41"/>
                <a:gd name="T10" fmla="*/ 0 w 45"/>
                <a:gd name="T11" fmla="*/ 0 h 41"/>
                <a:gd name="T12" fmla="*/ 0 w 45"/>
                <a:gd name="T13" fmla="*/ 0 h 41"/>
                <a:gd name="T14" fmla="*/ 0 w 45"/>
                <a:gd name="T15" fmla="*/ 0 h 41"/>
                <a:gd name="T16" fmla="*/ 0 w 45"/>
                <a:gd name="T17" fmla="*/ 0 h 41"/>
                <a:gd name="T18" fmla="*/ 0 w 45"/>
                <a:gd name="T19" fmla="*/ 0 h 41"/>
                <a:gd name="T20" fmla="*/ 0 w 45"/>
                <a:gd name="T21" fmla="*/ 0 h 41"/>
                <a:gd name="T22" fmla="*/ 0 w 45"/>
                <a:gd name="T23" fmla="*/ 0 h 41"/>
                <a:gd name="T24" fmla="*/ 0 w 45"/>
                <a:gd name="T25" fmla="*/ 0 h 41"/>
                <a:gd name="T26" fmla="*/ 0 w 45"/>
                <a:gd name="T27" fmla="*/ 0 h 41"/>
                <a:gd name="T28" fmla="*/ 0 w 45"/>
                <a:gd name="T29" fmla="*/ 0 h 41"/>
                <a:gd name="T30" fmla="*/ 0 w 45"/>
                <a:gd name="T31" fmla="*/ 0 h 41"/>
                <a:gd name="T32" fmla="*/ 0 w 45"/>
                <a:gd name="T33" fmla="*/ 0 h 41"/>
                <a:gd name="T34" fmla="*/ 0 w 45"/>
                <a:gd name="T35" fmla="*/ 0 h 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" h="41">
                  <a:moveTo>
                    <a:pt x="45" y="12"/>
                  </a:moveTo>
                  <a:lnTo>
                    <a:pt x="45" y="19"/>
                  </a:lnTo>
                  <a:lnTo>
                    <a:pt x="43" y="25"/>
                  </a:lnTo>
                  <a:lnTo>
                    <a:pt x="38" y="29"/>
                  </a:lnTo>
                  <a:lnTo>
                    <a:pt x="32" y="34"/>
                  </a:lnTo>
                  <a:lnTo>
                    <a:pt x="27" y="37"/>
                  </a:lnTo>
                  <a:lnTo>
                    <a:pt x="20" y="40"/>
                  </a:lnTo>
                  <a:lnTo>
                    <a:pt x="13" y="41"/>
                  </a:lnTo>
                  <a:lnTo>
                    <a:pt x="5" y="40"/>
                  </a:lnTo>
                  <a:lnTo>
                    <a:pt x="0" y="35"/>
                  </a:lnTo>
                  <a:lnTo>
                    <a:pt x="1" y="28"/>
                  </a:lnTo>
                  <a:lnTo>
                    <a:pt x="2" y="22"/>
                  </a:lnTo>
                  <a:lnTo>
                    <a:pt x="5" y="16"/>
                  </a:lnTo>
                  <a:lnTo>
                    <a:pt x="16" y="0"/>
                  </a:lnTo>
                  <a:lnTo>
                    <a:pt x="24" y="3"/>
                  </a:lnTo>
                  <a:lnTo>
                    <a:pt x="31" y="5"/>
                  </a:lnTo>
                  <a:lnTo>
                    <a:pt x="38" y="7"/>
                  </a:lnTo>
                  <a:lnTo>
                    <a:pt x="45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84" name="Freeform 776"/>
            <p:cNvSpPr>
              <a:spLocks/>
            </p:cNvSpPr>
            <p:nvPr/>
          </p:nvSpPr>
          <p:spPr bwMode="auto">
            <a:xfrm>
              <a:off x="1831" y="1188"/>
              <a:ext cx="8" cy="8"/>
            </a:xfrm>
            <a:custGeom>
              <a:avLst/>
              <a:gdLst>
                <a:gd name="T0" fmla="*/ 0 w 31"/>
                <a:gd name="T1" fmla="*/ 0 h 27"/>
                <a:gd name="T2" fmla="*/ 0 w 31"/>
                <a:gd name="T3" fmla="*/ 0 h 27"/>
                <a:gd name="T4" fmla="*/ 0 w 31"/>
                <a:gd name="T5" fmla="*/ 0 h 27"/>
                <a:gd name="T6" fmla="*/ 0 w 31"/>
                <a:gd name="T7" fmla="*/ 0 h 27"/>
                <a:gd name="T8" fmla="*/ 0 w 31"/>
                <a:gd name="T9" fmla="*/ 0 h 27"/>
                <a:gd name="T10" fmla="*/ 0 w 31"/>
                <a:gd name="T11" fmla="*/ 0 h 27"/>
                <a:gd name="T12" fmla="*/ 0 w 31"/>
                <a:gd name="T13" fmla="*/ 0 h 27"/>
                <a:gd name="T14" fmla="*/ 0 w 31"/>
                <a:gd name="T15" fmla="*/ 0 h 27"/>
                <a:gd name="T16" fmla="*/ 0 w 31"/>
                <a:gd name="T17" fmla="*/ 0 h 27"/>
                <a:gd name="T18" fmla="*/ 0 w 31"/>
                <a:gd name="T19" fmla="*/ 0 h 27"/>
                <a:gd name="T20" fmla="*/ 0 w 31"/>
                <a:gd name="T21" fmla="*/ 0 h 27"/>
                <a:gd name="T22" fmla="*/ 0 w 31"/>
                <a:gd name="T23" fmla="*/ 0 h 27"/>
                <a:gd name="T24" fmla="*/ 0 w 31"/>
                <a:gd name="T25" fmla="*/ 0 h 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27">
                  <a:moveTo>
                    <a:pt x="31" y="15"/>
                  </a:moveTo>
                  <a:lnTo>
                    <a:pt x="31" y="21"/>
                  </a:lnTo>
                  <a:lnTo>
                    <a:pt x="29" y="23"/>
                  </a:lnTo>
                  <a:lnTo>
                    <a:pt x="24" y="24"/>
                  </a:lnTo>
                  <a:lnTo>
                    <a:pt x="20" y="27"/>
                  </a:lnTo>
                  <a:lnTo>
                    <a:pt x="11" y="24"/>
                  </a:lnTo>
                  <a:lnTo>
                    <a:pt x="6" y="18"/>
                  </a:lnTo>
                  <a:lnTo>
                    <a:pt x="4" y="8"/>
                  </a:lnTo>
                  <a:lnTo>
                    <a:pt x="0" y="0"/>
                  </a:lnTo>
                  <a:lnTo>
                    <a:pt x="10" y="3"/>
                  </a:lnTo>
                  <a:lnTo>
                    <a:pt x="19" y="4"/>
                  </a:lnTo>
                  <a:lnTo>
                    <a:pt x="27" y="8"/>
                  </a:lnTo>
                  <a:lnTo>
                    <a:pt x="31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85" name="Freeform 777"/>
            <p:cNvSpPr>
              <a:spLocks/>
            </p:cNvSpPr>
            <p:nvPr/>
          </p:nvSpPr>
          <p:spPr bwMode="auto">
            <a:xfrm>
              <a:off x="1645" y="1190"/>
              <a:ext cx="10" cy="14"/>
            </a:xfrm>
            <a:custGeom>
              <a:avLst/>
              <a:gdLst>
                <a:gd name="T0" fmla="*/ 0 w 36"/>
                <a:gd name="T1" fmla="*/ 0 h 44"/>
                <a:gd name="T2" fmla="*/ 0 w 36"/>
                <a:gd name="T3" fmla="*/ 0 h 44"/>
                <a:gd name="T4" fmla="*/ 0 w 36"/>
                <a:gd name="T5" fmla="*/ 0 h 44"/>
                <a:gd name="T6" fmla="*/ 0 w 36"/>
                <a:gd name="T7" fmla="*/ 0 h 44"/>
                <a:gd name="T8" fmla="*/ 0 w 36"/>
                <a:gd name="T9" fmla="*/ 0 h 44"/>
                <a:gd name="T10" fmla="*/ 0 w 36"/>
                <a:gd name="T11" fmla="*/ 0 h 44"/>
                <a:gd name="T12" fmla="*/ 0 w 36"/>
                <a:gd name="T13" fmla="*/ 0 h 44"/>
                <a:gd name="T14" fmla="*/ 0 w 36"/>
                <a:gd name="T15" fmla="*/ 0 h 44"/>
                <a:gd name="T16" fmla="*/ 0 w 36"/>
                <a:gd name="T17" fmla="*/ 0 h 44"/>
                <a:gd name="T18" fmla="*/ 0 w 36"/>
                <a:gd name="T19" fmla="*/ 0 h 44"/>
                <a:gd name="T20" fmla="*/ 0 w 36"/>
                <a:gd name="T21" fmla="*/ 0 h 44"/>
                <a:gd name="T22" fmla="*/ 0 w 36"/>
                <a:gd name="T23" fmla="*/ 0 h 44"/>
                <a:gd name="T24" fmla="*/ 0 w 36"/>
                <a:gd name="T25" fmla="*/ 0 h 44"/>
                <a:gd name="T26" fmla="*/ 0 w 36"/>
                <a:gd name="T27" fmla="*/ 0 h 44"/>
                <a:gd name="T28" fmla="*/ 0 w 36"/>
                <a:gd name="T29" fmla="*/ 0 h 44"/>
                <a:gd name="T30" fmla="*/ 0 w 36"/>
                <a:gd name="T31" fmla="*/ 0 h 44"/>
                <a:gd name="T32" fmla="*/ 0 w 36"/>
                <a:gd name="T33" fmla="*/ 0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" h="44">
                  <a:moveTo>
                    <a:pt x="34" y="25"/>
                  </a:moveTo>
                  <a:lnTo>
                    <a:pt x="29" y="33"/>
                  </a:lnTo>
                  <a:lnTo>
                    <a:pt x="22" y="39"/>
                  </a:lnTo>
                  <a:lnTo>
                    <a:pt x="14" y="43"/>
                  </a:lnTo>
                  <a:lnTo>
                    <a:pt x="4" y="44"/>
                  </a:lnTo>
                  <a:lnTo>
                    <a:pt x="1" y="40"/>
                  </a:lnTo>
                  <a:lnTo>
                    <a:pt x="0" y="36"/>
                  </a:lnTo>
                  <a:lnTo>
                    <a:pt x="1" y="31"/>
                  </a:lnTo>
                  <a:lnTo>
                    <a:pt x="2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6"/>
                  </a:lnTo>
                  <a:lnTo>
                    <a:pt x="24" y="0"/>
                  </a:lnTo>
                  <a:lnTo>
                    <a:pt x="30" y="5"/>
                  </a:lnTo>
                  <a:lnTo>
                    <a:pt x="34" y="10"/>
                  </a:lnTo>
                  <a:lnTo>
                    <a:pt x="36" y="17"/>
                  </a:lnTo>
                  <a:lnTo>
                    <a:pt x="34" y="2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86" name="Freeform 778"/>
            <p:cNvSpPr>
              <a:spLocks/>
            </p:cNvSpPr>
            <p:nvPr/>
          </p:nvSpPr>
          <p:spPr bwMode="auto">
            <a:xfrm>
              <a:off x="1785" y="1193"/>
              <a:ext cx="11" cy="11"/>
            </a:xfrm>
            <a:custGeom>
              <a:avLst/>
              <a:gdLst>
                <a:gd name="T0" fmla="*/ 0 w 43"/>
                <a:gd name="T1" fmla="*/ 0 h 34"/>
                <a:gd name="T2" fmla="*/ 0 w 43"/>
                <a:gd name="T3" fmla="*/ 0 h 34"/>
                <a:gd name="T4" fmla="*/ 0 w 43"/>
                <a:gd name="T5" fmla="*/ 0 h 34"/>
                <a:gd name="T6" fmla="*/ 0 w 43"/>
                <a:gd name="T7" fmla="*/ 0 h 34"/>
                <a:gd name="T8" fmla="*/ 0 w 43"/>
                <a:gd name="T9" fmla="*/ 0 h 34"/>
                <a:gd name="T10" fmla="*/ 0 w 43"/>
                <a:gd name="T11" fmla="*/ 0 h 34"/>
                <a:gd name="T12" fmla="*/ 0 w 43"/>
                <a:gd name="T13" fmla="*/ 0 h 34"/>
                <a:gd name="T14" fmla="*/ 0 w 43"/>
                <a:gd name="T15" fmla="*/ 0 h 34"/>
                <a:gd name="T16" fmla="*/ 0 w 43"/>
                <a:gd name="T17" fmla="*/ 0 h 34"/>
                <a:gd name="T18" fmla="*/ 0 w 43"/>
                <a:gd name="T19" fmla="*/ 0 h 34"/>
                <a:gd name="T20" fmla="*/ 0 w 43"/>
                <a:gd name="T21" fmla="*/ 0 h 34"/>
                <a:gd name="T22" fmla="*/ 0 w 43"/>
                <a:gd name="T23" fmla="*/ 0 h 34"/>
                <a:gd name="T24" fmla="*/ 0 w 43"/>
                <a:gd name="T25" fmla="*/ 0 h 34"/>
                <a:gd name="T26" fmla="*/ 0 w 43"/>
                <a:gd name="T27" fmla="*/ 0 h 34"/>
                <a:gd name="T28" fmla="*/ 0 w 43"/>
                <a:gd name="T29" fmla="*/ 0 h 34"/>
                <a:gd name="T30" fmla="*/ 0 w 43"/>
                <a:gd name="T31" fmla="*/ 0 h 34"/>
                <a:gd name="T32" fmla="*/ 0 w 43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34">
                  <a:moveTo>
                    <a:pt x="43" y="29"/>
                  </a:moveTo>
                  <a:lnTo>
                    <a:pt x="38" y="30"/>
                  </a:lnTo>
                  <a:lnTo>
                    <a:pt x="33" y="31"/>
                  </a:lnTo>
                  <a:lnTo>
                    <a:pt x="28" y="33"/>
                  </a:lnTo>
                  <a:lnTo>
                    <a:pt x="22" y="34"/>
                  </a:lnTo>
                  <a:lnTo>
                    <a:pt x="16" y="34"/>
                  </a:lnTo>
                  <a:lnTo>
                    <a:pt x="11" y="34"/>
                  </a:lnTo>
                  <a:lnTo>
                    <a:pt x="6" y="33"/>
                  </a:lnTo>
                  <a:lnTo>
                    <a:pt x="0" y="31"/>
                  </a:lnTo>
                  <a:lnTo>
                    <a:pt x="3" y="25"/>
                  </a:lnTo>
                  <a:lnTo>
                    <a:pt x="7" y="16"/>
                  </a:lnTo>
                  <a:lnTo>
                    <a:pt x="12" y="8"/>
                  </a:lnTo>
                  <a:lnTo>
                    <a:pt x="16" y="0"/>
                  </a:lnTo>
                  <a:lnTo>
                    <a:pt x="24" y="6"/>
                  </a:lnTo>
                  <a:lnTo>
                    <a:pt x="34" y="12"/>
                  </a:lnTo>
                  <a:lnTo>
                    <a:pt x="41" y="20"/>
                  </a:lnTo>
                  <a:lnTo>
                    <a:pt x="43" y="2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87" name="Freeform 779"/>
            <p:cNvSpPr>
              <a:spLocks/>
            </p:cNvSpPr>
            <p:nvPr/>
          </p:nvSpPr>
          <p:spPr bwMode="auto">
            <a:xfrm>
              <a:off x="1740" y="1194"/>
              <a:ext cx="8" cy="7"/>
            </a:xfrm>
            <a:custGeom>
              <a:avLst/>
              <a:gdLst>
                <a:gd name="T0" fmla="*/ 0 w 28"/>
                <a:gd name="T1" fmla="*/ 0 h 23"/>
                <a:gd name="T2" fmla="*/ 0 w 28"/>
                <a:gd name="T3" fmla="*/ 0 h 23"/>
                <a:gd name="T4" fmla="*/ 0 w 28"/>
                <a:gd name="T5" fmla="*/ 0 h 23"/>
                <a:gd name="T6" fmla="*/ 0 w 28"/>
                <a:gd name="T7" fmla="*/ 0 h 23"/>
                <a:gd name="T8" fmla="*/ 0 w 28"/>
                <a:gd name="T9" fmla="*/ 0 h 23"/>
                <a:gd name="T10" fmla="*/ 0 w 28"/>
                <a:gd name="T11" fmla="*/ 0 h 23"/>
                <a:gd name="T12" fmla="*/ 0 w 28"/>
                <a:gd name="T13" fmla="*/ 0 h 23"/>
                <a:gd name="T14" fmla="*/ 0 w 28"/>
                <a:gd name="T15" fmla="*/ 0 h 23"/>
                <a:gd name="T16" fmla="*/ 0 w 28"/>
                <a:gd name="T17" fmla="*/ 0 h 23"/>
                <a:gd name="T18" fmla="*/ 0 w 28"/>
                <a:gd name="T19" fmla="*/ 0 h 23"/>
                <a:gd name="T20" fmla="*/ 0 w 28"/>
                <a:gd name="T21" fmla="*/ 0 h 23"/>
                <a:gd name="T22" fmla="*/ 0 w 28"/>
                <a:gd name="T23" fmla="*/ 0 h 23"/>
                <a:gd name="T24" fmla="*/ 0 w 28"/>
                <a:gd name="T25" fmla="*/ 0 h 23"/>
                <a:gd name="T26" fmla="*/ 0 w 28"/>
                <a:gd name="T27" fmla="*/ 0 h 23"/>
                <a:gd name="T28" fmla="*/ 0 w 28"/>
                <a:gd name="T29" fmla="*/ 0 h 23"/>
                <a:gd name="T30" fmla="*/ 0 w 28"/>
                <a:gd name="T31" fmla="*/ 0 h 23"/>
                <a:gd name="T32" fmla="*/ 0 w 28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23">
                  <a:moveTo>
                    <a:pt x="27" y="13"/>
                  </a:moveTo>
                  <a:lnTo>
                    <a:pt x="28" y="17"/>
                  </a:lnTo>
                  <a:lnTo>
                    <a:pt x="26" y="19"/>
                  </a:lnTo>
                  <a:lnTo>
                    <a:pt x="23" y="21"/>
                  </a:lnTo>
                  <a:lnTo>
                    <a:pt x="20" y="23"/>
                  </a:lnTo>
                  <a:lnTo>
                    <a:pt x="15" y="23"/>
                  </a:lnTo>
                  <a:lnTo>
                    <a:pt x="9" y="21"/>
                  </a:lnTo>
                  <a:lnTo>
                    <a:pt x="4" y="18"/>
                  </a:lnTo>
                  <a:lnTo>
                    <a:pt x="2" y="13"/>
                  </a:lnTo>
                  <a:lnTo>
                    <a:pt x="2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0"/>
                  </a:lnTo>
                  <a:lnTo>
                    <a:pt x="9" y="0"/>
                  </a:lnTo>
                  <a:lnTo>
                    <a:pt x="16" y="3"/>
                  </a:lnTo>
                  <a:lnTo>
                    <a:pt x="21" y="8"/>
                  </a:lnTo>
                  <a:lnTo>
                    <a:pt x="27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88" name="Freeform 780"/>
            <p:cNvSpPr>
              <a:spLocks/>
            </p:cNvSpPr>
            <p:nvPr/>
          </p:nvSpPr>
          <p:spPr bwMode="auto">
            <a:xfrm>
              <a:off x="1695" y="1195"/>
              <a:ext cx="12" cy="19"/>
            </a:xfrm>
            <a:custGeom>
              <a:avLst/>
              <a:gdLst>
                <a:gd name="T0" fmla="*/ 0 w 48"/>
                <a:gd name="T1" fmla="*/ 0 h 58"/>
                <a:gd name="T2" fmla="*/ 0 w 48"/>
                <a:gd name="T3" fmla="*/ 0 h 58"/>
                <a:gd name="T4" fmla="*/ 0 w 48"/>
                <a:gd name="T5" fmla="*/ 0 h 58"/>
                <a:gd name="T6" fmla="*/ 0 w 48"/>
                <a:gd name="T7" fmla="*/ 0 h 58"/>
                <a:gd name="T8" fmla="*/ 0 w 48"/>
                <a:gd name="T9" fmla="*/ 0 h 58"/>
                <a:gd name="T10" fmla="*/ 0 w 48"/>
                <a:gd name="T11" fmla="*/ 0 h 58"/>
                <a:gd name="T12" fmla="*/ 0 w 48"/>
                <a:gd name="T13" fmla="*/ 0 h 58"/>
                <a:gd name="T14" fmla="*/ 0 w 48"/>
                <a:gd name="T15" fmla="*/ 0 h 58"/>
                <a:gd name="T16" fmla="*/ 0 w 48"/>
                <a:gd name="T17" fmla="*/ 0 h 58"/>
                <a:gd name="T18" fmla="*/ 0 w 48"/>
                <a:gd name="T19" fmla="*/ 0 h 58"/>
                <a:gd name="T20" fmla="*/ 0 w 48"/>
                <a:gd name="T21" fmla="*/ 0 h 58"/>
                <a:gd name="T22" fmla="*/ 0 w 48"/>
                <a:gd name="T23" fmla="*/ 0 h 58"/>
                <a:gd name="T24" fmla="*/ 0 w 48"/>
                <a:gd name="T25" fmla="*/ 0 h 58"/>
                <a:gd name="T26" fmla="*/ 0 w 48"/>
                <a:gd name="T27" fmla="*/ 0 h 58"/>
                <a:gd name="T28" fmla="*/ 0 w 48"/>
                <a:gd name="T29" fmla="*/ 0 h 58"/>
                <a:gd name="T30" fmla="*/ 0 w 48"/>
                <a:gd name="T31" fmla="*/ 0 h 58"/>
                <a:gd name="T32" fmla="*/ 0 w 48"/>
                <a:gd name="T33" fmla="*/ 0 h 58"/>
                <a:gd name="T34" fmla="*/ 0 w 48"/>
                <a:gd name="T35" fmla="*/ 0 h 58"/>
                <a:gd name="T36" fmla="*/ 0 w 48"/>
                <a:gd name="T37" fmla="*/ 0 h 58"/>
                <a:gd name="T38" fmla="*/ 0 w 48"/>
                <a:gd name="T39" fmla="*/ 0 h 58"/>
                <a:gd name="T40" fmla="*/ 0 w 48"/>
                <a:gd name="T41" fmla="*/ 0 h 5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8" h="58">
                  <a:moveTo>
                    <a:pt x="48" y="17"/>
                  </a:moveTo>
                  <a:lnTo>
                    <a:pt x="46" y="29"/>
                  </a:lnTo>
                  <a:lnTo>
                    <a:pt x="41" y="39"/>
                  </a:lnTo>
                  <a:lnTo>
                    <a:pt x="35" y="49"/>
                  </a:lnTo>
                  <a:lnTo>
                    <a:pt x="28" y="58"/>
                  </a:lnTo>
                  <a:lnTo>
                    <a:pt x="20" y="57"/>
                  </a:lnTo>
                  <a:lnTo>
                    <a:pt x="13" y="55"/>
                  </a:lnTo>
                  <a:lnTo>
                    <a:pt x="5" y="53"/>
                  </a:lnTo>
                  <a:lnTo>
                    <a:pt x="1" y="47"/>
                  </a:lnTo>
                  <a:lnTo>
                    <a:pt x="0" y="35"/>
                  </a:lnTo>
                  <a:lnTo>
                    <a:pt x="0" y="21"/>
                  </a:lnTo>
                  <a:lnTo>
                    <a:pt x="4" y="9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3" y="1"/>
                  </a:lnTo>
                  <a:lnTo>
                    <a:pt x="28" y="2"/>
                  </a:lnTo>
                  <a:lnTo>
                    <a:pt x="33" y="4"/>
                  </a:lnTo>
                  <a:lnTo>
                    <a:pt x="38" y="6"/>
                  </a:lnTo>
                  <a:lnTo>
                    <a:pt x="42" y="9"/>
                  </a:lnTo>
                  <a:lnTo>
                    <a:pt x="46" y="13"/>
                  </a:lnTo>
                  <a:lnTo>
                    <a:pt x="48" y="17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89" name="Freeform 781"/>
            <p:cNvSpPr>
              <a:spLocks/>
            </p:cNvSpPr>
            <p:nvPr/>
          </p:nvSpPr>
          <p:spPr bwMode="auto">
            <a:xfrm>
              <a:off x="1757" y="1198"/>
              <a:ext cx="6" cy="6"/>
            </a:xfrm>
            <a:custGeom>
              <a:avLst/>
              <a:gdLst>
                <a:gd name="T0" fmla="*/ 0 w 22"/>
                <a:gd name="T1" fmla="*/ 0 h 20"/>
                <a:gd name="T2" fmla="*/ 0 w 22"/>
                <a:gd name="T3" fmla="*/ 0 h 20"/>
                <a:gd name="T4" fmla="*/ 0 w 22"/>
                <a:gd name="T5" fmla="*/ 0 h 20"/>
                <a:gd name="T6" fmla="*/ 0 w 22"/>
                <a:gd name="T7" fmla="*/ 0 h 20"/>
                <a:gd name="T8" fmla="*/ 0 w 22"/>
                <a:gd name="T9" fmla="*/ 0 h 20"/>
                <a:gd name="T10" fmla="*/ 0 w 22"/>
                <a:gd name="T11" fmla="*/ 0 h 20"/>
                <a:gd name="T12" fmla="*/ 0 w 22"/>
                <a:gd name="T13" fmla="*/ 0 h 20"/>
                <a:gd name="T14" fmla="*/ 0 w 22"/>
                <a:gd name="T15" fmla="*/ 0 h 20"/>
                <a:gd name="T16" fmla="*/ 0 w 22"/>
                <a:gd name="T17" fmla="*/ 0 h 20"/>
                <a:gd name="T18" fmla="*/ 0 w 22"/>
                <a:gd name="T19" fmla="*/ 0 h 20"/>
                <a:gd name="T20" fmla="*/ 0 w 22"/>
                <a:gd name="T21" fmla="*/ 0 h 20"/>
                <a:gd name="T22" fmla="*/ 0 w 22"/>
                <a:gd name="T23" fmla="*/ 0 h 20"/>
                <a:gd name="T24" fmla="*/ 0 w 22"/>
                <a:gd name="T25" fmla="*/ 0 h 20"/>
                <a:gd name="T26" fmla="*/ 0 w 22"/>
                <a:gd name="T27" fmla="*/ 0 h 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20">
                  <a:moveTo>
                    <a:pt x="22" y="13"/>
                  </a:moveTo>
                  <a:lnTo>
                    <a:pt x="21" y="16"/>
                  </a:lnTo>
                  <a:lnTo>
                    <a:pt x="17" y="18"/>
                  </a:lnTo>
                  <a:lnTo>
                    <a:pt x="15" y="19"/>
                  </a:lnTo>
                  <a:lnTo>
                    <a:pt x="12" y="20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2" y="0"/>
                  </a:lnTo>
                  <a:lnTo>
                    <a:pt x="8" y="3"/>
                  </a:lnTo>
                  <a:lnTo>
                    <a:pt x="14" y="5"/>
                  </a:lnTo>
                  <a:lnTo>
                    <a:pt x="19" y="8"/>
                  </a:lnTo>
                  <a:lnTo>
                    <a:pt x="22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90" name="Freeform 782"/>
            <p:cNvSpPr>
              <a:spLocks/>
            </p:cNvSpPr>
            <p:nvPr/>
          </p:nvSpPr>
          <p:spPr bwMode="auto">
            <a:xfrm>
              <a:off x="1811" y="1199"/>
              <a:ext cx="17" cy="10"/>
            </a:xfrm>
            <a:custGeom>
              <a:avLst/>
              <a:gdLst>
                <a:gd name="T0" fmla="*/ 0 w 64"/>
                <a:gd name="T1" fmla="*/ 0 h 31"/>
                <a:gd name="T2" fmla="*/ 0 w 64"/>
                <a:gd name="T3" fmla="*/ 0 h 31"/>
                <a:gd name="T4" fmla="*/ 0 w 64"/>
                <a:gd name="T5" fmla="*/ 0 h 31"/>
                <a:gd name="T6" fmla="*/ 0 w 64"/>
                <a:gd name="T7" fmla="*/ 0 h 31"/>
                <a:gd name="T8" fmla="*/ 0 w 64"/>
                <a:gd name="T9" fmla="*/ 0 h 31"/>
                <a:gd name="T10" fmla="*/ 0 w 64"/>
                <a:gd name="T11" fmla="*/ 0 h 31"/>
                <a:gd name="T12" fmla="*/ 0 w 64"/>
                <a:gd name="T13" fmla="*/ 0 h 31"/>
                <a:gd name="T14" fmla="*/ 0 w 64"/>
                <a:gd name="T15" fmla="*/ 0 h 31"/>
                <a:gd name="T16" fmla="*/ 0 w 64"/>
                <a:gd name="T17" fmla="*/ 0 h 31"/>
                <a:gd name="T18" fmla="*/ 0 w 64"/>
                <a:gd name="T19" fmla="*/ 0 h 31"/>
                <a:gd name="T20" fmla="*/ 0 w 64"/>
                <a:gd name="T21" fmla="*/ 0 h 31"/>
                <a:gd name="T22" fmla="*/ 0 w 64"/>
                <a:gd name="T23" fmla="*/ 0 h 31"/>
                <a:gd name="T24" fmla="*/ 0 w 64"/>
                <a:gd name="T25" fmla="*/ 0 h 31"/>
                <a:gd name="T26" fmla="*/ 0 w 64"/>
                <a:gd name="T27" fmla="*/ 0 h 31"/>
                <a:gd name="T28" fmla="*/ 0 w 64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4" h="31">
                  <a:moveTo>
                    <a:pt x="64" y="12"/>
                  </a:moveTo>
                  <a:lnTo>
                    <a:pt x="61" y="16"/>
                  </a:lnTo>
                  <a:lnTo>
                    <a:pt x="59" y="19"/>
                  </a:lnTo>
                  <a:lnTo>
                    <a:pt x="55" y="20"/>
                  </a:lnTo>
                  <a:lnTo>
                    <a:pt x="51" y="23"/>
                  </a:lnTo>
                  <a:lnTo>
                    <a:pt x="12" y="31"/>
                  </a:lnTo>
                  <a:lnTo>
                    <a:pt x="0" y="11"/>
                  </a:lnTo>
                  <a:lnTo>
                    <a:pt x="8" y="9"/>
                  </a:lnTo>
                  <a:lnTo>
                    <a:pt x="17" y="5"/>
                  </a:lnTo>
                  <a:lnTo>
                    <a:pt x="25" y="2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8" y="4"/>
                  </a:lnTo>
                  <a:lnTo>
                    <a:pt x="64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91" name="Freeform 783"/>
            <p:cNvSpPr>
              <a:spLocks/>
            </p:cNvSpPr>
            <p:nvPr/>
          </p:nvSpPr>
          <p:spPr bwMode="auto">
            <a:xfrm>
              <a:off x="1722" y="1200"/>
              <a:ext cx="9" cy="14"/>
            </a:xfrm>
            <a:custGeom>
              <a:avLst/>
              <a:gdLst>
                <a:gd name="T0" fmla="*/ 0 w 36"/>
                <a:gd name="T1" fmla="*/ 0 h 39"/>
                <a:gd name="T2" fmla="*/ 0 w 36"/>
                <a:gd name="T3" fmla="*/ 0 h 39"/>
                <a:gd name="T4" fmla="*/ 0 w 36"/>
                <a:gd name="T5" fmla="*/ 0 h 39"/>
                <a:gd name="T6" fmla="*/ 0 w 36"/>
                <a:gd name="T7" fmla="*/ 0 h 39"/>
                <a:gd name="T8" fmla="*/ 0 w 36"/>
                <a:gd name="T9" fmla="*/ 0 h 39"/>
                <a:gd name="T10" fmla="*/ 0 w 36"/>
                <a:gd name="T11" fmla="*/ 0 h 39"/>
                <a:gd name="T12" fmla="*/ 0 w 36"/>
                <a:gd name="T13" fmla="*/ 0 h 39"/>
                <a:gd name="T14" fmla="*/ 0 w 36"/>
                <a:gd name="T15" fmla="*/ 0 h 39"/>
                <a:gd name="T16" fmla="*/ 0 w 36"/>
                <a:gd name="T17" fmla="*/ 0 h 39"/>
                <a:gd name="T18" fmla="*/ 0 w 36"/>
                <a:gd name="T19" fmla="*/ 0 h 39"/>
                <a:gd name="T20" fmla="*/ 0 w 36"/>
                <a:gd name="T21" fmla="*/ 0 h 39"/>
                <a:gd name="T22" fmla="*/ 0 w 36"/>
                <a:gd name="T23" fmla="*/ 0 h 39"/>
                <a:gd name="T24" fmla="*/ 0 w 36"/>
                <a:gd name="T25" fmla="*/ 0 h 39"/>
                <a:gd name="T26" fmla="*/ 0 w 36"/>
                <a:gd name="T27" fmla="*/ 0 h 39"/>
                <a:gd name="T28" fmla="*/ 0 w 36"/>
                <a:gd name="T29" fmla="*/ 0 h 39"/>
                <a:gd name="T30" fmla="*/ 0 w 36"/>
                <a:gd name="T31" fmla="*/ 0 h 39"/>
                <a:gd name="T32" fmla="*/ 0 w 36"/>
                <a:gd name="T33" fmla="*/ 0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" h="39">
                  <a:moveTo>
                    <a:pt x="36" y="19"/>
                  </a:moveTo>
                  <a:lnTo>
                    <a:pt x="36" y="24"/>
                  </a:lnTo>
                  <a:lnTo>
                    <a:pt x="34" y="29"/>
                  </a:lnTo>
                  <a:lnTo>
                    <a:pt x="29" y="34"/>
                  </a:lnTo>
                  <a:lnTo>
                    <a:pt x="24" y="36"/>
                  </a:lnTo>
                  <a:lnTo>
                    <a:pt x="19" y="37"/>
                  </a:lnTo>
                  <a:lnTo>
                    <a:pt x="13" y="38"/>
                  </a:lnTo>
                  <a:lnTo>
                    <a:pt x="6" y="39"/>
                  </a:lnTo>
                  <a:lnTo>
                    <a:pt x="0" y="38"/>
                  </a:lnTo>
                  <a:lnTo>
                    <a:pt x="1" y="28"/>
                  </a:lnTo>
                  <a:lnTo>
                    <a:pt x="4" y="19"/>
                  </a:lnTo>
                  <a:lnTo>
                    <a:pt x="6" y="9"/>
                  </a:lnTo>
                  <a:lnTo>
                    <a:pt x="9" y="0"/>
                  </a:lnTo>
                  <a:lnTo>
                    <a:pt x="18" y="3"/>
                  </a:lnTo>
                  <a:lnTo>
                    <a:pt x="24" y="6"/>
                  </a:lnTo>
                  <a:lnTo>
                    <a:pt x="31" y="12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92" name="Freeform 784"/>
            <p:cNvSpPr>
              <a:spLocks/>
            </p:cNvSpPr>
            <p:nvPr/>
          </p:nvSpPr>
          <p:spPr bwMode="auto">
            <a:xfrm>
              <a:off x="1850" y="1201"/>
              <a:ext cx="17" cy="7"/>
            </a:xfrm>
            <a:custGeom>
              <a:avLst/>
              <a:gdLst>
                <a:gd name="T0" fmla="*/ 0 w 65"/>
                <a:gd name="T1" fmla="*/ 0 h 21"/>
                <a:gd name="T2" fmla="*/ 0 w 65"/>
                <a:gd name="T3" fmla="*/ 0 h 21"/>
                <a:gd name="T4" fmla="*/ 0 w 65"/>
                <a:gd name="T5" fmla="*/ 0 h 21"/>
                <a:gd name="T6" fmla="*/ 0 w 65"/>
                <a:gd name="T7" fmla="*/ 0 h 21"/>
                <a:gd name="T8" fmla="*/ 0 w 65"/>
                <a:gd name="T9" fmla="*/ 0 h 21"/>
                <a:gd name="T10" fmla="*/ 0 w 65"/>
                <a:gd name="T11" fmla="*/ 0 h 21"/>
                <a:gd name="T12" fmla="*/ 0 w 65"/>
                <a:gd name="T13" fmla="*/ 0 h 21"/>
                <a:gd name="T14" fmla="*/ 0 w 65"/>
                <a:gd name="T15" fmla="*/ 0 h 21"/>
                <a:gd name="T16" fmla="*/ 0 w 65"/>
                <a:gd name="T17" fmla="*/ 0 h 21"/>
                <a:gd name="T18" fmla="*/ 0 w 65"/>
                <a:gd name="T19" fmla="*/ 0 h 21"/>
                <a:gd name="T20" fmla="*/ 0 w 65"/>
                <a:gd name="T21" fmla="*/ 0 h 21"/>
                <a:gd name="T22" fmla="*/ 0 w 65"/>
                <a:gd name="T23" fmla="*/ 0 h 21"/>
                <a:gd name="T24" fmla="*/ 0 w 65"/>
                <a:gd name="T25" fmla="*/ 0 h 21"/>
                <a:gd name="T26" fmla="*/ 0 w 65"/>
                <a:gd name="T27" fmla="*/ 0 h 21"/>
                <a:gd name="T28" fmla="*/ 0 w 65"/>
                <a:gd name="T29" fmla="*/ 0 h 21"/>
                <a:gd name="T30" fmla="*/ 0 w 65"/>
                <a:gd name="T31" fmla="*/ 0 h 21"/>
                <a:gd name="T32" fmla="*/ 0 w 65"/>
                <a:gd name="T33" fmla="*/ 0 h 21"/>
                <a:gd name="T34" fmla="*/ 0 w 65"/>
                <a:gd name="T35" fmla="*/ 0 h 21"/>
                <a:gd name="T36" fmla="*/ 0 w 65"/>
                <a:gd name="T37" fmla="*/ 0 h 21"/>
                <a:gd name="T38" fmla="*/ 0 w 65"/>
                <a:gd name="T39" fmla="*/ 0 h 21"/>
                <a:gd name="T40" fmla="*/ 0 w 65"/>
                <a:gd name="T41" fmla="*/ 0 h 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5" h="21">
                  <a:moveTo>
                    <a:pt x="65" y="2"/>
                  </a:moveTo>
                  <a:lnTo>
                    <a:pt x="60" y="10"/>
                  </a:lnTo>
                  <a:lnTo>
                    <a:pt x="52" y="16"/>
                  </a:lnTo>
                  <a:lnTo>
                    <a:pt x="42" y="19"/>
                  </a:lnTo>
                  <a:lnTo>
                    <a:pt x="33" y="21"/>
                  </a:lnTo>
                  <a:lnTo>
                    <a:pt x="24" y="21"/>
                  </a:lnTo>
                  <a:lnTo>
                    <a:pt x="15" y="19"/>
                  </a:lnTo>
                  <a:lnTo>
                    <a:pt x="7" y="17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11" y="9"/>
                  </a:lnTo>
                  <a:lnTo>
                    <a:pt x="18" y="8"/>
                  </a:lnTo>
                  <a:lnTo>
                    <a:pt x="24" y="5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5" y="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93" name="Freeform 785"/>
            <p:cNvSpPr>
              <a:spLocks/>
            </p:cNvSpPr>
            <p:nvPr/>
          </p:nvSpPr>
          <p:spPr bwMode="auto">
            <a:xfrm>
              <a:off x="1827" y="1203"/>
              <a:ext cx="14" cy="20"/>
            </a:xfrm>
            <a:custGeom>
              <a:avLst/>
              <a:gdLst>
                <a:gd name="T0" fmla="*/ 0 w 55"/>
                <a:gd name="T1" fmla="*/ 0 h 60"/>
                <a:gd name="T2" fmla="*/ 0 w 55"/>
                <a:gd name="T3" fmla="*/ 0 h 60"/>
                <a:gd name="T4" fmla="*/ 0 w 55"/>
                <a:gd name="T5" fmla="*/ 0 h 60"/>
                <a:gd name="T6" fmla="*/ 0 w 55"/>
                <a:gd name="T7" fmla="*/ 0 h 60"/>
                <a:gd name="T8" fmla="*/ 0 w 55"/>
                <a:gd name="T9" fmla="*/ 0 h 60"/>
                <a:gd name="T10" fmla="*/ 0 w 55"/>
                <a:gd name="T11" fmla="*/ 0 h 60"/>
                <a:gd name="T12" fmla="*/ 0 w 55"/>
                <a:gd name="T13" fmla="*/ 0 h 60"/>
                <a:gd name="T14" fmla="*/ 0 w 55"/>
                <a:gd name="T15" fmla="*/ 0 h 60"/>
                <a:gd name="T16" fmla="*/ 0 w 55"/>
                <a:gd name="T17" fmla="*/ 0 h 60"/>
                <a:gd name="T18" fmla="*/ 0 w 55"/>
                <a:gd name="T19" fmla="*/ 0 h 60"/>
                <a:gd name="T20" fmla="*/ 0 w 55"/>
                <a:gd name="T21" fmla="*/ 0 h 60"/>
                <a:gd name="T22" fmla="*/ 0 w 55"/>
                <a:gd name="T23" fmla="*/ 0 h 60"/>
                <a:gd name="T24" fmla="*/ 0 w 55"/>
                <a:gd name="T25" fmla="*/ 0 h 60"/>
                <a:gd name="T26" fmla="*/ 0 w 55"/>
                <a:gd name="T27" fmla="*/ 0 h 60"/>
                <a:gd name="T28" fmla="*/ 0 w 55"/>
                <a:gd name="T29" fmla="*/ 0 h 60"/>
                <a:gd name="T30" fmla="*/ 0 w 55"/>
                <a:gd name="T31" fmla="*/ 0 h 60"/>
                <a:gd name="T32" fmla="*/ 0 w 55"/>
                <a:gd name="T33" fmla="*/ 0 h 60"/>
                <a:gd name="T34" fmla="*/ 0 w 55"/>
                <a:gd name="T35" fmla="*/ 0 h 60"/>
                <a:gd name="T36" fmla="*/ 0 w 55"/>
                <a:gd name="T37" fmla="*/ 0 h 60"/>
                <a:gd name="T38" fmla="*/ 0 w 55"/>
                <a:gd name="T39" fmla="*/ 0 h 60"/>
                <a:gd name="T40" fmla="*/ 0 w 55"/>
                <a:gd name="T41" fmla="*/ 0 h 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5" h="60">
                  <a:moveTo>
                    <a:pt x="55" y="23"/>
                  </a:moveTo>
                  <a:lnTo>
                    <a:pt x="53" y="31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8" y="49"/>
                  </a:lnTo>
                  <a:lnTo>
                    <a:pt x="32" y="52"/>
                  </a:lnTo>
                  <a:lnTo>
                    <a:pt x="25" y="54"/>
                  </a:lnTo>
                  <a:lnTo>
                    <a:pt x="18" y="58"/>
                  </a:lnTo>
                  <a:lnTo>
                    <a:pt x="11" y="60"/>
                  </a:lnTo>
                  <a:lnTo>
                    <a:pt x="6" y="53"/>
                  </a:lnTo>
                  <a:lnTo>
                    <a:pt x="3" y="45"/>
                  </a:lnTo>
                  <a:lnTo>
                    <a:pt x="0" y="37"/>
                  </a:lnTo>
                  <a:lnTo>
                    <a:pt x="2" y="28"/>
                  </a:lnTo>
                  <a:lnTo>
                    <a:pt x="6" y="19"/>
                  </a:lnTo>
                  <a:lnTo>
                    <a:pt x="14" y="12"/>
                  </a:lnTo>
                  <a:lnTo>
                    <a:pt x="24" y="7"/>
                  </a:lnTo>
                  <a:lnTo>
                    <a:pt x="32" y="0"/>
                  </a:lnTo>
                  <a:lnTo>
                    <a:pt x="38" y="5"/>
                  </a:lnTo>
                  <a:lnTo>
                    <a:pt x="47" y="10"/>
                  </a:lnTo>
                  <a:lnTo>
                    <a:pt x="52" y="15"/>
                  </a:lnTo>
                  <a:lnTo>
                    <a:pt x="55" y="2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94" name="Freeform 786"/>
            <p:cNvSpPr>
              <a:spLocks/>
            </p:cNvSpPr>
            <p:nvPr/>
          </p:nvSpPr>
          <p:spPr bwMode="auto">
            <a:xfrm>
              <a:off x="1793" y="1204"/>
              <a:ext cx="12" cy="22"/>
            </a:xfrm>
            <a:custGeom>
              <a:avLst/>
              <a:gdLst>
                <a:gd name="T0" fmla="*/ 0 w 47"/>
                <a:gd name="T1" fmla="*/ 0 h 65"/>
                <a:gd name="T2" fmla="*/ 0 w 47"/>
                <a:gd name="T3" fmla="*/ 0 h 65"/>
                <a:gd name="T4" fmla="*/ 0 w 47"/>
                <a:gd name="T5" fmla="*/ 0 h 65"/>
                <a:gd name="T6" fmla="*/ 0 w 47"/>
                <a:gd name="T7" fmla="*/ 0 h 65"/>
                <a:gd name="T8" fmla="*/ 0 w 47"/>
                <a:gd name="T9" fmla="*/ 0 h 65"/>
                <a:gd name="T10" fmla="*/ 0 w 47"/>
                <a:gd name="T11" fmla="*/ 0 h 65"/>
                <a:gd name="T12" fmla="*/ 0 w 47"/>
                <a:gd name="T13" fmla="*/ 0 h 65"/>
                <a:gd name="T14" fmla="*/ 0 w 47"/>
                <a:gd name="T15" fmla="*/ 0 h 65"/>
                <a:gd name="T16" fmla="*/ 0 w 47"/>
                <a:gd name="T17" fmla="*/ 0 h 65"/>
                <a:gd name="T18" fmla="*/ 0 w 47"/>
                <a:gd name="T19" fmla="*/ 0 h 65"/>
                <a:gd name="T20" fmla="*/ 0 w 47"/>
                <a:gd name="T21" fmla="*/ 0 h 65"/>
                <a:gd name="T22" fmla="*/ 0 w 47"/>
                <a:gd name="T23" fmla="*/ 0 h 65"/>
                <a:gd name="T24" fmla="*/ 0 w 47"/>
                <a:gd name="T25" fmla="*/ 0 h 65"/>
                <a:gd name="T26" fmla="*/ 0 w 47"/>
                <a:gd name="T27" fmla="*/ 0 h 65"/>
                <a:gd name="T28" fmla="*/ 0 w 47"/>
                <a:gd name="T29" fmla="*/ 0 h 65"/>
                <a:gd name="T30" fmla="*/ 0 w 47"/>
                <a:gd name="T31" fmla="*/ 0 h 65"/>
                <a:gd name="T32" fmla="*/ 0 w 47"/>
                <a:gd name="T33" fmla="*/ 0 h 65"/>
                <a:gd name="T34" fmla="*/ 0 w 47"/>
                <a:gd name="T35" fmla="*/ 0 h 65"/>
                <a:gd name="T36" fmla="*/ 0 w 47"/>
                <a:gd name="T37" fmla="*/ 0 h 65"/>
                <a:gd name="T38" fmla="*/ 0 w 47"/>
                <a:gd name="T39" fmla="*/ 0 h 65"/>
                <a:gd name="T40" fmla="*/ 0 w 47"/>
                <a:gd name="T41" fmla="*/ 0 h 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7" h="65">
                  <a:moveTo>
                    <a:pt x="45" y="11"/>
                  </a:moveTo>
                  <a:lnTo>
                    <a:pt x="46" y="19"/>
                  </a:lnTo>
                  <a:lnTo>
                    <a:pt x="47" y="27"/>
                  </a:lnTo>
                  <a:lnTo>
                    <a:pt x="47" y="35"/>
                  </a:lnTo>
                  <a:lnTo>
                    <a:pt x="47" y="44"/>
                  </a:lnTo>
                  <a:lnTo>
                    <a:pt x="38" y="48"/>
                  </a:lnTo>
                  <a:lnTo>
                    <a:pt x="30" y="53"/>
                  </a:lnTo>
                  <a:lnTo>
                    <a:pt x="23" y="60"/>
                  </a:lnTo>
                  <a:lnTo>
                    <a:pt x="15" y="65"/>
                  </a:lnTo>
                  <a:lnTo>
                    <a:pt x="8" y="60"/>
                  </a:lnTo>
                  <a:lnTo>
                    <a:pt x="2" y="52"/>
                  </a:lnTo>
                  <a:lnTo>
                    <a:pt x="0" y="45"/>
                  </a:lnTo>
                  <a:lnTo>
                    <a:pt x="1" y="35"/>
                  </a:lnTo>
                  <a:lnTo>
                    <a:pt x="5" y="25"/>
                  </a:lnTo>
                  <a:lnTo>
                    <a:pt x="10" y="15"/>
                  </a:lnTo>
                  <a:lnTo>
                    <a:pt x="16" y="7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3" y="6"/>
                  </a:lnTo>
                  <a:lnTo>
                    <a:pt x="45" y="1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95" name="Freeform 787"/>
            <p:cNvSpPr>
              <a:spLocks/>
            </p:cNvSpPr>
            <p:nvPr/>
          </p:nvSpPr>
          <p:spPr bwMode="auto">
            <a:xfrm>
              <a:off x="1669" y="1205"/>
              <a:ext cx="18" cy="26"/>
            </a:xfrm>
            <a:custGeom>
              <a:avLst/>
              <a:gdLst>
                <a:gd name="T0" fmla="*/ 0 w 72"/>
                <a:gd name="T1" fmla="*/ 0 h 78"/>
                <a:gd name="T2" fmla="*/ 0 w 72"/>
                <a:gd name="T3" fmla="*/ 0 h 78"/>
                <a:gd name="T4" fmla="*/ 0 w 72"/>
                <a:gd name="T5" fmla="*/ 0 h 78"/>
                <a:gd name="T6" fmla="*/ 0 w 72"/>
                <a:gd name="T7" fmla="*/ 0 h 78"/>
                <a:gd name="T8" fmla="*/ 0 w 72"/>
                <a:gd name="T9" fmla="*/ 0 h 78"/>
                <a:gd name="T10" fmla="*/ 0 w 72"/>
                <a:gd name="T11" fmla="*/ 0 h 78"/>
                <a:gd name="T12" fmla="*/ 0 w 72"/>
                <a:gd name="T13" fmla="*/ 0 h 78"/>
                <a:gd name="T14" fmla="*/ 0 w 72"/>
                <a:gd name="T15" fmla="*/ 0 h 78"/>
                <a:gd name="T16" fmla="*/ 0 w 72"/>
                <a:gd name="T17" fmla="*/ 0 h 78"/>
                <a:gd name="T18" fmla="*/ 0 w 72"/>
                <a:gd name="T19" fmla="*/ 0 h 78"/>
                <a:gd name="T20" fmla="*/ 0 w 72"/>
                <a:gd name="T21" fmla="*/ 0 h 78"/>
                <a:gd name="T22" fmla="*/ 0 w 72"/>
                <a:gd name="T23" fmla="*/ 0 h 78"/>
                <a:gd name="T24" fmla="*/ 0 w 72"/>
                <a:gd name="T25" fmla="*/ 0 h 78"/>
                <a:gd name="T26" fmla="*/ 0 w 72"/>
                <a:gd name="T27" fmla="*/ 0 h 78"/>
                <a:gd name="T28" fmla="*/ 0 w 72"/>
                <a:gd name="T29" fmla="*/ 0 h 78"/>
                <a:gd name="T30" fmla="*/ 0 w 72"/>
                <a:gd name="T31" fmla="*/ 0 h 78"/>
                <a:gd name="T32" fmla="*/ 0 w 72"/>
                <a:gd name="T33" fmla="*/ 0 h 78"/>
                <a:gd name="T34" fmla="*/ 0 w 72"/>
                <a:gd name="T35" fmla="*/ 0 h 78"/>
                <a:gd name="T36" fmla="*/ 0 w 72"/>
                <a:gd name="T37" fmla="*/ 0 h 78"/>
                <a:gd name="T38" fmla="*/ 0 w 72"/>
                <a:gd name="T39" fmla="*/ 0 h 78"/>
                <a:gd name="T40" fmla="*/ 0 w 72"/>
                <a:gd name="T41" fmla="*/ 0 h 78"/>
                <a:gd name="T42" fmla="*/ 0 w 72"/>
                <a:gd name="T43" fmla="*/ 0 h 78"/>
                <a:gd name="T44" fmla="*/ 0 w 72"/>
                <a:gd name="T45" fmla="*/ 0 h 78"/>
                <a:gd name="T46" fmla="*/ 0 w 72"/>
                <a:gd name="T47" fmla="*/ 0 h 78"/>
                <a:gd name="T48" fmla="*/ 0 w 72"/>
                <a:gd name="T49" fmla="*/ 0 h 78"/>
                <a:gd name="T50" fmla="*/ 0 w 72"/>
                <a:gd name="T51" fmla="*/ 0 h 7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72" h="78">
                  <a:moveTo>
                    <a:pt x="72" y="15"/>
                  </a:moveTo>
                  <a:lnTo>
                    <a:pt x="70" y="25"/>
                  </a:lnTo>
                  <a:lnTo>
                    <a:pt x="65" y="33"/>
                  </a:lnTo>
                  <a:lnTo>
                    <a:pt x="59" y="40"/>
                  </a:lnTo>
                  <a:lnTo>
                    <a:pt x="52" y="46"/>
                  </a:lnTo>
                  <a:lnTo>
                    <a:pt x="44" y="51"/>
                  </a:lnTo>
                  <a:lnTo>
                    <a:pt x="36" y="57"/>
                  </a:lnTo>
                  <a:lnTo>
                    <a:pt x="28" y="62"/>
                  </a:lnTo>
                  <a:lnTo>
                    <a:pt x="21" y="68"/>
                  </a:lnTo>
                  <a:lnTo>
                    <a:pt x="17" y="78"/>
                  </a:lnTo>
                  <a:lnTo>
                    <a:pt x="12" y="76"/>
                  </a:lnTo>
                  <a:lnTo>
                    <a:pt x="7" y="73"/>
                  </a:lnTo>
                  <a:lnTo>
                    <a:pt x="3" y="68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3" y="44"/>
                  </a:lnTo>
                  <a:lnTo>
                    <a:pt x="6" y="35"/>
                  </a:lnTo>
                  <a:lnTo>
                    <a:pt x="11" y="25"/>
                  </a:lnTo>
                  <a:lnTo>
                    <a:pt x="18" y="17"/>
                  </a:lnTo>
                  <a:lnTo>
                    <a:pt x="26" y="10"/>
                  </a:lnTo>
                  <a:lnTo>
                    <a:pt x="34" y="5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2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96" name="Freeform 788"/>
            <p:cNvSpPr>
              <a:spLocks/>
            </p:cNvSpPr>
            <p:nvPr/>
          </p:nvSpPr>
          <p:spPr bwMode="auto">
            <a:xfrm>
              <a:off x="1872" y="1207"/>
              <a:ext cx="11" cy="15"/>
            </a:xfrm>
            <a:custGeom>
              <a:avLst/>
              <a:gdLst>
                <a:gd name="T0" fmla="*/ 0 w 45"/>
                <a:gd name="T1" fmla="*/ 0 h 45"/>
                <a:gd name="T2" fmla="*/ 0 w 45"/>
                <a:gd name="T3" fmla="*/ 0 h 45"/>
                <a:gd name="T4" fmla="*/ 0 w 45"/>
                <a:gd name="T5" fmla="*/ 0 h 45"/>
                <a:gd name="T6" fmla="*/ 0 w 45"/>
                <a:gd name="T7" fmla="*/ 0 h 45"/>
                <a:gd name="T8" fmla="*/ 0 w 45"/>
                <a:gd name="T9" fmla="*/ 0 h 45"/>
                <a:gd name="T10" fmla="*/ 0 w 45"/>
                <a:gd name="T11" fmla="*/ 0 h 45"/>
                <a:gd name="T12" fmla="*/ 0 w 45"/>
                <a:gd name="T13" fmla="*/ 0 h 45"/>
                <a:gd name="T14" fmla="*/ 0 w 45"/>
                <a:gd name="T15" fmla="*/ 0 h 45"/>
                <a:gd name="T16" fmla="*/ 0 w 45"/>
                <a:gd name="T17" fmla="*/ 0 h 45"/>
                <a:gd name="T18" fmla="*/ 0 w 45"/>
                <a:gd name="T19" fmla="*/ 0 h 45"/>
                <a:gd name="T20" fmla="*/ 0 w 45"/>
                <a:gd name="T21" fmla="*/ 0 h 45"/>
                <a:gd name="T22" fmla="*/ 0 w 45"/>
                <a:gd name="T23" fmla="*/ 0 h 45"/>
                <a:gd name="T24" fmla="*/ 0 w 45"/>
                <a:gd name="T25" fmla="*/ 0 h 45"/>
                <a:gd name="T26" fmla="*/ 0 w 45"/>
                <a:gd name="T27" fmla="*/ 0 h 45"/>
                <a:gd name="T28" fmla="*/ 0 w 45"/>
                <a:gd name="T29" fmla="*/ 0 h 45"/>
                <a:gd name="T30" fmla="*/ 0 w 45"/>
                <a:gd name="T31" fmla="*/ 0 h 45"/>
                <a:gd name="T32" fmla="*/ 0 w 45"/>
                <a:gd name="T33" fmla="*/ 0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5">
                  <a:moveTo>
                    <a:pt x="44" y="7"/>
                  </a:moveTo>
                  <a:lnTo>
                    <a:pt x="45" y="17"/>
                  </a:lnTo>
                  <a:lnTo>
                    <a:pt x="38" y="25"/>
                  </a:lnTo>
                  <a:lnTo>
                    <a:pt x="29" y="33"/>
                  </a:lnTo>
                  <a:lnTo>
                    <a:pt x="19" y="40"/>
                  </a:lnTo>
                  <a:lnTo>
                    <a:pt x="15" y="42"/>
                  </a:lnTo>
                  <a:lnTo>
                    <a:pt x="10" y="44"/>
                  </a:lnTo>
                  <a:lnTo>
                    <a:pt x="5" y="45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6" y="23"/>
                  </a:lnTo>
                  <a:lnTo>
                    <a:pt x="14" y="13"/>
                  </a:lnTo>
                  <a:lnTo>
                    <a:pt x="22" y="3"/>
                  </a:lnTo>
                  <a:lnTo>
                    <a:pt x="28" y="0"/>
                  </a:lnTo>
                  <a:lnTo>
                    <a:pt x="33" y="1"/>
                  </a:lnTo>
                  <a:lnTo>
                    <a:pt x="38" y="4"/>
                  </a:lnTo>
                  <a:lnTo>
                    <a:pt x="44" y="7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97" name="Freeform 789"/>
            <p:cNvSpPr>
              <a:spLocks/>
            </p:cNvSpPr>
            <p:nvPr/>
          </p:nvSpPr>
          <p:spPr bwMode="auto">
            <a:xfrm>
              <a:off x="1612" y="1208"/>
              <a:ext cx="8" cy="13"/>
            </a:xfrm>
            <a:custGeom>
              <a:avLst/>
              <a:gdLst>
                <a:gd name="T0" fmla="*/ 0 w 30"/>
                <a:gd name="T1" fmla="*/ 0 h 37"/>
                <a:gd name="T2" fmla="*/ 0 w 30"/>
                <a:gd name="T3" fmla="*/ 0 h 37"/>
                <a:gd name="T4" fmla="*/ 0 w 30"/>
                <a:gd name="T5" fmla="*/ 0 h 37"/>
                <a:gd name="T6" fmla="*/ 0 w 30"/>
                <a:gd name="T7" fmla="*/ 0 h 37"/>
                <a:gd name="T8" fmla="*/ 0 w 30"/>
                <a:gd name="T9" fmla="*/ 0 h 37"/>
                <a:gd name="T10" fmla="*/ 0 w 30"/>
                <a:gd name="T11" fmla="*/ 0 h 37"/>
                <a:gd name="T12" fmla="*/ 0 w 30"/>
                <a:gd name="T13" fmla="*/ 0 h 37"/>
                <a:gd name="T14" fmla="*/ 0 w 30"/>
                <a:gd name="T15" fmla="*/ 0 h 37"/>
                <a:gd name="T16" fmla="*/ 0 w 30"/>
                <a:gd name="T17" fmla="*/ 0 h 37"/>
                <a:gd name="T18" fmla="*/ 0 w 30"/>
                <a:gd name="T19" fmla="*/ 0 h 37"/>
                <a:gd name="T20" fmla="*/ 0 w 30"/>
                <a:gd name="T21" fmla="*/ 0 h 37"/>
                <a:gd name="T22" fmla="*/ 0 w 30"/>
                <a:gd name="T23" fmla="*/ 0 h 37"/>
                <a:gd name="T24" fmla="*/ 0 w 30"/>
                <a:gd name="T25" fmla="*/ 0 h 37"/>
                <a:gd name="T26" fmla="*/ 0 w 30"/>
                <a:gd name="T27" fmla="*/ 0 h 37"/>
                <a:gd name="T28" fmla="*/ 0 w 30"/>
                <a:gd name="T29" fmla="*/ 0 h 37"/>
                <a:gd name="T30" fmla="*/ 0 w 30"/>
                <a:gd name="T31" fmla="*/ 0 h 37"/>
                <a:gd name="T32" fmla="*/ 0 w 30"/>
                <a:gd name="T33" fmla="*/ 0 h 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7">
                  <a:moveTo>
                    <a:pt x="29" y="21"/>
                  </a:moveTo>
                  <a:lnTo>
                    <a:pt x="30" y="27"/>
                  </a:lnTo>
                  <a:lnTo>
                    <a:pt x="29" y="32"/>
                  </a:lnTo>
                  <a:lnTo>
                    <a:pt x="25" y="35"/>
                  </a:lnTo>
                  <a:lnTo>
                    <a:pt x="21" y="37"/>
                  </a:lnTo>
                  <a:lnTo>
                    <a:pt x="14" y="37"/>
                  </a:lnTo>
                  <a:lnTo>
                    <a:pt x="9" y="36"/>
                  </a:lnTo>
                  <a:lnTo>
                    <a:pt x="3" y="33"/>
                  </a:lnTo>
                  <a:lnTo>
                    <a:pt x="0" y="29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4" y="7"/>
                  </a:lnTo>
                  <a:lnTo>
                    <a:pt x="9" y="0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5" y="14"/>
                  </a:lnTo>
                  <a:lnTo>
                    <a:pt x="29" y="2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98" name="Freeform 790"/>
            <p:cNvSpPr>
              <a:spLocks/>
            </p:cNvSpPr>
            <p:nvPr/>
          </p:nvSpPr>
          <p:spPr bwMode="auto">
            <a:xfrm>
              <a:off x="1655" y="1208"/>
              <a:ext cx="8" cy="8"/>
            </a:xfrm>
            <a:custGeom>
              <a:avLst/>
              <a:gdLst>
                <a:gd name="T0" fmla="*/ 0 w 32"/>
                <a:gd name="T1" fmla="*/ 0 h 23"/>
                <a:gd name="T2" fmla="*/ 0 w 32"/>
                <a:gd name="T3" fmla="*/ 0 h 23"/>
                <a:gd name="T4" fmla="*/ 0 w 32"/>
                <a:gd name="T5" fmla="*/ 0 h 23"/>
                <a:gd name="T6" fmla="*/ 0 w 32"/>
                <a:gd name="T7" fmla="*/ 0 h 23"/>
                <a:gd name="T8" fmla="*/ 0 w 32"/>
                <a:gd name="T9" fmla="*/ 0 h 23"/>
                <a:gd name="T10" fmla="*/ 0 w 32"/>
                <a:gd name="T11" fmla="*/ 0 h 23"/>
                <a:gd name="T12" fmla="*/ 0 w 32"/>
                <a:gd name="T13" fmla="*/ 0 h 23"/>
                <a:gd name="T14" fmla="*/ 0 w 32"/>
                <a:gd name="T15" fmla="*/ 0 h 23"/>
                <a:gd name="T16" fmla="*/ 0 w 32"/>
                <a:gd name="T17" fmla="*/ 0 h 23"/>
                <a:gd name="T18" fmla="*/ 0 w 32"/>
                <a:gd name="T19" fmla="*/ 0 h 23"/>
                <a:gd name="T20" fmla="*/ 0 w 32"/>
                <a:gd name="T21" fmla="*/ 0 h 23"/>
                <a:gd name="T22" fmla="*/ 0 w 32"/>
                <a:gd name="T23" fmla="*/ 0 h 23"/>
                <a:gd name="T24" fmla="*/ 0 w 32"/>
                <a:gd name="T25" fmla="*/ 0 h 23"/>
                <a:gd name="T26" fmla="*/ 0 w 32"/>
                <a:gd name="T27" fmla="*/ 0 h 23"/>
                <a:gd name="T28" fmla="*/ 0 w 32"/>
                <a:gd name="T29" fmla="*/ 0 h 23"/>
                <a:gd name="T30" fmla="*/ 0 w 32"/>
                <a:gd name="T31" fmla="*/ 0 h 23"/>
                <a:gd name="T32" fmla="*/ 0 w 32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2" h="23">
                  <a:moveTo>
                    <a:pt x="32" y="6"/>
                  </a:moveTo>
                  <a:lnTo>
                    <a:pt x="31" y="12"/>
                  </a:lnTo>
                  <a:lnTo>
                    <a:pt x="27" y="17"/>
                  </a:lnTo>
                  <a:lnTo>
                    <a:pt x="23" y="21"/>
                  </a:lnTo>
                  <a:lnTo>
                    <a:pt x="17" y="23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3" y="22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9" y="7"/>
                  </a:lnTo>
                  <a:lnTo>
                    <a:pt x="16" y="4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2" y="6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99" name="Freeform 791"/>
            <p:cNvSpPr>
              <a:spLocks/>
            </p:cNvSpPr>
            <p:nvPr/>
          </p:nvSpPr>
          <p:spPr bwMode="auto">
            <a:xfrm>
              <a:off x="1632" y="1212"/>
              <a:ext cx="14" cy="25"/>
            </a:xfrm>
            <a:custGeom>
              <a:avLst/>
              <a:gdLst>
                <a:gd name="T0" fmla="*/ 0 w 53"/>
                <a:gd name="T1" fmla="*/ 0 h 74"/>
                <a:gd name="T2" fmla="*/ 0 w 53"/>
                <a:gd name="T3" fmla="*/ 0 h 74"/>
                <a:gd name="T4" fmla="*/ 0 w 53"/>
                <a:gd name="T5" fmla="*/ 0 h 74"/>
                <a:gd name="T6" fmla="*/ 0 w 53"/>
                <a:gd name="T7" fmla="*/ 0 h 74"/>
                <a:gd name="T8" fmla="*/ 0 w 53"/>
                <a:gd name="T9" fmla="*/ 0 h 74"/>
                <a:gd name="T10" fmla="*/ 0 w 53"/>
                <a:gd name="T11" fmla="*/ 0 h 74"/>
                <a:gd name="T12" fmla="*/ 0 w 53"/>
                <a:gd name="T13" fmla="*/ 0 h 74"/>
                <a:gd name="T14" fmla="*/ 0 w 53"/>
                <a:gd name="T15" fmla="*/ 0 h 74"/>
                <a:gd name="T16" fmla="*/ 0 w 53"/>
                <a:gd name="T17" fmla="*/ 0 h 74"/>
                <a:gd name="T18" fmla="*/ 0 w 53"/>
                <a:gd name="T19" fmla="*/ 0 h 74"/>
                <a:gd name="T20" fmla="*/ 0 w 53"/>
                <a:gd name="T21" fmla="*/ 0 h 74"/>
                <a:gd name="T22" fmla="*/ 0 w 53"/>
                <a:gd name="T23" fmla="*/ 0 h 74"/>
                <a:gd name="T24" fmla="*/ 0 w 53"/>
                <a:gd name="T25" fmla="*/ 0 h 74"/>
                <a:gd name="T26" fmla="*/ 0 w 53"/>
                <a:gd name="T27" fmla="*/ 0 h 74"/>
                <a:gd name="T28" fmla="*/ 0 w 53"/>
                <a:gd name="T29" fmla="*/ 0 h 74"/>
                <a:gd name="T30" fmla="*/ 0 w 53"/>
                <a:gd name="T31" fmla="*/ 0 h 74"/>
                <a:gd name="T32" fmla="*/ 0 w 53"/>
                <a:gd name="T33" fmla="*/ 0 h 7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74">
                  <a:moveTo>
                    <a:pt x="53" y="14"/>
                  </a:moveTo>
                  <a:lnTo>
                    <a:pt x="47" y="30"/>
                  </a:lnTo>
                  <a:lnTo>
                    <a:pt x="40" y="45"/>
                  </a:lnTo>
                  <a:lnTo>
                    <a:pt x="33" y="60"/>
                  </a:lnTo>
                  <a:lnTo>
                    <a:pt x="23" y="74"/>
                  </a:lnTo>
                  <a:lnTo>
                    <a:pt x="16" y="69"/>
                  </a:lnTo>
                  <a:lnTo>
                    <a:pt x="9" y="64"/>
                  </a:lnTo>
                  <a:lnTo>
                    <a:pt x="4" y="59"/>
                  </a:lnTo>
                  <a:lnTo>
                    <a:pt x="0" y="51"/>
                  </a:lnTo>
                  <a:lnTo>
                    <a:pt x="1" y="37"/>
                  </a:lnTo>
                  <a:lnTo>
                    <a:pt x="6" y="23"/>
                  </a:lnTo>
                  <a:lnTo>
                    <a:pt x="13" y="11"/>
                  </a:lnTo>
                  <a:lnTo>
                    <a:pt x="22" y="0"/>
                  </a:lnTo>
                  <a:lnTo>
                    <a:pt x="30" y="2"/>
                  </a:lnTo>
                  <a:lnTo>
                    <a:pt x="38" y="6"/>
                  </a:lnTo>
                  <a:lnTo>
                    <a:pt x="45" y="10"/>
                  </a:lnTo>
                  <a:lnTo>
                    <a:pt x="53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00" name="Freeform 792"/>
            <p:cNvSpPr>
              <a:spLocks/>
            </p:cNvSpPr>
            <p:nvPr/>
          </p:nvSpPr>
          <p:spPr bwMode="auto">
            <a:xfrm>
              <a:off x="1738" y="1213"/>
              <a:ext cx="6" cy="5"/>
            </a:xfrm>
            <a:custGeom>
              <a:avLst/>
              <a:gdLst>
                <a:gd name="T0" fmla="*/ 0 w 23"/>
                <a:gd name="T1" fmla="*/ 0 h 16"/>
                <a:gd name="T2" fmla="*/ 0 w 23"/>
                <a:gd name="T3" fmla="*/ 0 h 16"/>
                <a:gd name="T4" fmla="*/ 0 w 23"/>
                <a:gd name="T5" fmla="*/ 0 h 16"/>
                <a:gd name="T6" fmla="*/ 0 w 23"/>
                <a:gd name="T7" fmla="*/ 0 h 16"/>
                <a:gd name="T8" fmla="*/ 0 w 23"/>
                <a:gd name="T9" fmla="*/ 0 h 16"/>
                <a:gd name="T10" fmla="*/ 0 w 23"/>
                <a:gd name="T11" fmla="*/ 0 h 16"/>
                <a:gd name="T12" fmla="*/ 0 w 23"/>
                <a:gd name="T13" fmla="*/ 0 h 16"/>
                <a:gd name="T14" fmla="*/ 0 w 23"/>
                <a:gd name="T15" fmla="*/ 0 h 16"/>
                <a:gd name="T16" fmla="*/ 0 w 23"/>
                <a:gd name="T17" fmla="*/ 0 h 16"/>
                <a:gd name="T18" fmla="*/ 0 w 23"/>
                <a:gd name="T19" fmla="*/ 0 h 16"/>
                <a:gd name="T20" fmla="*/ 0 w 23"/>
                <a:gd name="T21" fmla="*/ 0 h 16"/>
                <a:gd name="T22" fmla="*/ 0 w 23"/>
                <a:gd name="T23" fmla="*/ 0 h 16"/>
                <a:gd name="T24" fmla="*/ 0 w 23"/>
                <a:gd name="T25" fmla="*/ 0 h 16"/>
                <a:gd name="T26" fmla="*/ 0 w 23"/>
                <a:gd name="T27" fmla="*/ 0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" h="16">
                  <a:moveTo>
                    <a:pt x="23" y="3"/>
                  </a:moveTo>
                  <a:lnTo>
                    <a:pt x="23" y="7"/>
                  </a:lnTo>
                  <a:lnTo>
                    <a:pt x="22" y="12"/>
                  </a:lnTo>
                  <a:lnTo>
                    <a:pt x="18" y="15"/>
                  </a:lnTo>
                  <a:lnTo>
                    <a:pt x="15" y="16"/>
                  </a:lnTo>
                  <a:lnTo>
                    <a:pt x="10" y="15"/>
                  </a:lnTo>
                  <a:lnTo>
                    <a:pt x="5" y="13"/>
                  </a:lnTo>
                  <a:lnTo>
                    <a:pt x="2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5" y="3"/>
                  </a:lnTo>
                  <a:lnTo>
                    <a:pt x="11" y="1"/>
                  </a:lnTo>
                  <a:lnTo>
                    <a:pt x="17" y="0"/>
                  </a:lnTo>
                  <a:lnTo>
                    <a:pt x="23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01" name="Freeform 793"/>
            <p:cNvSpPr>
              <a:spLocks/>
            </p:cNvSpPr>
            <p:nvPr/>
          </p:nvSpPr>
          <p:spPr bwMode="auto">
            <a:xfrm>
              <a:off x="1757" y="1214"/>
              <a:ext cx="11" cy="8"/>
            </a:xfrm>
            <a:custGeom>
              <a:avLst/>
              <a:gdLst>
                <a:gd name="T0" fmla="*/ 0 w 39"/>
                <a:gd name="T1" fmla="*/ 0 h 26"/>
                <a:gd name="T2" fmla="*/ 0 w 39"/>
                <a:gd name="T3" fmla="*/ 0 h 26"/>
                <a:gd name="T4" fmla="*/ 0 w 39"/>
                <a:gd name="T5" fmla="*/ 0 h 26"/>
                <a:gd name="T6" fmla="*/ 0 w 39"/>
                <a:gd name="T7" fmla="*/ 0 h 26"/>
                <a:gd name="T8" fmla="*/ 0 w 39"/>
                <a:gd name="T9" fmla="*/ 0 h 26"/>
                <a:gd name="T10" fmla="*/ 0 w 39"/>
                <a:gd name="T11" fmla="*/ 0 h 26"/>
                <a:gd name="T12" fmla="*/ 0 w 39"/>
                <a:gd name="T13" fmla="*/ 0 h 26"/>
                <a:gd name="T14" fmla="*/ 0 w 39"/>
                <a:gd name="T15" fmla="*/ 0 h 26"/>
                <a:gd name="T16" fmla="*/ 0 w 39"/>
                <a:gd name="T17" fmla="*/ 0 h 26"/>
                <a:gd name="T18" fmla="*/ 0 w 39"/>
                <a:gd name="T19" fmla="*/ 0 h 26"/>
                <a:gd name="T20" fmla="*/ 0 w 39"/>
                <a:gd name="T21" fmla="*/ 0 h 26"/>
                <a:gd name="T22" fmla="*/ 0 w 39"/>
                <a:gd name="T23" fmla="*/ 0 h 26"/>
                <a:gd name="T24" fmla="*/ 0 w 39"/>
                <a:gd name="T25" fmla="*/ 0 h 26"/>
                <a:gd name="T26" fmla="*/ 0 w 39"/>
                <a:gd name="T27" fmla="*/ 0 h 26"/>
                <a:gd name="T28" fmla="*/ 0 w 39"/>
                <a:gd name="T29" fmla="*/ 0 h 26"/>
                <a:gd name="T30" fmla="*/ 0 w 39"/>
                <a:gd name="T31" fmla="*/ 0 h 26"/>
                <a:gd name="T32" fmla="*/ 0 w 39"/>
                <a:gd name="T33" fmla="*/ 0 h 26"/>
                <a:gd name="T34" fmla="*/ 0 w 39"/>
                <a:gd name="T35" fmla="*/ 0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" h="26">
                  <a:moveTo>
                    <a:pt x="39" y="19"/>
                  </a:moveTo>
                  <a:lnTo>
                    <a:pt x="35" y="20"/>
                  </a:lnTo>
                  <a:lnTo>
                    <a:pt x="30" y="21"/>
                  </a:lnTo>
                  <a:lnTo>
                    <a:pt x="26" y="23"/>
                  </a:lnTo>
                  <a:lnTo>
                    <a:pt x="20" y="25"/>
                  </a:lnTo>
                  <a:lnTo>
                    <a:pt x="15" y="26"/>
                  </a:lnTo>
                  <a:lnTo>
                    <a:pt x="11" y="25"/>
                  </a:lnTo>
                  <a:lnTo>
                    <a:pt x="7" y="22"/>
                  </a:lnTo>
                  <a:lnTo>
                    <a:pt x="4" y="19"/>
                  </a:lnTo>
                  <a:lnTo>
                    <a:pt x="0" y="2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4" y="2"/>
                  </a:lnTo>
                  <a:lnTo>
                    <a:pt x="30" y="4"/>
                  </a:lnTo>
                  <a:lnTo>
                    <a:pt x="35" y="7"/>
                  </a:lnTo>
                  <a:lnTo>
                    <a:pt x="37" y="12"/>
                  </a:lnTo>
                  <a:lnTo>
                    <a:pt x="39" y="1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02" name="Freeform 794"/>
            <p:cNvSpPr>
              <a:spLocks/>
            </p:cNvSpPr>
            <p:nvPr/>
          </p:nvSpPr>
          <p:spPr bwMode="auto">
            <a:xfrm>
              <a:off x="1812" y="1216"/>
              <a:ext cx="9" cy="12"/>
            </a:xfrm>
            <a:custGeom>
              <a:avLst/>
              <a:gdLst>
                <a:gd name="T0" fmla="*/ 0 w 32"/>
                <a:gd name="T1" fmla="*/ 0 h 35"/>
                <a:gd name="T2" fmla="*/ 0 w 32"/>
                <a:gd name="T3" fmla="*/ 0 h 35"/>
                <a:gd name="T4" fmla="*/ 0 w 32"/>
                <a:gd name="T5" fmla="*/ 0 h 35"/>
                <a:gd name="T6" fmla="*/ 0 w 32"/>
                <a:gd name="T7" fmla="*/ 0 h 35"/>
                <a:gd name="T8" fmla="*/ 0 w 32"/>
                <a:gd name="T9" fmla="*/ 0 h 35"/>
                <a:gd name="T10" fmla="*/ 0 w 32"/>
                <a:gd name="T11" fmla="*/ 0 h 35"/>
                <a:gd name="T12" fmla="*/ 0 w 32"/>
                <a:gd name="T13" fmla="*/ 0 h 35"/>
                <a:gd name="T14" fmla="*/ 0 w 32"/>
                <a:gd name="T15" fmla="*/ 0 h 35"/>
                <a:gd name="T16" fmla="*/ 0 w 32"/>
                <a:gd name="T17" fmla="*/ 0 h 35"/>
                <a:gd name="T18" fmla="*/ 0 w 32"/>
                <a:gd name="T19" fmla="*/ 0 h 35"/>
                <a:gd name="T20" fmla="*/ 0 w 32"/>
                <a:gd name="T21" fmla="*/ 0 h 35"/>
                <a:gd name="T22" fmla="*/ 0 w 32"/>
                <a:gd name="T23" fmla="*/ 0 h 35"/>
                <a:gd name="T24" fmla="*/ 0 w 32"/>
                <a:gd name="T25" fmla="*/ 0 h 35"/>
                <a:gd name="T26" fmla="*/ 0 w 32"/>
                <a:gd name="T27" fmla="*/ 0 h 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2" h="35">
                  <a:moveTo>
                    <a:pt x="32" y="10"/>
                  </a:moveTo>
                  <a:lnTo>
                    <a:pt x="32" y="17"/>
                  </a:lnTo>
                  <a:lnTo>
                    <a:pt x="30" y="24"/>
                  </a:lnTo>
                  <a:lnTo>
                    <a:pt x="26" y="31"/>
                  </a:lnTo>
                  <a:lnTo>
                    <a:pt x="20" y="34"/>
                  </a:lnTo>
                  <a:lnTo>
                    <a:pt x="0" y="35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7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1"/>
                  </a:lnTo>
                  <a:lnTo>
                    <a:pt x="30" y="5"/>
                  </a:lnTo>
                  <a:lnTo>
                    <a:pt x="32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03" name="Freeform 795"/>
            <p:cNvSpPr>
              <a:spLocks/>
            </p:cNvSpPr>
            <p:nvPr/>
          </p:nvSpPr>
          <p:spPr bwMode="auto">
            <a:xfrm>
              <a:off x="1845" y="1217"/>
              <a:ext cx="8" cy="7"/>
            </a:xfrm>
            <a:custGeom>
              <a:avLst/>
              <a:gdLst>
                <a:gd name="T0" fmla="*/ 0 w 27"/>
                <a:gd name="T1" fmla="*/ 0 h 23"/>
                <a:gd name="T2" fmla="*/ 0 w 27"/>
                <a:gd name="T3" fmla="*/ 0 h 23"/>
                <a:gd name="T4" fmla="*/ 0 w 27"/>
                <a:gd name="T5" fmla="*/ 0 h 23"/>
                <a:gd name="T6" fmla="*/ 0 w 27"/>
                <a:gd name="T7" fmla="*/ 0 h 23"/>
                <a:gd name="T8" fmla="*/ 0 w 27"/>
                <a:gd name="T9" fmla="*/ 0 h 23"/>
                <a:gd name="T10" fmla="*/ 0 w 27"/>
                <a:gd name="T11" fmla="*/ 0 h 23"/>
                <a:gd name="T12" fmla="*/ 0 w 27"/>
                <a:gd name="T13" fmla="*/ 0 h 23"/>
                <a:gd name="T14" fmla="*/ 0 w 27"/>
                <a:gd name="T15" fmla="*/ 0 h 23"/>
                <a:gd name="T16" fmla="*/ 0 w 27"/>
                <a:gd name="T17" fmla="*/ 0 h 23"/>
                <a:gd name="T18" fmla="*/ 0 w 27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23">
                  <a:moveTo>
                    <a:pt x="27" y="23"/>
                  </a:moveTo>
                  <a:lnTo>
                    <a:pt x="21" y="22"/>
                  </a:lnTo>
                  <a:lnTo>
                    <a:pt x="11" y="22"/>
                  </a:lnTo>
                  <a:lnTo>
                    <a:pt x="4" y="18"/>
                  </a:lnTo>
                  <a:lnTo>
                    <a:pt x="0" y="10"/>
                  </a:lnTo>
                  <a:lnTo>
                    <a:pt x="2" y="0"/>
                  </a:lnTo>
                  <a:lnTo>
                    <a:pt x="10" y="3"/>
                  </a:lnTo>
                  <a:lnTo>
                    <a:pt x="18" y="8"/>
                  </a:lnTo>
                  <a:lnTo>
                    <a:pt x="25" y="14"/>
                  </a:lnTo>
                  <a:lnTo>
                    <a:pt x="27" y="2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04" name="Freeform 796"/>
            <p:cNvSpPr>
              <a:spLocks/>
            </p:cNvSpPr>
            <p:nvPr/>
          </p:nvSpPr>
          <p:spPr bwMode="auto">
            <a:xfrm>
              <a:off x="1576" y="1221"/>
              <a:ext cx="29" cy="19"/>
            </a:xfrm>
            <a:custGeom>
              <a:avLst/>
              <a:gdLst>
                <a:gd name="T0" fmla="*/ 0 w 109"/>
                <a:gd name="T1" fmla="*/ 0 h 58"/>
                <a:gd name="T2" fmla="*/ 0 w 109"/>
                <a:gd name="T3" fmla="*/ 0 h 58"/>
                <a:gd name="T4" fmla="*/ 0 w 109"/>
                <a:gd name="T5" fmla="*/ 0 h 58"/>
                <a:gd name="T6" fmla="*/ 0 w 109"/>
                <a:gd name="T7" fmla="*/ 0 h 58"/>
                <a:gd name="T8" fmla="*/ 0 w 109"/>
                <a:gd name="T9" fmla="*/ 0 h 58"/>
                <a:gd name="T10" fmla="*/ 0 w 109"/>
                <a:gd name="T11" fmla="*/ 0 h 58"/>
                <a:gd name="T12" fmla="*/ 0 w 109"/>
                <a:gd name="T13" fmla="*/ 0 h 58"/>
                <a:gd name="T14" fmla="*/ 0 w 109"/>
                <a:gd name="T15" fmla="*/ 0 h 58"/>
                <a:gd name="T16" fmla="*/ 0 w 109"/>
                <a:gd name="T17" fmla="*/ 0 h 58"/>
                <a:gd name="T18" fmla="*/ 0 w 109"/>
                <a:gd name="T19" fmla="*/ 0 h 58"/>
                <a:gd name="T20" fmla="*/ 0 w 109"/>
                <a:gd name="T21" fmla="*/ 0 h 58"/>
                <a:gd name="T22" fmla="*/ 0 w 109"/>
                <a:gd name="T23" fmla="*/ 0 h 58"/>
                <a:gd name="T24" fmla="*/ 0 w 109"/>
                <a:gd name="T25" fmla="*/ 0 h 58"/>
                <a:gd name="T26" fmla="*/ 0 w 109"/>
                <a:gd name="T27" fmla="*/ 0 h 58"/>
                <a:gd name="T28" fmla="*/ 0 w 109"/>
                <a:gd name="T29" fmla="*/ 0 h 58"/>
                <a:gd name="T30" fmla="*/ 0 w 109"/>
                <a:gd name="T31" fmla="*/ 0 h 58"/>
                <a:gd name="T32" fmla="*/ 0 w 109"/>
                <a:gd name="T33" fmla="*/ 0 h 58"/>
                <a:gd name="T34" fmla="*/ 0 w 109"/>
                <a:gd name="T35" fmla="*/ 0 h 58"/>
                <a:gd name="T36" fmla="*/ 0 w 109"/>
                <a:gd name="T37" fmla="*/ 0 h 58"/>
                <a:gd name="T38" fmla="*/ 0 w 109"/>
                <a:gd name="T39" fmla="*/ 0 h 58"/>
                <a:gd name="T40" fmla="*/ 0 w 109"/>
                <a:gd name="T41" fmla="*/ 0 h 58"/>
                <a:gd name="T42" fmla="*/ 0 w 109"/>
                <a:gd name="T43" fmla="*/ 0 h 58"/>
                <a:gd name="T44" fmla="*/ 0 w 109"/>
                <a:gd name="T45" fmla="*/ 0 h 58"/>
                <a:gd name="T46" fmla="*/ 0 w 109"/>
                <a:gd name="T47" fmla="*/ 0 h 58"/>
                <a:gd name="T48" fmla="*/ 0 w 109"/>
                <a:gd name="T49" fmla="*/ 0 h 5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58">
                  <a:moveTo>
                    <a:pt x="109" y="13"/>
                  </a:moveTo>
                  <a:lnTo>
                    <a:pt x="107" y="20"/>
                  </a:lnTo>
                  <a:lnTo>
                    <a:pt x="100" y="22"/>
                  </a:lnTo>
                  <a:lnTo>
                    <a:pt x="92" y="23"/>
                  </a:lnTo>
                  <a:lnTo>
                    <a:pt x="84" y="25"/>
                  </a:lnTo>
                  <a:lnTo>
                    <a:pt x="74" y="30"/>
                  </a:lnTo>
                  <a:lnTo>
                    <a:pt x="64" y="37"/>
                  </a:lnTo>
                  <a:lnTo>
                    <a:pt x="55" y="43"/>
                  </a:lnTo>
                  <a:lnTo>
                    <a:pt x="45" y="49"/>
                  </a:lnTo>
                  <a:lnTo>
                    <a:pt x="34" y="55"/>
                  </a:lnTo>
                  <a:lnTo>
                    <a:pt x="24" y="57"/>
                  </a:lnTo>
                  <a:lnTo>
                    <a:pt x="13" y="58"/>
                  </a:lnTo>
                  <a:lnTo>
                    <a:pt x="0" y="57"/>
                  </a:lnTo>
                  <a:lnTo>
                    <a:pt x="10" y="48"/>
                  </a:lnTo>
                  <a:lnTo>
                    <a:pt x="21" y="37"/>
                  </a:lnTo>
                  <a:lnTo>
                    <a:pt x="31" y="27"/>
                  </a:lnTo>
                  <a:lnTo>
                    <a:pt x="41" y="17"/>
                  </a:lnTo>
                  <a:lnTo>
                    <a:pt x="52" y="7"/>
                  </a:lnTo>
                  <a:lnTo>
                    <a:pt x="64" y="2"/>
                  </a:lnTo>
                  <a:lnTo>
                    <a:pt x="77" y="0"/>
                  </a:lnTo>
                  <a:lnTo>
                    <a:pt x="92" y="3"/>
                  </a:lnTo>
                  <a:lnTo>
                    <a:pt x="97" y="5"/>
                  </a:lnTo>
                  <a:lnTo>
                    <a:pt x="101" y="7"/>
                  </a:lnTo>
                  <a:lnTo>
                    <a:pt x="106" y="10"/>
                  </a:lnTo>
                  <a:lnTo>
                    <a:pt x="109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05" name="Freeform 797"/>
            <p:cNvSpPr>
              <a:spLocks/>
            </p:cNvSpPr>
            <p:nvPr/>
          </p:nvSpPr>
          <p:spPr bwMode="auto">
            <a:xfrm>
              <a:off x="1724" y="1223"/>
              <a:ext cx="11" cy="10"/>
            </a:xfrm>
            <a:custGeom>
              <a:avLst/>
              <a:gdLst>
                <a:gd name="T0" fmla="*/ 0 w 44"/>
                <a:gd name="T1" fmla="*/ 0 h 31"/>
                <a:gd name="T2" fmla="*/ 0 w 44"/>
                <a:gd name="T3" fmla="*/ 0 h 31"/>
                <a:gd name="T4" fmla="*/ 0 w 44"/>
                <a:gd name="T5" fmla="*/ 0 h 31"/>
                <a:gd name="T6" fmla="*/ 0 w 44"/>
                <a:gd name="T7" fmla="*/ 0 h 31"/>
                <a:gd name="T8" fmla="*/ 0 w 44"/>
                <a:gd name="T9" fmla="*/ 0 h 31"/>
                <a:gd name="T10" fmla="*/ 0 w 44"/>
                <a:gd name="T11" fmla="*/ 0 h 31"/>
                <a:gd name="T12" fmla="*/ 0 w 44"/>
                <a:gd name="T13" fmla="*/ 0 h 31"/>
                <a:gd name="T14" fmla="*/ 0 w 44"/>
                <a:gd name="T15" fmla="*/ 0 h 31"/>
                <a:gd name="T16" fmla="*/ 0 w 44"/>
                <a:gd name="T17" fmla="*/ 0 h 31"/>
                <a:gd name="T18" fmla="*/ 0 w 44"/>
                <a:gd name="T19" fmla="*/ 0 h 31"/>
                <a:gd name="T20" fmla="*/ 0 w 44"/>
                <a:gd name="T21" fmla="*/ 0 h 31"/>
                <a:gd name="T22" fmla="*/ 0 w 44"/>
                <a:gd name="T23" fmla="*/ 0 h 31"/>
                <a:gd name="T24" fmla="*/ 0 w 44"/>
                <a:gd name="T25" fmla="*/ 0 h 31"/>
                <a:gd name="T26" fmla="*/ 0 w 44"/>
                <a:gd name="T27" fmla="*/ 0 h 31"/>
                <a:gd name="T28" fmla="*/ 0 w 44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4" h="31">
                  <a:moveTo>
                    <a:pt x="35" y="8"/>
                  </a:moveTo>
                  <a:lnTo>
                    <a:pt x="44" y="21"/>
                  </a:lnTo>
                  <a:lnTo>
                    <a:pt x="20" y="31"/>
                  </a:lnTo>
                  <a:lnTo>
                    <a:pt x="14" y="28"/>
                  </a:lnTo>
                  <a:lnTo>
                    <a:pt x="8" y="25"/>
                  </a:lnTo>
                  <a:lnTo>
                    <a:pt x="4" y="23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1" y="7"/>
                  </a:lnTo>
                  <a:lnTo>
                    <a:pt x="4" y="2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3" y="1"/>
                  </a:lnTo>
                  <a:lnTo>
                    <a:pt x="29" y="5"/>
                  </a:lnTo>
                  <a:lnTo>
                    <a:pt x="35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06" name="Freeform 798"/>
            <p:cNvSpPr>
              <a:spLocks/>
            </p:cNvSpPr>
            <p:nvPr/>
          </p:nvSpPr>
          <p:spPr bwMode="auto">
            <a:xfrm>
              <a:off x="1711" y="1223"/>
              <a:ext cx="8" cy="5"/>
            </a:xfrm>
            <a:custGeom>
              <a:avLst/>
              <a:gdLst>
                <a:gd name="T0" fmla="*/ 0 w 31"/>
                <a:gd name="T1" fmla="*/ 0 h 16"/>
                <a:gd name="T2" fmla="*/ 0 w 31"/>
                <a:gd name="T3" fmla="*/ 0 h 16"/>
                <a:gd name="T4" fmla="*/ 0 w 31"/>
                <a:gd name="T5" fmla="*/ 0 h 16"/>
                <a:gd name="T6" fmla="*/ 0 w 31"/>
                <a:gd name="T7" fmla="*/ 0 h 16"/>
                <a:gd name="T8" fmla="*/ 0 w 31"/>
                <a:gd name="T9" fmla="*/ 0 h 16"/>
                <a:gd name="T10" fmla="*/ 0 w 31"/>
                <a:gd name="T11" fmla="*/ 0 h 16"/>
                <a:gd name="T12" fmla="*/ 0 w 31"/>
                <a:gd name="T13" fmla="*/ 0 h 16"/>
                <a:gd name="T14" fmla="*/ 0 w 31"/>
                <a:gd name="T15" fmla="*/ 0 h 16"/>
                <a:gd name="T16" fmla="*/ 0 w 31"/>
                <a:gd name="T17" fmla="*/ 0 h 16"/>
                <a:gd name="T18" fmla="*/ 0 w 31"/>
                <a:gd name="T19" fmla="*/ 0 h 16"/>
                <a:gd name="T20" fmla="*/ 0 w 31"/>
                <a:gd name="T21" fmla="*/ 0 h 16"/>
                <a:gd name="T22" fmla="*/ 0 w 31"/>
                <a:gd name="T23" fmla="*/ 0 h 16"/>
                <a:gd name="T24" fmla="*/ 0 w 31"/>
                <a:gd name="T25" fmla="*/ 0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16">
                  <a:moveTo>
                    <a:pt x="31" y="14"/>
                  </a:moveTo>
                  <a:lnTo>
                    <a:pt x="23" y="16"/>
                  </a:lnTo>
                  <a:lnTo>
                    <a:pt x="15" y="15"/>
                  </a:lnTo>
                  <a:lnTo>
                    <a:pt x="7" y="13"/>
                  </a:lnTo>
                  <a:lnTo>
                    <a:pt x="0" y="8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1"/>
                  </a:lnTo>
                  <a:lnTo>
                    <a:pt x="4" y="0"/>
                  </a:lnTo>
                  <a:lnTo>
                    <a:pt x="11" y="1"/>
                  </a:lnTo>
                  <a:lnTo>
                    <a:pt x="19" y="4"/>
                  </a:lnTo>
                  <a:lnTo>
                    <a:pt x="26" y="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07" name="Freeform 799"/>
            <p:cNvSpPr>
              <a:spLocks/>
            </p:cNvSpPr>
            <p:nvPr/>
          </p:nvSpPr>
          <p:spPr bwMode="auto">
            <a:xfrm>
              <a:off x="1686" y="1224"/>
              <a:ext cx="15" cy="14"/>
            </a:xfrm>
            <a:custGeom>
              <a:avLst/>
              <a:gdLst>
                <a:gd name="T0" fmla="*/ 0 w 55"/>
                <a:gd name="T1" fmla="*/ 0 h 42"/>
                <a:gd name="T2" fmla="*/ 0 w 55"/>
                <a:gd name="T3" fmla="*/ 0 h 42"/>
                <a:gd name="T4" fmla="*/ 0 w 55"/>
                <a:gd name="T5" fmla="*/ 0 h 42"/>
                <a:gd name="T6" fmla="*/ 0 w 55"/>
                <a:gd name="T7" fmla="*/ 0 h 42"/>
                <a:gd name="T8" fmla="*/ 0 w 55"/>
                <a:gd name="T9" fmla="*/ 0 h 42"/>
                <a:gd name="T10" fmla="*/ 0 w 55"/>
                <a:gd name="T11" fmla="*/ 0 h 42"/>
                <a:gd name="T12" fmla="*/ 0 w 55"/>
                <a:gd name="T13" fmla="*/ 0 h 42"/>
                <a:gd name="T14" fmla="*/ 0 w 55"/>
                <a:gd name="T15" fmla="*/ 0 h 42"/>
                <a:gd name="T16" fmla="*/ 0 w 55"/>
                <a:gd name="T17" fmla="*/ 0 h 42"/>
                <a:gd name="T18" fmla="*/ 0 w 55"/>
                <a:gd name="T19" fmla="*/ 0 h 42"/>
                <a:gd name="T20" fmla="*/ 0 w 55"/>
                <a:gd name="T21" fmla="*/ 0 h 42"/>
                <a:gd name="T22" fmla="*/ 0 w 55"/>
                <a:gd name="T23" fmla="*/ 0 h 42"/>
                <a:gd name="T24" fmla="*/ 0 w 55"/>
                <a:gd name="T25" fmla="*/ 0 h 42"/>
                <a:gd name="T26" fmla="*/ 0 w 55"/>
                <a:gd name="T27" fmla="*/ 0 h 42"/>
                <a:gd name="T28" fmla="*/ 0 w 55"/>
                <a:gd name="T29" fmla="*/ 0 h 42"/>
                <a:gd name="T30" fmla="*/ 0 w 55"/>
                <a:gd name="T31" fmla="*/ 0 h 42"/>
                <a:gd name="T32" fmla="*/ 0 w 55"/>
                <a:gd name="T33" fmla="*/ 0 h 42"/>
                <a:gd name="T34" fmla="*/ 0 w 55"/>
                <a:gd name="T35" fmla="*/ 0 h 42"/>
                <a:gd name="T36" fmla="*/ 0 w 55"/>
                <a:gd name="T37" fmla="*/ 0 h 42"/>
                <a:gd name="T38" fmla="*/ 0 w 55"/>
                <a:gd name="T39" fmla="*/ 0 h 42"/>
                <a:gd name="T40" fmla="*/ 0 w 55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5" h="42">
                  <a:moveTo>
                    <a:pt x="55" y="11"/>
                  </a:moveTo>
                  <a:lnTo>
                    <a:pt x="50" y="21"/>
                  </a:lnTo>
                  <a:lnTo>
                    <a:pt x="43" y="28"/>
                  </a:lnTo>
                  <a:lnTo>
                    <a:pt x="34" y="35"/>
                  </a:lnTo>
                  <a:lnTo>
                    <a:pt x="25" y="42"/>
                  </a:lnTo>
                  <a:lnTo>
                    <a:pt x="18" y="39"/>
                  </a:lnTo>
                  <a:lnTo>
                    <a:pt x="11" y="36"/>
                  </a:lnTo>
                  <a:lnTo>
                    <a:pt x="4" y="34"/>
                  </a:lnTo>
                  <a:lnTo>
                    <a:pt x="0" y="28"/>
                  </a:lnTo>
                  <a:lnTo>
                    <a:pt x="2" y="19"/>
                  </a:lnTo>
                  <a:lnTo>
                    <a:pt x="6" y="11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9" y="1"/>
                  </a:lnTo>
                  <a:lnTo>
                    <a:pt x="43" y="3"/>
                  </a:lnTo>
                  <a:lnTo>
                    <a:pt x="48" y="4"/>
                  </a:lnTo>
                  <a:lnTo>
                    <a:pt x="51" y="8"/>
                  </a:lnTo>
                  <a:lnTo>
                    <a:pt x="55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08" name="Freeform 800"/>
            <p:cNvSpPr>
              <a:spLocks/>
            </p:cNvSpPr>
            <p:nvPr/>
          </p:nvSpPr>
          <p:spPr bwMode="auto">
            <a:xfrm>
              <a:off x="1649" y="1226"/>
              <a:ext cx="9" cy="13"/>
            </a:xfrm>
            <a:custGeom>
              <a:avLst/>
              <a:gdLst>
                <a:gd name="T0" fmla="*/ 0 w 36"/>
                <a:gd name="T1" fmla="*/ 0 h 43"/>
                <a:gd name="T2" fmla="*/ 0 w 36"/>
                <a:gd name="T3" fmla="*/ 0 h 43"/>
                <a:gd name="T4" fmla="*/ 0 w 36"/>
                <a:gd name="T5" fmla="*/ 0 h 43"/>
                <a:gd name="T6" fmla="*/ 0 w 36"/>
                <a:gd name="T7" fmla="*/ 0 h 43"/>
                <a:gd name="T8" fmla="*/ 0 w 36"/>
                <a:gd name="T9" fmla="*/ 0 h 43"/>
                <a:gd name="T10" fmla="*/ 0 w 36"/>
                <a:gd name="T11" fmla="*/ 0 h 43"/>
                <a:gd name="T12" fmla="*/ 0 w 36"/>
                <a:gd name="T13" fmla="*/ 0 h 43"/>
                <a:gd name="T14" fmla="*/ 0 w 36"/>
                <a:gd name="T15" fmla="*/ 0 h 43"/>
                <a:gd name="T16" fmla="*/ 0 w 36"/>
                <a:gd name="T17" fmla="*/ 0 h 43"/>
                <a:gd name="T18" fmla="*/ 0 w 36"/>
                <a:gd name="T19" fmla="*/ 0 h 43"/>
                <a:gd name="T20" fmla="*/ 0 w 36"/>
                <a:gd name="T21" fmla="*/ 0 h 43"/>
                <a:gd name="T22" fmla="*/ 0 w 36"/>
                <a:gd name="T23" fmla="*/ 0 h 43"/>
                <a:gd name="T24" fmla="*/ 0 w 36"/>
                <a:gd name="T25" fmla="*/ 0 h 43"/>
                <a:gd name="T26" fmla="*/ 0 w 36"/>
                <a:gd name="T27" fmla="*/ 0 h 4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43">
                  <a:moveTo>
                    <a:pt x="36" y="15"/>
                  </a:moveTo>
                  <a:lnTo>
                    <a:pt x="32" y="21"/>
                  </a:lnTo>
                  <a:lnTo>
                    <a:pt x="29" y="28"/>
                  </a:lnTo>
                  <a:lnTo>
                    <a:pt x="29" y="35"/>
                  </a:lnTo>
                  <a:lnTo>
                    <a:pt x="29" y="43"/>
                  </a:lnTo>
                  <a:lnTo>
                    <a:pt x="21" y="43"/>
                  </a:lnTo>
                  <a:lnTo>
                    <a:pt x="13" y="42"/>
                  </a:lnTo>
                  <a:lnTo>
                    <a:pt x="6" y="38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3" y="7"/>
                  </a:lnTo>
                  <a:lnTo>
                    <a:pt x="5" y="0"/>
                  </a:lnTo>
                  <a:lnTo>
                    <a:pt x="36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09" name="Freeform 801"/>
            <p:cNvSpPr>
              <a:spLocks/>
            </p:cNvSpPr>
            <p:nvPr/>
          </p:nvSpPr>
          <p:spPr bwMode="auto">
            <a:xfrm>
              <a:off x="1829" y="1228"/>
              <a:ext cx="14" cy="9"/>
            </a:xfrm>
            <a:custGeom>
              <a:avLst/>
              <a:gdLst>
                <a:gd name="T0" fmla="*/ 0 w 57"/>
                <a:gd name="T1" fmla="*/ 0 h 26"/>
                <a:gd name="T2" fmla="*/ 0 w 57"/>
                <a:gd name="T3" fmla="*/ 0 h 26"/>
                <a:gd name="T4" fmla="*/ 0 w 57"/>
                <a:gd name="T5" fmla="*/ 0 h 26"/>
                <a:gd name="T6" fmla="*/ 0 w 57"/>
                <a:gd name="T7" fmla="*/ 0 h 26"/>
                <a:gd name="T8" fmla="*/ 0 w 57"/>
                <a:gd name="T9" fmla="*/ 0 h 26"/>
                <a:gd name="T10" fmla="*/ 0 w 57"/>
                <a:gd name="T11" fmla="*/ 0 h 26"/>
                <a:gd name="T12" fmla="*/ 0 w 57"/>
                <a:gd name="T13" fmla="*/ 0 h 26"/>
                <a:gd name="T14" fmla="*/ 0 w 57"/>
                <a:gd name="T15" fmla="*/ 0 h 26"/>
                <a:gd name="T16" fmla="*/ 0 w 57"/>
                <a:gd name="T17" fmla="*/ 0 h 26"/>
                <a:gd name="T18" fmla="*/ 0 w 57"/>
                <a:gd name="T19" fmla="*/ 0 h 26"/>
                <a:gd name="T20" fmla="*/ 0 w 57"/>
                <a:gd name="T21" fmla="*/ 0 h 26"/>
                <a:gd name="T22" fmla="*/ 0 w 57"/>
                <a:gd name="T23" fmla="*/ 0 h 26"/>
                <a:gd name="T24" fmla="*/ 0 w 57"/>
                <a:gd name="T25" fmla="*/ 0 h 26"/>
                <a:gd name="T26" fmla="*/ 0 w 57"/>
                <a:gd name="T27" fmla="*/ 0 h 26"/>
                <a:gd name="T28" fmla="*/ 0 w 57"/>
                <a:gd name="T29" fmla="*/ 0 h 26"/>
                <a:gd name="T30" fmla="*/ 0 w 57"/>
                <a:gd name="T31" fmla="*/ 0 h 26"/>
                <a:gd name="T32" fmla="*/ 0 w 57"/>
                <a:gd name="T33" fmla="*/ 0 h 26"/>
                <a:gd name="T34" fmla="*/ 0 w 57"/>
                <a:gd name="T35" fmla="*/ 0 h 26"/>
                <a:gd name="T36" fmla="*/ 0 w 57"/>
                <a:gd name="T37" fmla="*/ 0 h 26"/>
                <a:gd name="T38" fmla="*/ 0 w 57"/>
                <a:gd name="T39" fmla="*/ 0 h 26"/>
                <a:gd name="T40" fmla="*/ 0 w 57"/>
                <a:gd name="T41" fmla="*/ 0 h 26"/>
                <a:gd name="T42" fmla="*/ 0 w 57"/>
                <a:gd name="T43" fmla="*/ 0 h 26"/>
                <a:gd name="T44" fmla="*/ 0 w 57"/>
                <a:gd name="T45" fmla="*/ 0 h 26"/>
                <a:gd name="T46" fmla="*/ 0 w 57"/>
                <a:gd name="T47" fmla="*/ 0 h 26"/>
                <a:gd name="T48" fmla="*/ 0 w 57"/>
                <a:gd name="T49" fmla="*/ 0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7" h="26">
                  <a:moveTo>
                    <a:pt x="57" y="5"/>
                  </a:moveTo>
                  <a:lnTo>
                    <a:pt x="57" y="11"/>
                  </a:lnTo>
                  <a:lnTo>
                    <a:pt x="54" y="16"/>
                  </a:lnTo>
                  <a:lnTo>
                    <a:pt x="50" y="21"/>
                  </a:lnTo>
                  <a:lnTo>
                    <a:pt x="44" y="25"/>
                  </a:lnTo>
                  <a:lnTo>
                    <a:pt x="38" y="26"/>
                  </a:lnTo>
                  <a:lnTo>
                    <a:pt x="31" y="26"/>
                  </a:lnTo>
                  <a:lnTo>
                    <a:pt x="26" y="26"/>
                  </a:lnTo>
                  <a:lnTo>
                    <a:pt x="20" y="25"/>
                  </a:lnTo>
                  <a:lnTo>
                    <a:pt x="14" y="22"/>
                  </a:lnTo>
                  <a:lnTo>
                    <a:pt x="9" y="20"/>
                  </a:lnTo>
                  <a:lnTo>
                    <a:pt x="5" y="16"/>
                  </a:lnTo>
                  <a:lnTo>
                    <a:pt x="0" y="12"/>
                  </a:lnTo>
                  <a:lnTo>
                    <a:pt x="0" y="7"/>
                  </a:lnTo>
                  <a:lnTo>
                    <a:pt x="4" y="5"/>
                  </a:lnTo>
                  <a:lnTo>
                    <a:pt x="7" y="3"/>
                  </a:lnTo>
                  <a:lnTo>
                    <a:pt x="11" y="1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1"/>
                  </a:lnTo>
                  <a:lnTo>
                    <a:pt x="34" y="3"/>
                  </a:lnTo>
                  <a:lnTo>
                    <a:pt x="39" y="4"/>
                  </a:lnTo>
                  <a:lnTo>
                    <a:pt x="45" y="5"/>
                  </a:lnTo>
                  <a:lnTo>
                    <a:pt x="51" y="5"/>
                  </a:lnTo>
                  <a:lnTo>
                    <a:pt x="57" y="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10" name="Freeform 802"/>
            <p:cNvSpPr>
              <a:spLocks/>
            </p:cNvSpPr>
            <p:nvPr/>
          </p:nvSpPr>
          <p:spPr bwMode="auto">
            <a:xfrm>
              <a:off x="1855" y="1228"/>
              <a:ext cx="13" cy="9"/>
            </a:xfrm>
            <a:custGeom>
              <a:avLst/>
              <a:gdLst>
                <a:gd name="T0" fmla="*/ 0 w 48"/>
                <a:gd name="T1" fmla="*/ 0 h 26"/>
                <a:gd name="T2" fmla="*/ 0 w 48"/>
                <a:gd name="T3" fmla="*/ 0 h 26"/>
                <a:gd name="T4" fmla="*/ 0 w 48"/>
                <a:gd name="T5" fmla="*/ 0 h 26"/>
                <a:gd name="T6" fmla="*/ 0 w 48"/>
                <a:gd name="T7" fmla="*/ 0 h 26"/>
                <a:gd name="T8" fmla="*/ 0 w 48"/>
                <a:gd name="T9" fmla="*/ 0 h 26"/>
                <a:gd name="T10" fmla="*/ 0 w 48"/>
                <a:gd name="T11" fmla="*/ 0 h 26"/>
                <a:gd name="T12" fmla="*/ 0 w 48"/>
                <a:gd name="T13" fmla="*/ 0 h 26"/>
                <a:gd name="T14" fmla="*/ 0 w 48"/>
                <a:gd name="T15" fmla="*/ 0 h 26"/>
                <a:gd name="T16" fmla="*/ 0 w 48"/>
                <a:gd name="T17" fmla="*/ 0 h 26"/>
                <a:gd name="T18" fmla="*/ 0 w 48"/>
                <a:gd name="T19" fmla="*/ 0 h 26"/>
                <a:gd name="T20" fmla="*/ 0 w 48"/>
                <a:gd name="T21" fmla="*/ 0 h 26"/>
                <a:gd name="T22" fmla="*/ 0 w 48"/>
                <a:gd name="T23" fmla="*/ 0 h 26"/>
                <a:gd name="T24" fmla="*/ 0 w 48"/>
                <a:gd name="T25" fmla="*/ 0 h 26"/>
                <a:gd name="T26" fmla="*/ 0 w 48"/>
                <a:gd name="T27" fmla="*/ 0 h 26"/>
                <a:gd name="T28" fmla="*/ 0 w 48"/>
                <a:gd name="T29" fmla="*/ 0 h 26"/>
                <a:gd name="T30" fmla="*/ 0 w 48"/>
                <a:gd name="T31" fmla="*/ 0 h 26"/>
                <a:gd name="T32" fmla="*/ 0 w 48"/>
                <a:gd name="T33" fmla="*/ 0 h 26"/>
                <a:gd name="T34" fmla="*/ 0 w 48"/>
                <a:gd name="T35" fmla="*/ 0 h 26"/>
                <a:gd name="T36" fmla="*/ 0 w 48"/>
                <a:gd name="T37" fmla="*/ 0 h 26"/>
                <a:gd name="T38" fmla="*/ 0 w 48"/>
                <a:gd name="T39" fmla="*/ 0 h 26"/>
                <a:gd name="T40" fmla="*/ 0 w 48"/>
                <a:gd name="T41" fmla="*/ 0 h 26"/>
                <a:gd name="T42" fmla="*/ 0 w 48"/>
                <a:gd name="T43" fmla="*/ 0 h 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8" h="26">
                  <a:moveTo>
                    <a:pt x="48" y="12"/>
                  </a:moveTo>
                  <a:lnTo>
                    <a:pt x="48" y="16"/>
                  </a:lnTo>
                  <a:lnTo>
                    <a:pt x="48" y="20"/>
                  </a:lnTo>
                  <a:lnTo>
                    <a:pt x="46" y="23"/>
                  </a:lnTo>
                  <a:lnTo>
                    <a:pt x="41" y="26"/>
                  </a:lnTo>
                  <a:lnTo>
                    <a:pt x="35" y="26"/>
                  </a:lnTo>
                  <a:lnTo>
                    <a:pt x="28" y="25"/>
                  </a:lnTo>
                  <a:lnTo>
                    <a:pt x="23" y="22"/>
                  </a:lnTo>
                  <a:lnTo>
                    <a:pt x="18" y="20"/>
                  </a:lnTo>
                  <a:lnTo>
                    <a:pt x="12" y="16"/>
                  </a:lnTo>
                  <a:lnTo>
                    <a:pt x="8" y="12"/>
                  </a:lnTo>
                  <a:lnTo>
                    <a:pt x="4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6" y="1"/>
                  </a:lnTo>
                  <a:lnTo>
                    <a:pt x="32" y="3"/>
                  </a:lnTo>
                  <a:lnTo>
                    <a:pt x="38" y="5"/>
                  </a:lnTo>
                  <a:lnTo>
                    <a:pt x="43" y="7"/>
                  </a:lnTo>
                  <a:lnTo>
                    <a:pt x="48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11" name="Freeform 803"/>
            <p:cNvSpPr>
              <a:spLocks/>
            </p:cNvSpPr>
            <p:nvPr/>
          </p:nvSpPr>
          <p:spPr bwMode="auto">
            <a:xfrm>
              <a:off x="1887" y="1229"/>
              <a:ext cx="18" cy="12"/>
            </a:xfrm>
            <a:custGeom>
              <a:avLst/>
              <a:gdLst>
                <a:gd name="T0" fmla="*/ 0 w 67"/>
                <a:gd name="T1" fmla="*/ 0 h 39"/>
                <a:gd name="T2" fmla="*/ 0 w 67"/>
                <a:gd name="T3" fmla="*/ 0 h 39"/>
                <a:gd name="T4" fmla="*/ 0 w 67"/>
                <a:gd name="T5" fmla="*/ 0 h 39"/>
                <a:gd name="T6" fmla="*/ 0 w 67"/>
                <a:gd name="T7" fmla="*/ 0 h 39"/>
                <a:gd name="T8" fmla="*/ 0 w 67"/>
                <a:gd name="T9" fmla="*/ 0 h 39"/>
                <a:gd name="T10" fmla="*/ 0 w 67"/>
                <a:gd name="T11" fmla="*/ 0 h 39"/>
                <a:gd name="T12" fmla="*/ 0 w 67"/>
                <a:gd name="T13" fmla="*/ 0 h 39"/>
                <a:gd name="T14" fmla="*/ 0 w 67"/>
                <a:gd name="T15" fmla="*/ 0 h 39"/>
                <a:gd name="T16" fmla="*/ 0 w 67"/>
                <a:gd name="T17" fmla="*/ 0 h 39"/>
                <a:gd name="T18" fmla="*/ 0 w 67"/>
                <a:gd name="T19" fmla="*/ 0 h 39"/>
                <a:gd name="T20" fmla="*/ 0 w 67"/>
                <a:gd name="T21" fmla="*/ 0 h 39"/>
                <a:gd name="T22" fmla="*/ 0 w 67"/>
                <a:gd name="T23" fmla="*/ 0 h 39"/>
                <a:gd name="T24" fmla="*/ 0 w 67"/>
                <a:gd name="T25" fmla="*/ 0 h 39"/>
                <a:gd name="T26" fmla="*/ 0 w 67"/>
                <a:gd name="T27" fmla="*/ 0 h 39"/>
                <a:gd name="T28" fmla="*/ 0 w 67"/>
                <a:gd name="T29" fmla="*/ 0 h 39"/>
                <a:gd name="T30" fmla="*/ 0 w 67"/>
                <a:gd name="T31" fmla="*/ 0 h 39"/>
                <a:gd name="T32" fmla="*/ 0 w 67"/>
                <a:gd name="T33" fmla="*/ 0 h 39"/>
                <a:gd name="T34" fmla="*/ 0 w 67"/>
                <a:gd name="T35" fmla="*/ 0 h 39"/>
                <a:gd name="T36" fmla="*/ 0 w 67"/>
                <a:gd name="T37" fmla="*/ 0 h 39"/>
                <a:gd name="T38" fmla="*/ 0 w 67"/>
                <a:gd name="T39" fmla="*/ 0 h 39"/>
                <a:gd name="T40" fmla="*/ 0 w 67"/>
                <a:gd name="T41" fmla="*/ 0 h 39"/>
                <a:gd name="T42" fmla="*/ 0 w 67"/>
                <a:gd name="T43" fmla="*/ 0 h 39"/>
                <a:gd name="T44" fmla="*/ 0 w 67"/>
                <a:gd name="T45" fmla="*/ 0 h 39"/>
                <a:gd name="T46" fmla="*/ 0 w 67"/>
                <a:gd name="T47" fmla="*/ 0 h 39"/>
                <a:gd name="T48" fmla="*/ 0 w 67"/>
                <a:gd name="T49" fmla="*/ 0 h 39"/>
                <a:gd name="T50" fmla="*/ 0 w 67"/>
                <a:gd name="T51" fmla="*/ 0 h 3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7" h="39">
                  <a:moveTo>
                    <a:pt x="60" y="10"/>
                  </a:moveTo>
                  <a:lnTo>
                    <a:pt x="64" y="13"/>
                  </a:lnTo>
                  <a:lnTo>
                    <a:pt x="67" y="19"/>
                  </a:lnTo>
                  <a:lnTo>
                    <a:pt x="67" y="24"/>
                  </a:lnTo>
                  <a:lnTo>
                    <a:pt x="66" y="29"/>
                  </a:lnTo>
                  <a:lnTo>
                    <a:pt x="60" y="34"/>
                  </a:lnTo>
                  <a:lnTo>
                    <a:pt x="54" y="36"/>
                  </a:lnTo>
                  <a:lnTo>
                    <a:pt x="47" y="37"/>
                  </a:lnTo>
                  <a:lnTo>
                    <a:pt x="41" y="39"/>
                  </a:lnTo>
                  <a:lnTo>
                    <a:pt x="33" y="39"/>
                  </a:lnTo>
                  <a:lnTo>
                    <a:pt x="26" y="39"/>
                  </a:lnTo>
                  <a:lnTo>
                    <a:pt x="19" y="39"/>
                  </a:lnTo>
                  <a:lnTo>
                    <a:pt x="13" y="39"/>
                  </a:lnTo>
                  <a:lnTo>
                    <a:pt x="8" y="34"/>
                  </a:lnTo>
                  <a:lnTo>
                    <a:pt x="4" y="29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6" y="17"/>
                  </a:lnTo>
                  <a:lnTo>
                    <a:pt x="11" y="13"/>
                  </a:lnTo>
                  <a:lnTo>
                    <a:pt x="17" y="10"/>
                  </a:lnTo>
                  <a:lnTo>
                    <a:pt x="24" y="5"/>
                  </a:lnTo>
                  <a:lnTo>
                    <a:pt x="30" y="3"/>
                  </a:lnTo>
                  <a:lnTo>
                    <a:pt x="37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6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12" name="Freeform 804"/>
            <p:cNvSpPr>
              <a:spLocks/>
            </p:cNvSpPr>
            <p:nvPr/>
          </p:nvSpPr>
          <p:spPr bwMode="auto">
            <a:xfrm>
              <a:off x="1621" y="1236"/>
              <a:ext cx="9" cy="9"/>
            </a:xfrm>
            <a:custGeom>
              <a:avLst/>
              <a:gdLst>
                <a:gd name="T0" fmla="*/ 0 w 32"/>
                <a:gd name="T1" fmla="*/ 0 h 29"/>
                <a:gd name="T2" fmla="*/ 0 w 32"/>
                <a:gd name="T3" fmla="*/ 0 h 29"/>
                <a:gd name="T4" fmla="*/ 0 w 32"/>
                <a:gd name="T5" fmla="*/ 0 h 29"/>
                <a:gd name="T6" fmla="*/ 0 w 32"/>
                <a:gd name="T7" fmla="*/ 0 h 29"/>
                <a:gd name="T8" fmla="*/ 0 w 32"/>
                <a:gd name="T9" fmla="*/ 0 h 29"/>
                <a:gd name="T10" fmla="*/ 0 w 32"/>
                <a:gd name="T11" fmla="*/ 0 h 29"/>
                <a:gd name="T12" fmla="*/ 0 w 32"/>
                <a:gd name="T13" fmla="*/ 0 h 29"/>
                <a:gd name="T14" fmla="*/ 0 w 32"/>
                <a:gd name="T15" fmla="*/ 0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" h="29">
                  <a:moveTo>
                    <a:pt x="32" y="23"/>
                  </a:moveTo>
                  <a:lnTo>
                    <a:pt x="24" y="26"/>
                  </a:lnTo>
                  <a:lnTo>
                    <a:pt x="16" y="28"/>
                  </a:lnTo>
                  <a:lnTo>
                    <a:pt x="8" y="29"/>
                  </a:lnTo>
                  <a:lnTo>
                    <a:pt x="0" y="26"/>
                  </a:lnTo>
                  <a:lnTo>
                    <a:pt x="9" y="0"/>
                  </a:lnTo>
                  <a:lnTo>
                    <a:pt x="31" y="11"/>
                  </a:lnTo>
                  <a:lnTo>
                    <a:pt x="32" y="2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13" name="Freeform 805"/>
            <p:cNvSpPr>
              <a:spLocks/>
            </p:cNvSpPr>
            <p:nvPr/>
          </p:nvSpPr>
          <p:spPr bwMode="auto">
            <a:xfrm>
              <a:off x="1557" y="1237"/>
              <a:ext cx="11" cy="16"/>
            </a:xfrm>
            <a:custGeom>
              <a:avLst/>
              <a:gdLst>
                <a:gd name="T0" fmla="*/ 0 w 40"/>
                <a:gd name="T1" fmla="*/ 0 h 49"/>
                <a:gd name="T2" fmla="*/ 0 w 40"/>
                <a:gd name="T3" fmla="*/ 0 h 49"/>
                <a:gd name="T4" fmla="*/ 0 w 40"/>
                <a:gd name="T5" fmla="*/ 0 h 49"/>
                <a:gd name="T6" fmla="*/ 0 w 40"/>
                <a:gd name="T7" fmla="*/ 0 h 49"/>
                <a:gd name="T8" fmla="*/ 0 w 40"/>
                <a:gd name="T9" fmla="*/ 0 h 49"/>
                <a:gd name="T10" fmla="*/ 0 w 40"/>
                <a:gd name="T11" fmla="*/ 0 h 49"/>
                <a:gd name="T12" fmla="*/ 0 w 40"/>
                <a:gd name="T13" fmla="*/ 0 h 49"/>
                <a:gd name="T14" fmla="*/ 0 w 40"/>
                <a:gd name="T15" fmla="*/ 0 h 49"/>
                <a:gd name="T16" fmla="*/ 0 w 40"/>
                <a:gd name="T17" fmla="*/ 0 h 49"/>
                <a:gd name="T18" fmla="*/ 0 w 40"/>
                <a:gd name="T19" fmla="*/ 0 h 49"/>
                <a:gd name="T20" fmla="*/ 0 w 40"/>
                <a:gd name="T21" fmla="*/ 0 h 49"/>
                <a:gd name="T22" fmla="*/ 0 w 40"/>
                <a:gd name="T23" fmla="*/ 0 h 49"/>
                <a:gd name="T24" fmla="*/ 0 w 40"/>
                <a:gd name="T25" fmla="*/ 0 h 49"/>
                <a:gd name="T26" fmla="*/ 0 w 40"/>
                <a:gd name="T27" fmla="*/ 0 h 49"/>
                <a:gd name="T28" fmla="*/ 0 w 40"/>
                <a:gd name="T29" fmla="*/ 0 h 49"/>
                <a:gd name="T30" fmla="*/ 0 w 40"/>
                <a:gd name="T31" fmla="*/ 0 h 49"/>
                <a:gd name="T32" fmla="*/ 0 w 40"/>
                <a:gd name="T33" fmla="*/ 0 h 49"/>
                <a:gd name="T34" fmla="*/ 0 w 40"/>
                <a:gd name="T35" fmla="*/ 0 h 4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0" h="49">
                  <a:moveTo>
                    <a:pt x="40" y="18"/>
                  </a:moveTo>
                  <a:lnTo>
                    <a:pt x="40" y="24"/>
                  </a:lnTo>
                  <a:lnTo>
                    <a:pt x="37" y="30"/>
                  </a:lnTo>
                  <a:lnTo>
                    <a:pt x="35" y="35"/>
                  </a:lnTo>
                  <a:lnTo>
                    <a:pt x="30" y="40"/>
                  </a:lnTo>
                  <a:lnTo>
                    <a:pt x="25" y="45"/>
                  </a:lnTo>
                  <a:lnTo>
                    <a:pt x="19" y="48"/>
                  </a:lnTo>
                  <a:lnTo>
                    <a:pt x="13" y="49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9" y="5"/>
                  </a:lnTo>
                  <a:lnTo>
                    <a:pt x="35" y="10"/>
                  </a:lnTo>
                  <a:lnTo>
                    <a:pt x="40" y="18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14" name="Freeform 806"/>
            <p:cNvSpPr>
              <a:spLocks/>
            </p:cNvSpPr>
            <p:nvPr/>
          </p:nvSpPr>
          <p:spPr bwMode="auto">
            <a:xfrm>
              <a:off x="1702" y="1237"/>
              <a:ext cx="4" cy="6"/>
            </a:xfrm>
            <a:custGeom>
              <a:avLst/>
              <a:gdLst>
                <a:gd name="T0" fmla="*/ 0 w 18"/>
                <a:gd name="T1" fmla="*/ 0 h 18"/>
                <a:gd name="T2" fmla="*/ 0 w 18"/>
                <a:gd name="T3" fmla="*/ 0 h 18"/>
                <a:gd name="T4" fmla="*/ 0 w 18"/>
                <a:gd name="T5" fmla="*/ 0 h 18"/>
                <a:gd name="T6" fmla="*/ 0 w 18"/>
                <a:gd name="T7" fmla="*/ 0 h 18"/>
                <a:gd name="T8" fmla="*/ 0 w 18"/>
                <a:gd name="T9" fmla="*/ 0 h 18"/>
                <a:gd name="T10" fmla="*/ 0 w 18"/>
                <a:gd name="T11" fmla="*/ 0 h 18"/>
                <a:gd name="T12" fmla="*/ 0 w 18"/>
                <a:gd name="T13" fmla="*/ 0 h 18"/>
                <a:gd name="T14" fmla="*/ 0 w 18"/>
                <a:gd name="T15" fmla="*/ 0 h 18"/>
                <a:gd name="T16" fmla="*/ 0 w 18"/>
                <a:gd name="T17" fmla="*/ 0 h 18"/>
                <a:gd name="T18" fmla="*/ 0 w 18"/>
                <a:gd name="T19" fmla="*/ 0 h 18"/>
                <a:gd name="T20" fmla="*/ 0 w 18"/>
                <a:gd name="T21" fmla="*/ 0 h 18"/>
                <a:gd name="T22" fmla="*/ 0 w 18"/>
                <a:gd name="T23" fmla="*/ 0 h 18"/>
                <a:gd name="T24" fmla="*/ 0 w 18"/>
                <a:gd name="T25" fmla="*/ 0 h 18"/>
                <a:gd name="T26" fmla="*/ 0 w 18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18">
                  <a:moveTo>
                    <a:pt x="16" y="12"/>
                  </a:moveTo>
                  <a:lnTo>
                    <a:pt x="18" y="14"/>
                  </a:lnTo>
                  <a:lnTo>
                    <a:pt x="16" y="15"/>
                  </a:lnTo>
                  <a:lnTo>
                    <a:pt x="15" y="17"/>
                  </a:lnTo>
                  <a:lnTo>
                    <a:pt x="13" y="18"/>
                  </a:lnTo>
                  <a:lnTo>
                    <a:pt x="8" y="17"/>
                  </a:lnTo>
                  <a:lnTo>
                    <a:pt x="5" y="14"/>
                  </a:lnTo>
                  <a:lnTo>
                    <a:pt x="1" y="10"/>
                  </a:lnTo>
                  <a:lnTo>
                    <a:pt x="0" y="7"/>
                  </a:lnTo>
                  <a:lnTo>
                    <a:pt x="0" y="0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4" y="7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15" name="Freeform 807"/>
            <p:cNvSpPr>
              <a:spLocks/>
            </p:cNvSpPr>
            <p:nvPr/>
          </p:nvSpPr>
          <p:spPr bwMode="auto">
            <a:xfrm>
              <a:off x="1873" y="1239"/>
              <a:ext cx="10" cy="13"/>
            </a:xfrm>
            <a:custGeom>
              <a:avLst/>
              <a:gdLst>
                <a:gd name="T0" fmla="*/ 0 w 38"/>
                <a:gd name="T1" fmla="*/ 0 h 39"/>
                <a:gd name="T2" fmla="*/ 0 w 38"/>
                <a:gd name="T3" fmla="*/ 0 h 39"/>
                <a:gd name="T4" fmla="*/ 0 w 38"/>
                <a:gd name="T5" fmla="*/ 0 h 39"/>
                <a:gd name="T6" fmla="*/ 0 w 38"/>
                <a:gd name="T7" fmla="*/ 0 h 39"/>
                <a:gd name="T8" fmla="*/ 0 w 38"/>
                <a:gd name="T9" fmla="*/ 0 h 39"/>
                <a:gd name="T10" fmla="*/ 0 w 38"/>
                <a:gd name="T11" fmla="*/ 0 h 39"/>
                <a:gd name="T12" fmla="*/ 0 w 38"/>
                <a:gd name="T13" fmla="*/ 0 h 39"/>
                <a:gd name="T14" fmla="*/ 0 w 38"/>
                <a:gd name="T15" fmla="*/ 0 h 39"/>
                <a:gd name="T16" fmla="*/ 0 w 38"/>
                <a:gd name="T17" fmla="*/ 0 h 39"/>
                <a:gd name="T18" fmla="*/ 0 w 38"/>
                <a:gd name="T19" fmla="*/ 0 h 39"/>
                <a:gd name="T20" fmla="*/ 0 w 38"/>
                <a:gd name="T21" fmla="*/ 0 h 39"/>
                <a:gd name="T22" fmla="*/ 0 w 38"/>
                <a:gd name="T23" fmla="*/ 0 h 39"/>
                <a:gd name="T24" fmla="*/ 0 w 38"/>
                <a:gd name="T25" fmla="*/ 0 h 39"/>
                <a:gd name="T26" fmla="*/ 0 w 38"/>
                <a:gd name="T27" fmla="*/ 0 h 39"/>
                <a:gd name="T28" fmla="*/ 0 w 38"/>
                <a:gd name="T29" fmla="*/ 0 h 39"/>
                <a:gd name="T30" fmla="*/ 0 w 38"/>
                <a:gd name="T31" fmla="*/ 0 h 39"/>
                <a:gd name="T32" fmla="*/ 0 w 38"/>
                <a:gd name="T33" fmla="*/ 0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8" h="39">
                  <a:moveTo>
                    <a:pt x="38" y="22"/>
                  </a:moveTo>
                  <a:lnTo>
                    <a:pt x="37" y="26"/>
                  </a:lnTo>
                  <a:lnTo>
                    <a:pt x="35" y="31"/>
                  </a:lnTo>
                  <a:lnTo>
                    <a:pt x="31" y="34"/>
                  </a:lnTo>
                  <a:lnTo>
                    <a:pt x="27" y="37"/>
                  </a:lnTo>
                  <a:lnTo>
                    <a:pt x="21" y="38"/>
                  </a:lnTo>
                  <a:lnTo>
                    <a:pt x="15" y="39"/>
                  </a:lnTo>
                  <a:lnTo>
                    <a:pt x="8" y="39"/>
                  </a:lnTo>
                  <a:lnTo>
                    <a:pt x="3" y="37"/>
                  </a:lnTo>
                  <a:lnTo>
                    <a:pt x="0" y="26"/>
                  </a:lnTo>
                  <a:lnTo>
                    <a:pt x="5" y="17"/>
                  </a:lnTo>
                  <a:lnTo>
                    <a:pt x="13" y="8"/>
                  </a:lnTo>
                  <a:lnTo>
                    <a:pt x="21" y="0"/>
                  </a:lnTo>
                  <a:lnTo>
                    <a:pt x="27" y="4"/>
                  </a:lnTo>
                  <a:lnTo>
                    <a:pt x="33" y="9"/>
                  </a:lnTo>
                  <a:lnTo>
                    <a:pt x="37" y="15"/>
                  </a:lnTo>
                  <a:lnTo>
                    <a:pt x="38" y="2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16" name="Freeform 808"/>
            <p:cNvSpPr>
              <a:spLocks/>
            </p:cNvSpPr>
            <p:nvPr/>
          </p:nvSpPr>
          <p:spPr bwMode="auto">
            <a:xfrm>
              <a:off x="1601" y="1243"/>
              <a:ext cx="7" cy="10"/>
            </a:xfrm>
            <a:custGeom>
              <a:avLst/>
              <a:gdLst>
                <a:gd name="T0" fmla="*/ 0 w 26"/>
                <a:gd name="T1" fmla="*/ 0 h 28"/>
                <a:gd name="T2" fmla="*/ 0 w 26"/>
                <a:gd name="T3" fmla="*/ 0 h 28"/>
                <a:gd name="T4" fmla="*/ 0 w 26"/>
                <a:gd name="T5" fmla="*/ 0 h 28"/>
                <a:gd name="T6" fmla="*/ 0 w 26"/>
                <a:gd name="T7" fmla="*/ 0 h 28"/>
                <a:gd name="T8" fmla="*/ 0 w 26"/>
                <a:gd name="T9" fmla="*/ 0 h 28"/>
                <a:gd name="T10" fmla="*/ 0 w 26"/>
                <a:gd name="T11" fmla="*/ 0 h 28"/>
                <a:gd name="T12" fmla="*/ 0 w 26"/>
                <a:gd name="T13" fmla="*/ 0 h 28"/>
                <a:gd name="T14" fmla="*/ 0 w 26"/>
                <a:gd name="T15" fmla="*/ 0 h 28"/>
                <a:gd name="T16" fmla="*/ 0 w 26"/>
                <a:gd name="T17" fmla="*/ 0 h 28"/>
                <a:gd name="T18" fmla="*/ 0 w 26"/>
                <a:gd name="T19" fmla="*/ 0 h 28"/>
                <a:gd name="T20" fmla="*/ 0 w 26"/>
                <a:gd name="T21" fmla="*/ 0 h 28"/>
                <a:gd name="T22" fmla="*/ 0 w 26"/>
                <a:gd name="T23" fmla="*/ 0 h 28"/>
                <a:gd name="T24" fmla="*/ 0 w 26"/>
                <a:gd name="T25" fmla="*/ 0 h 28"/>
                <a:gd name="T26" fmla="*/ 0 w 26"/>
                <a:gd name="T27" fmla="*/ 0 h 28"/>
                <a:gd name="T28" fmla="*/ 0 w 26"/>
                <a:gd name="T29" fmla="*/ 0 h 28"/>
                <a:gd name="T30" fmla="*/ 0 w 26"/>
                <a:gd name="T31" fmla="*/ 0 h 28"/>
                <a:gd name="T32" fmla="*/ 0 w 26"/>
                <a:gd name="T33" fmla="*/ 0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28">
                  <a:moveTo>
                    <a:pt x="26" y="11"/>
                  </a:moveTo>
                  <a:lnTo>
                    <a:pt x="25" y="17"/>
                  </a:lnTo>
                  <a:lnTo>
                    <a:pt x="20" y="21"/>
                  </a:lnTo>
                  <a:lnTo>
                    <a:pt x="14" y="25"/>
                  </a:lnTo>
                  <a:lnTo>
                    <a:pt x="9" y="28"/>
                  </a:lnTo>
                  <a:lnTo>
                    <a:pt x="5" y="22"/>
                  </a:lnTo>
                  <a:lnTo>
                    <a:pt x="2" y="17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2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7" y="2"/>
                  </a:lnTo>
                  <a:lnTo>
                    <a:pt x="19" y="4"/>
                  </a:lnTo>
                  <a:lnTo>
                    <a:pt x="22" y="5"/>
                  </a:lnTo>
                  <a:lnTo>
                    <a:pt x="25" y="7"/>
                  </a:lnTo>
                  <a:lnTo>
                    <a:pt x="26" y="1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17" name="Freeform 809"/>
            <p:cNvSpPr>
              <a:spLocks/>
            </p:cNvSpPr>
            <p:nvPr/>
          </p:nvSpPr>
          <p:spPr bwMode="auto">
            <a:xfrm>
              <a:off x="1768" y="1244"/>
              <a:ext cx="9" cy="17"/>
            </a:xfrm>
            <a:custGeom>
              <a:avLst/>
              <a:gdLst>
                <a:gd name="T0" fmla="*/ 0 w 31"/>
                <a:gd name="T1" fmla="*/ 0 h 49"/>
                <a:gd name="T2" fmla="*/ 0 w 31"/>
                <a:gd name="T3" fmla="*/ 0 h 49"/>
                <a:gd name="T4" fmla="*/ 0 w 31"/>
                <a:gd name="T5" fmla="*/ 0 h 49"/>
                <a:gd name="T6" fmla="*/ 0 w 31"/>
                <a:gd name="T7" fmla="*/ 0 h 49"/>
                <a:gd name="T8" fmla="*/ 0 w 31"/>
                <a:gd name="T9" fmla="*/ 0 h 49"/>
                <a:gd name="T10" fmla="*/ 0 w 31"/>
                <a:gd name="T11" fmla="*/ 0 h 49"/>
                <a:gd name="T12" fmla="*/ 0 w 31"/>
                <a:gd name="T13" fmla="*/ 0 h 49"/>
                <a:gd name="T14" fmla="*/ 0 w 31"/>
                <a:gd name="T15" fmla="*/ 0 h 49"/>
                <a:gd name="T16" fmla="*/ 0 w 31"/>
                <a:gd name="T17" fmla="*/ 0 h 49"/>
                <a:gd name="T18" fmla="*/ 0 w 31"/>
                <a:gd name="T19" fmla="*/ 0 h 49"/>
                <a:gd name="T20" fmla="*/ 0 w 31"/>
                <a:gd name="T21" fmla="*/ 0 h 49"/>
                <a:gd name="T22" fmla="*/ 0 w 31"/>
                <a:gd name="T23" fmla="*/ 0 h 49"/>
                <a:gd name="T24" fmla="*/ 0 w 31"/>
                <a:gd name="T25" fmla="*/ 0 h 49"/>
                <a:gd name="T26" fmla="*/ 0 w 31"/>
                <a:gd name="T27" fmla="*/ 0 h 49"/>
                <a:gd name="T28" fmla="*/ 0 w 31"/>
                <a:gd name="T29" fmla="*/ 0 h 49"/>
                <a:gd name="T30" fmla="*/ 0 w 31"/>
                <a:gd name="T31" fmla="*/ 0 h 49"/>
                <a:gd name="T32" fmla="*/ 0 w 31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49">
                  <a:moveTo>
                    <a:pt x="31" y="11"/>
                  </a:moveTo>
                  <a:lnTo>
                    <a:pt x="29" y="19"/>
                  </a:lnTo>
                  <a:lnTo>
                    <a:pt x="25" y="26"/>
                  </a:lnTo>
                  <a:lnTo>
                    <a:pt x="22" y="34"/>
                  </a:lnTo>
                  <a:lnTo>
                    <a:pt x="22" y="43"/>
                  </a:lnTo>
                  <a:lnTo>
                    <a:pt x="19" y="48"/>
                  </a:lnTo>
                  <a:lnTo>
                    <a:pt x="15" y="49"/>
                  </a:lnTo>
                  <a:lnTo>
                    <a:pt x="10" y="49"/>
                  </a:lnTo>
                  <a:lnTo>
                    <a:pt x="6" y="48"/>
                  </a:lnTo>
                  <a:lnTo>
                    <a:pt x="1" y="37"/>
                  </a:lnTo>
                  <a:lnTo>
                    <a:pt x="0" y="25"/>
                  </a:lnTo>
                  <a:lnTo>
                    <a:pt x="0" y="12"/>
                  </a:lnTo>
                  <a:lnTo>
                    <a:pt x="1" y="0"/>
                  </a:lnTo>
                  <a:lnTo>
                    <a:pt x="9" y="1"/>
                  </a:lnTo>
                  <a:lnTo>
                    <a:pt x="17" y="3"/>
                  </a:lnTo>
                  <a:lnTo>
                    <a:pt x="25" y="5"/>
                  </a:lnTo>
                  <a:lnTo>
                    <a:pt x="31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18" name="Freeform 810"/>
            <p:cNvSpPr>
              <a:spLocks/>
            </p:cNvSpPr>
            <p:nvPr/>
          </p:nvSpPr>
          <p:spPr bwMode="auto">
            <a:xfrm>
              <a:off x="1638" y="1245"/>
              <a:ext cx="7" cy="14"/>
            </a:xfrm>
            <a:custGeom>
              <a:avLst/>
              <a:gdLst>
                <a:gd name="T0" fmla="*/ 0 w 28"/>
                <a:gd name="T1" fmla="*/ 0 h 45"/>
                <a:gd name="T2" fmla="*/ 0 w 28"/>
                <a:gd name="T3" fmla="*/ 0 h 45"/>
                <a:gd name="T4" fmla="*/ 0 w 28"/>
                <a:gd name="T5" fmla="*/ 0 h 45"/>
                <a:gd name="T6" fmla="*/ 0 w 28"/>
                <a:gd name="T7" fmla="*/ 0 h 45"/>
                <a:gd name="T8" fmla="*/ 0 w 28"/>
                <a:gd name="T9" fmla="*/ 0 h 45"/>
                <a:gd name="T10" fmla="*/ 0 w 28"/>
                <a:gd name="T11" fmla="*/ 0 h 45"/>
                <a:gd name="T12" fmla="*/ 0 w 28"/>
                <a:gd name="T13" fmla="*/ 0 h 45"/>
                <a:gd name="T14" fmla="*/ 0 w 28"/>
                <a:gd name="T15" fmla="*/ 0 h 45"/>
                <a:gd name="T16" fmla="*/ 0 w 28"/>
                <a:gd name="T17" fmla="*/ 0 h 45"/>
                <a:gd name="T18" fmla="*/ 0 w 28"/>
                <a:gd name="T19" fmla="*/ 0 h 45"/>
                <a:gd name="T20" fmla="*/ 0 w 28"/>
                <a:gd name="T21" fmla="*/ 0 h 45"/>
                <a:gd name="T22" fmla="*/ 0 w 28"/>
                <a:gd name="T23" fmla="*/ 0 h 45"/>
                <a:gd name="T24" fmla="*/ 0 w 28"/>
                <a:gd name="T25" fmla="*/ 0 h 45"/>
                <a:gd name="T26" fmla="*/ 0 w 28"/>
                <a:gd name="T27" fmla="*/ 0 h 45"/>
                <a:gd name="T28" fmla="*/ 0 w 28"/>
                <a:gd name="T29" fmla="*/ 0 h 45"/>
                <a:gd name="T30" fmla="*/ 0 w 28"/>
                <a:gd name="T31" fmla="*/ 0 h 45"/>
                <a:gd name="T32" fmla="*/ 0 w 28"/>
                <a:gd name="T33" fmla="*/ 0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45">
                  <a:moveTo>
                    <a:pt x="28" y="14"/>
                  </a:moveTo>
                  <a:lnTo>
                    <a:pt x="28" y="23"/>
                  </a:lnTo>
                  <a:lnTo>
                    <a:pt x="25" y="31"/>
                  </a:lnTo>
                  <a:lnTo>
                    <a:pt x="22" y="39"/>
                  </a:lnTo>
                  <a:lnTo>
                    <a:pt x="16" y="45"/>
                  </a:lnTo>
                  <a:lnTo>
                    <a:pt x="11" y="45"/>
                  </a:lnTo>
                  <a:lnTo>
                    <a:pt x="8" y="41"/>
                  </a:lnTo>
                  <a:lnTo>
                    <a:pt x="5" y="38"/>
                  </a:lnTo>
                  <a:lnTo>
                    <a:pt x="2" y="33"/>
                  </a:lnTo>
                  <a:lnTo>
                    <a:pt x="0" y="24"/>
                  </a:lnTo>
                  <a:lnTo>
                    <a:pt x="1" y="16"/>
                  </a:lnTo>
                  <a:lnTo>
                    <a:pt x="5" y="7"/>
                  </a:lnTo>
                  <a:lnTo>
                    <a:pt x="10" y="0"/>
                  </a:lnTo>
                  <a:lnTo>
                    <a:pt x="15" y="2"/>
                  </a:lnTo>
                  <a:lnTo>
                    <a:pt x="21" y="4"/>
                  </a:lnTo>
                  <a:lnTo>
                    <a:pt x="25" y="8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19" name="Freeform 811"/>
            <p:cNvSpPr>
              <a:spLocks/>
            </p:cNvSpPr>
            <p:nvPr/>
          </p:nvSpPr>
          <p:spPr bwMode="auto">
            <a:xfrm>
              <a:off x="1570" y="1253"/>
              <a:ext cx="6" cy="12"/>
            </a:xfrm>
            <a:custGeom>
              <a:avLst/>
              <a:gdLst>
                <a:gd name="T0" fmla="*/ 0 w 22"/>
                <a:gd name="T1" fmla="*/ 0 h 34"/>
                <a:gd name="T2" fmla="*/ 0 w 22"/>
                <a:gd name="T3" fmla="*/ 0 h 34"/>
                <a:gd name="T4" fmla="*/ 0 w 22"/>
                <a:gd name="T5" fmla="*/ 0 h 34"/>
                <a:gd name="T6" fmla="*/ 0 w 22"/>
                <a:gd name="T7" fmla="*/ 0 h 34"/>
                <a:gd name="T8" fmla="*/ 0 w 22"/>
                <a:gd name="T9" fmla="*/ 0 h 34"/>
                <a:gd name="T10" fmla="*/ 0 w 22"/>
                <a:gd name="T11" fmla="*/ 0 h 34"/>
                <a:gd name="T12" fmla="*/ 0 w 22"/>
                <a:gd name="T13" fmla="*/ 0 h 34"/>
                <a:gd name="T14" fmla="*/ 0 w 22"/>
                <a:gd name="T15" fmla="*/ 0 h 34"/>
                <a:gd name="T16" fmla="*/ 0 w 22"/>
                <a:gd name="T17" fmla="*/ 0 h 34"/>
                <a:gd name="T18" fmla="*/ 0 w 22"/>
                <a:gd name="T19" fmla="*/ 0 h 34"/>
                <a:gd name="T20" fmla="*/ 0 w 22"/>
                <a:gd name="T21" fmla="*/ 0 h 34"/>
                <a:gd name="T22" fmla="*/ 0 w 22"/>
                <a:gd name="T23" fmla="*/ 0 h 34"/>
                <a:gd name="T24" fmla="*/ 0 w 22"/>
                <a:gd name="T25" fmla="*/ 0 h 34"/>
                <a:gd name="T26" fmla="*/ 0 w 22"/>
                <a:gd name="T27" fmla="*/ 0 h 34"/>
                <a:gd name="T28" fmla="*/ 0 w 22"/>
                <a:gd name="T29" fmla="*/ 0 h 34"/>
                <a:gd name="T30" fmla="*/ 0 w 22"/>
                <a:gd name="T31" fmla="*/ 0 h 34"/>
                <a:gd name="T32" fmla="*/ 0 w 22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" h="34">
                  <a:moveTo>
                    <a:pt x="22" y="15"/>
                  </a:moveTo>
                  <a:lnTo>
                    <a:pt x="21" y="21"/>
                  </a:lnTo>
                  <a:lnTo>
                    <a:pt x="18" y="26"/>
                  </a:lnTo>
                  <a:lnTo>
                    <a:pt x="16" y="30"/>
                  </a:lnTo>
                  <a:lnTo>
                    <a:pt x="11" y="34"/>
                  </a:lnTo>
                  <a:lnTo>
                    <a:pt x="8" y="34"/>
                  </a:lnTo>
                  <a:lnTo>
                    <a:pt x="5" y="33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2" y="7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5" y="6"/>
                  </a:lnTo>
                  <a:lnTo>
                    <a:pt x="20" y="10"/>
                  </a:lnTo>
                  <a:lnTo>
                    <a:pt x="22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20" name="Freeform 812"/>
            <p:cNvSpPr>
              <a:spLocks/>
            </p:cNvSpPr>
            <p:nvPr/>
          </p:nvSpPr>
          <p:spPr bwMode="auto">
            <a:xfrm>
              <a:off x="1612" y="1254"/>
              <a:ext cx="5" cy="8"/>
            </a:xfrm>
            <a:custGeom>
              <a:avLst/>
              <a:gdLst>
                <a:gd name="T0" fmla="*/ 0 w 17"/>
                <a:gd name="T1" fmla="*/ 0 h 25"/>
                <a:gd name="T2" fmla="*/ 0 w 17"/>
                <a:gd name="T3" fmla="*/ 0 h 25"/>
                <a:gd name="T4" fmla="*/ 0 w 17"/>
                <a:gd name="T5" fmla="*/ 0 h 25"/>
                <a:gd name="T6" fmla="*/ 0 w 17"/>
                <a:gd name="T7" fmla="*/ 0 h 25"/>
                <a:gd name="T8" fmla="*/ 0 w 17"/>
                <a:gd name="T9" fmla="*/ 0 h 25"/>
                <a:gd name="T10" fmla="*/ 0 w 17"/>
                <a:gd name="T11" fmla="*/ 0 h 25"/>
                <a:gd name="T12" fmla="*/ 0 w 17"/>
                <a:gd name="T13" fmla="*/ 0 h 25"/>
                <a:gd name="T14" fmla="*/ 0 w 17"/>
                <a:gd name="T15" fmla="*/ 0 h 25"/>
                <a:gd name="T16" fmla="*/ 0 w 17"/>
                <a:gd name="T17" fmla="*/ 0 h 25"/>
                <a:gd name="T18" fmla="*/ 0 w 17"/>
                <a:gd name="T19" fmla="*/ 0 h 25"/>
                <a:gd name="T20" fmla="*/ 0 w 17"/>
                <a:gd name="T21" fmla="*/ 0 h 25"/>
                <a:gd name="T22" fmla="*/ 0 w 17"/>
                <a:gd name="T23" fmla="*/ 0 h 25"/>
                <a:gd name="T24" fmla="*/ 0 w 17"/>
                <a:gd name="T25" fmla="*/ 0 h 25"/>
                <a:gd name="T26" fmla="*/ 0 w 17"/>
                <a:gd name="T27" fmla="*/ 0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7" h="25">
                  <a:moveTo>
                    <a:pt x="17" y="12"/>
                  </a:moveTo>
                  <a:lnTo>
                    <a:pt x="17" y="17"/>
                  </a:lnTo>
                  <a:lnTo>
                    <a:pt x="16" y="20"/>
                  </a:lnTo>
                  <a:lnTo>
                    <a:pt x="15" y="23"/>
                  </a:lnTo>
                  <a:lnTo>
                    <a:pt x="12" y="25"/>
                  </a:lnTo>
                  <a:lnTo>
                    <a:pt x="8" y="25"/>
                  </a:lnTo>
                  <a:lnTo>
                    <a:pt x="5" y="23"/>
                  </a:lnTo>
                  <a:lnTo>
                    <a:pt x="2" y="19"/>
                  </a:lnTo>
                  <a:lnTo>
                    <a:pt x="1" y="16"/>
                  </a:lnTo>
                  <a:lnTo>
                    <a:pt x="0" y="0"/>
                  </a:lnTo>
                  <a:lnTo>
                    <a:pt x="6" y="2"/>
                  </a:lnTo>
                  <a:lnTo>
                    <a:pt x="11" y="4"/>
                  </a:lnTo>
                  <a:lnTo>
                    <a:pt x="15" y="8"/>
                  </a:lnTo>
                  <a:lnTo>
                    <a:pt x="17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21" name="Freeform 813"/>
            <p:cNvSpPr>
              <a:spLocks/>
            </p:cNvSpPr>
            <p:nvPr/>
          </p:nvSpPr>
          <p:spPr bwMode="auto">
            <a:xfrm>
              <a:off x="1887" y="1255"/>
              <a:ext cx="11" cy="15"/>
            </a:xfrm>
            <a:custGeom>
              <a:avLst/>
              <a:gdLst>
                <a:gd name="T0" fmla="*/ 0 w 38"/>
                <a:gd name="T1" fmla="*/ 0 h 44"/>
                <a:gd name="T2" fmla="*/ 0 w 38"/>
                <a:gd name="T3" fmla="*/ 0 h 44"/>
                <a:gd name="T4" fmla="*/ 0 w 38"/>
                <a:gd name="T5" fmla="*/ 0 h 44"/>
                <a:gd name="T6" fmla="*/ 0 w 38"/>
                <a:gd name="T7" fmla="*/ 0 h 44"/>
                <a:gd name="T8" fmla="*/ 0 w 38"/>
                <a:gd name="T9" fmla="*/ 0 h 44"/>
                <a:gd name="T10" fmla="*/ 0 w 38"/>
                <a:gd name="T11" fmla="*/ 0 h 44"/>
                <a:gd name="T12" fmla="*/ 0 w 38"/>
                <a:gd name="T13" fmla="*/ 0 h 44"/>
                <a:gd name="T14" fmla="*/ 0 w 38"/>
                <a:gd name="T15" fmla="*/ 0 h 44"/>
                <a:gd name="T16" fmla="*/ 0 w 38"/>
                <a:gd name="T17" fmla="*/ 0 h 44"/>
                <a:gd name="T18" fmla="*/ 0 w 38"/>
                <a:gd name="T19" fmla="*/ 0 h 44"/>
                <a:gd name="T20" fmla="*/ 0 w 38"/>
                <a:gd name="T21" fmla="*/ 0 h 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8" h="44">
                  <a:moveTo>
                    <a:pt x="38" y="17"/>
                  </a:moveTo>
                  <a:lnTo>
                    <a:pt x="35" y="25"/>
                  </a:lnTo>
                  <a:lnTo>
                    <a:pt x="30" y="34"/>
                  </a:lnTo>
                  <a:lnTo>
                    <a:pt x="23" y="39"/>
                  </a:lnTo>
                  <a:lnTo>
                    <a:pt x="16" y="44"/>
                  </a:lnTo>
                  <a:lnTo>
                    <a:pt x="0" y="39"/>
                  </a:lnTo>
                  <a:lnTo>
                    <a:pt x="8" y="0"/>
                  </a:lnTo>
                  <a:lnTo>
                    <a:pt x="17" y="4"/>
                  </a:lnTo>
                  <a:lnTo>
                    <a:pt x="25" y="7"/>
                  </a:lnTo>
                  <a:lnTo>
                    <a:pt x="32" y="10"/>
                  </a:lnTo>
                  <a:lnTo>
                    <a:pt x="38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22" name="Freeform 814"/>
            <p:cNvSpPr>
              <a:spLocks/>
            </p:cNvSpPr>
            <p:nvPr/>
          </p:nvSpPr>
          <p:spPr bwMode="auto">
            <a:xfrm>
              <a:off x="1845" y="1257"/>
              <a:ext cx="5" cy="11"/>
            </a:xfrm>
            <a:custGeom>
              <a:avLst/>
              <a:gdLst>
                <a:gd name="T0" fmla="*/ 0 w 17"/>
                <a:gd name="T1" fmla="*/ 0 h 34"/>
                <a:gd name="T2" fmla="*/ 0 w 17"/>
                <a:gd name="T3" fmla="*/ 0 h 34"/>
                <a:gd name="T4" fmla="*/ 0 w 17"/>
                <a:gd name="T5" fmla="*/ 0 h 34"/>
                <a:gd name="T6" fmla="*/ 0 w 17"/>
                <a:gd name="T7" fmla="*/ 0 h 34"/>
                <a:gd name="T8" fmla="*/ 0 w 17"/>
                <a:gd name="T9" fmla="*/ 0 h 34"/>
                <a:gd name="T10" fmla="*/ 0 w 17"/>
                <a:gd name="T11" fmla="*/ 0 h 34"/>
                <a:gd name="T12" fmla="*/ 0 w 17"/>
                <a:gd name="T13" fmla="*/ 0 h 34"/>
                <a:gd name="T14" fmla="*/ 0 w 17"/>
                <a:gd name="T15" fmla="*/ 0 h 34"/>
                <a:gd name="T16" fmla="*/ 0 w 17"/>
                <a:gd name="T17" fmla="*/ 0 h 34"/>
                <a:gd name="T18" fmla="*/ 0 w 17"/>
                <a:gd name="T19" fmla="*/ 0 h 34"/>
                <a:gd name="T20" fmla="*/ 0 w 17"/>
                <a:gd name="T21" fmla="*/ 0 h 34"/>
                <a:gd name="T22" fmla="*/ 0 w 17"/>
                <a:gd name="T23" fmla="*/ 0 h 34"/>
                <a:gd name="T24" fmla="*/ 0 w 17"/>
                <a:gd name="T25" fmla="*/ 0 h 34"/>
                <a:gd name="T26" fmla="*/ 0 w 17"/>
                <a:gd name="T27" fmla="*/ 0 h 34"/>
                <a:gd name="T28" fmla="*/ 0 w 17"/>
                <a:gd name="T29" fmla="*/ 0 h 34"/>
                <a:gd name="T30" fmla="*/ 0 w 17"/>
                <a:gd name="T31" fmla="*/ 0 h 34"/>
                <a:gd name="T32" fmla="*/ 0 w 17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7" h="34">
                  <a:moveTo>
                    <a:pt x="16" y="12"/>
                  </a:moveTo>
                  <a:lnTo>
                    <a:pt x="17" y="18"/>
                  </a:lnTo>
                  <a:lnTo>
                    <a:pt x="16" y="24"/>
                  </a:lnTo>
                  <a:lnTo>
                    <a:pt x="13" y="28"/>
                  </a:lnTo>
                  <a:lnTo>
                    <a:pt x="12" y="34"/>
                  </a:lnTo>
                  <a:lnTo>
                    <a:pt x="9" y="33"/>
                  </a:lnTo>
                  <a:lnTo>
                    <a:pt x="4" y="30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2" y="4"/>
                  </a:lnTo>
                  <a:lnTo>
                    <a:pt x="3" y="0"/>
                  </a:lnTo>
                  <a:lnTo>
                    <a:pt x="7" y="2"/>
                  </a:lnTo>
                  <a:lnTo>
                    <a:pt x="11" y="4"/>
                  </a:lnTo>
                  <a:lnTo>
                    <a:pt x="13" y="8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23" name="Freeform 815"/>
            <p:cNvSpPr>
              <a:spLocks/>
            </p:cNvSpPr>
            <p:nvPr/>
          </p:nvSpPr>
          <p:spPr bwMode="auto">
            <a:xfrm>
              <a:off x="1707" y="1261"/>
              <a:ext cx="3" cy="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w 9"/>
                <a:gd name="T15" fmla="*/ 0 h 9"/>
                <a:gd name="T16" fmla="*/ 0 w 9"/>
                <a:gd name="T17" fmla="*/ 0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" h="9">
                  <a:moveTo>
                    <a:pt x="9" y="8"/>
                  </a:moveTo>
                  <a:lnTo>
                    <a:pt x="5" y="9"/>
                  </a:lnTo>
                  <a:lnTo>
                    <a:pt x="1" y="8"/>
                  </a:lnTo>
                  <a:lnTo>
                    <a:pt x="0" y="5"/>
                  </a:lnTo>
                  <a:lnTo>
                    <a:pt x="0" y="0"/>
                  </a:lnTo>
                  <a:lnTo>
                    <a:pt x="2" y="1"/>
                  </a:lnTo>
                  <a:lnTo>
                    <a:pt x="6" y="4"/>
                  </a:lnTo>
                  <a:lnTo>
                    <a:pt x="8" y="5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24" name="Freeform 816"/>
            <p:cNvSpPr>
              <a:spLocks/>
            </p:cNvSpPr>
            <p:nvPr/>
          </p:nvSpPr>
          <p:spPr bwMode="auto">
            <a:xfrm>
              <a:off x="1868" y="1266"/>
              <a:ext cx="10" cy="8"/>
            </a:xfrm>
            <a:custGeom>
              <a:avLst/>
              <a:gdLst>
                <a:gd name="T0" fmla="*/ 0 w 40"/>
                <a:gd name="T1" fmla="*/ 0 h 26"/>
                <a:gd name="T2" fmla="*/ 0 w 40"/>
                <a:gd name="T3" fmla="*/ 0 h 26"/>
                <a:gd name="T4" fmla="*/ 0 w 40"/>
                <a:gd name="T5" fmla="*/ 0 h 26"/>
                <a:gd name="T6" fmla="*/ 0 w 40"/>
                <a:gd name="T7" fmla="*/ 0 h 26"/>
                <a:gd name="T8" fmla="*/ 0 w 40"/>
                <a:gd name="T9" fmla="*/ 0 h 26"/>
                <a:gd name="T10" fmla="*/ 0 w 40"/>
                <a:gd name="T11" fmla="*/ 0 h 26"/>
                <a:gd name="T12" fmla="*/ 0 w 40"/>
                <a:gd name="T13" fmla="*/ 0 h 26"/>
                <a:gd name="T14" fmla="*/ 0 w 40"/>
                <a:gd name="T15" fmla="*/ 0 h 26"/>
                <a:gd name="T16" fmla="*/ 0 w 40"/>
                <a:gd name="T17" fmla="*/ 0 h 26"/>
                <a:gd name="T18" fmla="*/ 0 w 40"/>
                <a:gd name="T19" fmla="*/ 0 h 26"/>
                <a:gd name="T20" fmla="*/ 0 w 40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0" h="26">
                  <a:moveTo>
                    <a:pt x="39" y="16"/>
                  </a:moveTo>
                  <a:lnTo>
                    <a:pt x="40" y="20"/>
                  </a:lnTo>
                  <a:lnTo>
                    <a:pt x="38" y="23"/>
                  </a:lnTo>
                  <a:lnTo>
                    <a:pt x="34" y="24"/>
                  </a:lnTo>
                  <a:lnTo>
                    <a:pt x="31" y="26"/>
                  </a:lnTo>
                  <a:lnTo>
                    <a:pt x="0" y="20"/>
                  </a:lnTo>
                  <a:lnTo>
                    <a:pt x="11" y="0"/>
                  </a:lnTo>
                  <a:lnTo>
                    <a:pt x="19" y="3"/>
                  </a:lnTo>
                  <a:lnTo>
                    <a:pt x="27" y="5"/>
                  </a:lnTo>
                  <a:lnTo>
                    <a:pt x="34" y="9"/>
                  </a:lnTo>
                  <a:lnTo>
                    <a:pt x="3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25" name="Freeform 817"/>
            <p:cNvSpPr>
              <a:spLocks/>
            </p:cNvSpPr>
            <p:nvPr/>
          </p:nvSpPr>
          <p:spPr bwMode="auto">
            <a:xfrm>
              <a:off x="1813" y="1266"/>
              <a:ext cx="14" cy="18"/>
            </a:xfrm>
            <a:custGeom>
              <a:avLst/>
              <a:gdLst>
                <a:gd name="T0" fmla="*/ 0 w 48"/>
                <a:gd name="T1" fmla="*/ 0 h 54"/>
                <a:gd name="T2" fmla="*/ 0 w 48"/>
                <a:gd name="T3" fmla="*/ 0 h 54"/>
                <a:gd name="T4" fmla="*/ 0 w 48"/>
                <a:gd name="T5" fmla="*/ 0 h 54"/>
                <a:gd name="T6" fmla="*/ 0 w 48"/>
                <a:gd name="T7" fmla="*/ 0 h 54"/>
                <a:gd name="T8" fmla="*/ 0 w 48"/>
                <a:gd name="T9" fmla="*/ 0 h 54"/>
                <a:gd name="T10" fmla="*/ 0 w 48"/>
                <a:gd name="T11" fmla="*/ 0 h 54"/>
                <a:gd name="T12" fmla="*/ 0 w 48"/>
                <a:gd name="T13" fmla="*/ 0 h 54"/>
                <a:gd name="T14" fmla="*/ 0 w 48"/>
                <a:gd name="T15" fmla="*/ 0 h 54"/>
                <a:gd name="T16" fmla="*/ 0 w 48"/>
                <a:gd name="T17" fmla="*/ 0 h 54"/>
                <a:gd name="T18" fmla="*/ 0 w 48"/>
                <a:gd name="T19" fmla="*/ 0 h 54"/>
                <a:gd name="T20" fmla="*/ 0 w 48"/>
                <a:gd name="T21" fmla="*/ 0 h 54"/>
                <a:gd name="T22" fmla="*/ 0 w 48"/>
                <a:gd name="T23" fmla="*/ 0 h 54"/>
                <a:gd name="T24" fmla="*/ 0 w 48"/>
                <a:gd name="T25" fmla="*/ 0 h 54"/>
                <a:gd name="T26" fmla="*/ 0 w 48"/>
                <a:gd name="T27" fmla="*/ 0 h 54"/>
                <a:gd name="T28" fmla="*/ 0 w 48"/>
                <a:gd name="T29" fmla="*/ 0 h 54"/>
                <a:gd name="T30" fmla="*/ 0 w 48"/>
                <a:gd name="T31" fmla="*/ 0 h 54"/>
                <a:gd name="T32" fmla="*/ 0 w 48"/>
                <a:gd name="T33" fmla="*/ 0 h 54"/>
                <a:gd name="T34" fmla="*/ 0 w 48"/>
                <a:gd name="T35" fmla="*/ 0 h 54"/>
                <a:gd name="T36" fmla="*/ 0 w 48"/>
                <a:gd name="T37" fmla="*/ 0 h 54"/>
                <a:gd name="T38" fmla="*/ 0 w 48"/>
                <a:gd name="T39" fmla="*/ 0 h 54"/>
                <a:gd name="T40" fmla="*/ 0 w 48"/>
                <a:gd name="T41" fmla="*/ 0 h 54"/>
                <a:gd name="T42" fmla="*/ 0 w 48"/>
                <a:gd name="T43" fmla="*/ 0 h 54"/>
                <a:gd name="T44" fmla="*/ 0 w 48"/>
                <a:gd name="T45" fmla="*/ 0 h 54"/>
                <a:gd name="T46" fmla="*/ 0 w 48"/>
                <a:gd name="T47" fmla="*/ 0 h 54"/>
                <a:gd name="T48" fmla="*/ 0 w 48"/>
                <a:gd name="T49" fmla="*/ 0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8" h="54">
                  <a:moveTo>
                    <a:pt x="47" y="23"/>
                  </a:moveTo>
                  <a:lnTo>
                    <a:pt x="48" y="31"/>
                  </a:lnTo>
                  <a:lnTo>
                    <a:pt x="43" y="36"/>
                  </a:lnTo>
                  <a:lnTo>
                    <a:pt x="38" y="41"/>
                  </a:lnTo>
                  <a:lnTo>
                    <a:pt x="39" y="47"/>
                  </a:lnTo>
                  <a:lnTo>
                    <a:pt x="36" y="53"/>
                  </a:lnTo>
                  <a:lnTo>
                    <a:pt x="32" y="54"/>
                  </a:lnTo>
                  <a:lnTo>
                    <a:pt x="25" y="53"/>
                  </a:lnTo>
                  <a:lnTo>
                    <a:pt x="20" y="52"/>
                  </a:lnTo>
                  <a:lnTo>
                    <a:pt x="11" y="43"/>
                  </a:lnTo>
                  <a:lnTo>
                    <a:pt x="7" y="31"/>
                  </a:lnTo>
                  <a:lnTo>
                    <a:pt x="4" y="1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3"/>
                  </a:lnTo>
                  <a:lnTo>
                    <a:pt x="7" y="1"/>
                  </a:lnTo>
                  <a:lnTo>
                    <a:pt x="9" y="0"/>
                  </a:lnTo>
                  <a:lnTo>
                    <a:pt x="15" y="1"/>
                  </a:lnTo>
                  <a:lnTo>
                    <a:pt x="20" y="3"/>
                  </a:lnTo>
                  <a:lnTo>
                    <a:pt x="26" y="5"/>
                  </a:lnTo>
                  <a:lnTo>
                    <a:pt x="32" y="7"/>
                  </a:lnTo>
                  <a:lnTo>
                    <a:pt x="36" y="11"/>
                  </a:lnTo>
                  <a:lnTo>
                    <a:pt x="40" y="14"/>
                  </a:lnTo>
                  <a:lnTo>
                    <a:pt x="43" y="19"/>
                  </a:lnTo>
                  <a:lnTo>
                    <a:pt x="47" y="2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26" name="Freeform 818"/>
            <p:cNvSpPr>
              <a:spLocks/>
            </p:cNvSpPr>
            <p:nvPr/>
          </p:nvSpPr>
          <p:spPr bwMode="auto">
            <a:xfrm>
              <a:off x="1744" y="1271"/>
              <a:ext cx="6" cy="12"/>
            </a:xfrm>
            <a:custGeom>
              <a:avLst/>
              <a:gdLst>
                <a:gd name="T0" fmla="*/ 0 w 26"/>
                <a:gd name="T1" fmla="*/ 0 h 38"/>
                <a:gd name="T2" fmla="*/ 0 w 26"/>
                <a:gd name="T3" fmla="*/ 0 h 38"/>
                <a:gd name="T4" fmla="*/ 0 w 26"/>
                <a:gd name="T5" fmla="*/ 0 h 38"/>
                <a:gd name="T6" fmla="*/ 0 w 26"/>
                <a:gd name="T7" fmla="*/ 0 h 38"/>
                <a:gd name="T8" fmla="*/ 0 w 26"/>
                <a:gd name="T9" fmla="*/ 0 h 38"/>
                <a:gd name="T10" fmla="*/ 0 w 26"/>
                <a:gd name="T11" fmla="*/ 0 h 38"/>
                <a:gd name="T12" fmla="*/ 0 w 26"/>
                <a:gd name="T13" fmla="*/ 0 h 38"/>
                <a:gd name="T14" fmla="*/ 0 w 26"/>
                <a:gd name="T15" fmla="*/ 0 h 38"/>
                <a:gd name="T16" fmla="*/ 0 w 26"/>
                <a:gd name="T17" fmla="*/ 0 h 38"/>
                <a:gd name="T18" fmla="*/ 0 w 26"/>
                <a:gd name="T19" fmla="*/ 0 h 38"/>
                <a:gd name="T20" fmla="*/ 0 w 26"/>
                <a:gd name="T21" fmla="*/ 0 h 38"/>
                <a:gd name="T22" fmla="*/ 0 w 26"/>
                <a:gd name="T23" fmla="*/ 0 h 38"/>
                <a:gd name="T24" fmla="*/ 0 w 26"/>
                <a:gd name="T25" fmla="*/ 0 h 38"/>
                <a:gd name="T26" fmla="*/ 0 w 26"/>
                <a:gd name="T27" fmla="*/ 0 h 38"/>
                <a:gd name="T28" fmla="*/ 0 w 26"/>
                <a:gd name="T29" fmla="*/ 0 h 38"/>
                <a:gd name="T30" fmla="*/ 0 w 26"/>
                <a:gd name="T31" fmla="*/ 0 h 38"/>
                <a:gd name="T32" fmla="*/ 0 w 26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38">
                  <a:moveTo>
                    <a:pt x="26" y="9"/>
                  </a:moveTo>
                  <a:lnTo>
                    <a:pt x="25" y="16"/>
                  </a:lnTo>
                  <a:lnTo>
                    <a:pt x="23" y="23"/>
                  </a:lnTo>
                  <a:lnTo>
                    <a:pt x="20" y="30"/>
                  </a:lnTo>
                  <a:lnTo>
                    <a:pt x="18" y="37"/>
                  </a:lnTo>
                  <a:lnTo>
                    <a:pt x="12" y="38"/>
                  </a:lnTo>
                  <a:lnTo>
                    <a:pt x="6" y="36"/>
                  </a:lnTo>
                  <a:lnTo>
                    <a:pt x="3" y="32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7" y="6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9" y="2"/>
                  </a:lnTo>
                  <a:lnTo>
                    <a:pt x="22" y="5"/>
                  </a:lnTo>
                  <a:lnTo>
                    <a:pt x="26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27" name="Freeform 819"/>
            <p:cNvSpPr>
              <a:spLocks/>
            </p:cNvSpPr>
            <p:nvPr/>
          </p:nvSpPr>
          <p:spPr bwMode="auto">
            <a:xfrm>
              <a:off x="1577" y="1271"/>
              <a:ext cx="10" cy="24"/>
            </a:xfrm>
            <a:custGeom>
              <a:avLst/>
              <a:gdLst>
                <a:gd name="T0" fmla="*/ 0 w 39"/>
                <a:gd name="T1" fmla="*/ 0 h 71"/>
                <a:gd name="T2" fmla="*/ 0 w 39"/>
                <a:gd name="T3" fmla="*/ 0 h 71"/>
                <a:gd name="T4" fmla="*/ 0 w 39"/>
                <a:gd name="T5" fmla="*/ 0 h 71"/>
                <a:gd name="T6" fmla="*/ 0 w 39"/>
                <a:gd name="T7" fmla="*/ 0 h 71"/>
                <a:gd name="T8" fmla="*/ 0 w 39"/>
                <a:gd name="T9" fmla="*/ 0 h 71"/>
                <a:gd name="T10" fmla="*/ 0 w 39"/>
                <a:gd name="T11" fmla="*/ 0 h 71"/>
                <a:gd name="T12" fmla="*/ 0 w 39"/>
                <a:gd name="T13" fmla="*/ 0 h 71"/>
                <a:gd name="T14" fmla="*/ 0 w 39"/>
                <a:gd name="T15" fmla="*/ 0 h 71"/>
                <a:gd name="T16" fmla="*/ 0 w 39"/>
                <a:gd name="T17" fmla="*/ 0 h 71"/>
                <a:gd name="T18" fmla="*/ 0 w 39"/>
                <a:gd name="T19" fmla="*/ 0 h 71"/>
                <a:gd name="T20" fmla="*/ 0 w 39"/>
                <a:gd name="T21" fmla="*/ 0 h 71"/>
                <a:gd name="T22" fmla="*/ 0 w 39"/>
                <a:gd name="T23" fmla="*/ 0 h 71"/>
                <a:gd name="T24" fmla="*/ 0 w 39"/>
                <a:gd name="T25" fmla="*/ 0 h 71"/>
                <a:gd name="T26" fmla="*/ 0 w 39"/>
                <a:gd name="T27" fmla="*/ 0 h 71"/>
                <a:gd name="T28" fmla="*/ 0 w 39"/>
                <a:gd name="T29" fmla="*/ 0 h 71"/>
                <a:gd name="T30" fmla="*/ 0 w 39"/>
                <a:gd name="T31" fmla="*/ 0 h 71"/>
                <a:gd name="T32" fmla="*/ 0 w 39"/>
                <a:gd name="T33" fmla="*/ 0 h 71"/>
                <a:gd name="T34" fmla="*/ 0 w 39"/>
                <a:gd name="T35" fmla="*/ 0 h 71"/>
                <a:gd name="T36" fmla="*/ 0 w 39"/>
                <a:gd name="T37" fmla="*/ 0 h 71"/>
                <a:gd name="T38" fmla="*/ 0 w 39"/>
                <a:gd name="T39" fmla="*/ 0 h 71"/>
                <a:gd name="T40" fmla="*/ 0 w 39"/>
                <a:gd name="T41" fmla="*/ 0 h 7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" h="71">
                  <a:moveTo>
                    <a:pt x="37" y="10"/>
                  </a:moveTo>
                  <a:lnTo>
                    <a:pt x="39" y="14"/>
                  </a:lnTo>
                  <a:lnTo>
                    <a:pt x="39" y="19"/>
                  </a:lnTo>
                  <a:lnTo>
                    <a:pt x="39" y="24"/>
                  </a:lnTo>
                  <a:lnTo>
                    <a:pt x="38" y="28"/>
                  </a:lnTo>
                  <a:lnTo>
                    <a:pt x="28" y="35"/>
                  </a:lnTo>
                  <a:lnTo>
                    <a:pt x="22" y="46"/>
                  </a:lnTo>
                  <a:lnTo>
                    <a:pt x="20" y="58"/>
                  </a:lnTo>
                  <a:lnTo>
                    <a:pt x="19" y="71"/>
                  </a:lnTo>
                  <a:lnTo>
                    <a:pt x="13" y="69"/>
                  </a:lnTo>
                  <a:lnTo>
                    <a:pt x="8" y="64"/>
                  </a:lnTo>
                  <a:lnTo>
                    <a:pt x="4" y="58"/>
                  </a:lnTo>
                  <a:lnTo>
                    <a:pt x="0" y="52"/>
                  </a:lnTo>
                  <a:lnTo>
                    <a:pt x="0" y="38"/>
                  </a:lnTo>
                  <a:lnTo>
                    <a:pt x="2" y="24"/>
                  </a:lnTo>
                  <a:lnTo>
                    <a:pt x="9" y="11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5" y="5"/>
                  </a:lnTo>
                  <a:lnTo>
                    <a:pt x="37" y="10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28" name="Freeform 820"/>
            <p:cNvSpPr>
              <a:spLocks/>
            </p:cNvSpPr>
            <p:nvPr/>
          </p:nvSpPr>
          <p:spPr bwMode="auto">
            <a:xfrm>
              <a:off x="1562" y="1279"/>
              <a:ext cx="7" cy="14"/>
            </a:xfrm>
            <a:custGeom>
              <a:avLst/>
              <a:gdLst>
                <a:gd name="T0" fmla="*/ 0 w 24"/>
                <a:gd name="T1" fmla="*/ 0 h 41"/>
                <a:gd name="T2" fmla="*/ 0 w 24"/>
                <a:gd name="T3" fmla="*/ 0 h 41"/>
                <a:gd name="T4" fmla="*/ 0 w 24"/>
                <a:gd name="T5" fmla="*/ 0 h 41"/>
                <a:gd name="T6" fmla="*/ 0 w 24"/>
                <a:gd name="T7" fmla="*/ 0 h 41"/>
                <a:gd name="T8" fmla="*/ 0 w 24"/>
                <a:gd name="T9" fmla="*/ 0 h 41"/>
                <a:gd name="T10" fmla="*/ 0 w 24"/>
                <a:gd name="T11" fmla="*/ 0 h 41"/>
                <a:gd name="T12" fmla="*/ 0 w 24"/>
                <a:gd name="T13" fmla="*/ 0 h 41"/>
                <a:gd name="T14" fmla="*/ 0 w 24"/>
                <a:gd name="T15" fmla="*/ 0 h 41"/>
                <a:gd name="T16" fmla="*/ 0 w 24"/>
                <a:gd name="T17" fmla="*/ 0 h 41"/>
                <a:gd name="T18" fmla="*/ 0 w 24"/>
                <a:gd name="T19" fmla="*/ 0 h 41"/>
                <a:gd name="T20" fmla="*/ 0 w 24"/>
                <a:gd name="T21" fmla="*/ 0 h 41"/>
                <a:gd name="T22" fmla="*/ 0 w 24"/>
                <a:gd name="T23" fmla="*/ 0 h 41"/>
                <a:gd name="T24" fmla="*/ 0 w 24"/>
                <a:gd name="T25" fmla="*/ 0 h 41"/>
                <a:gd name="T26" fmla="*/ 0 w 24"/>
                <a:gd name="T27" fmla="*/ 0 h 41"/>
                <a:gd name="T28" fmla="*/ 0 w 24"/>
                <a:gd name="T29" fmla="*/ 0 h 41"/>
                <a:gd name="T30" fmla="*/ 0 w 24"/>
                <a:gd name="T31" fmla="*/ 0 h 41"/>
                <a:gd name="T32" fmla="*/ 0 w 24"/>
                <a:gd name="T33" fmla="*/ 0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41">
                  <a:moveTo>
                    <a:pt x="24" y="18"/>
                  </a:moveTo>
                  <a:lnTo>
                    <a:pt x="24" y="25"/>
                  </a:lnTo>
                  <a:lnTo>
                    <a:pt x="22" y="32"/>
                  </a:lnTo>
                  <a:lnTo>
                    <a:pt x="18" y="38"/>
                  </a:lnTo>
                  <a:lnTo>
                    <a:pt x="12" y="41"/>
                  </a:lnTo>
                  <a:lnTo>
                    <a:pt x="8" y="41"/>
                  </a:lnTo>
                  <a:lnTo>
                    <a:pt x="4" y="40"/>
                  </a:lnTo>
                  <a:lnTo>
                    <a:pt x="2" y="38"/>
                  </a:lnTo>
                  <a:lnTo>
                    <a:pt x="0" y="34"/>
                  </a:lnTo>
                  <a:lnTo>
                    <a:pt x="0" y="25"/>
                  </a:lnTo>
                  <a:lnTo>
                    <a:pt x="1" y="17"/>
                  </a:lnTo>
                  <a:lnTo>
                    <a:pt x="2" y="8"/>
                  </a:lnTo>
                  <a:lnTo>
                    <a:pt x="3" y="0"/>
                  </a:lnTo>
                  <a:lnTo>
                    <a:pt x="9" y="2"/>
                  </a:lnTo>
                  <a:lnTo>
                    <a:pt x="16" y="7"/>
                  </a:lnTo>
                  <a:lnTo>
                    <a:pt x="21" y="11"/>
                  </a:lnTo>
                  <a:lnTo>
                    <a:pt x="24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29" name="Freeform 821"/>
            <p:cNvSpPr>
              <a:spLocks/>
            </p:cNvSpPr>
            <p:nvPr/>
          </p:nvSpPr>
          <p:spPr bwMode="auto">
            <a:xfrm>
              <a:off x="1615" y="1284"/>
              <a:ext cx="11" cy="12"/>
            </a:xfrm>
            <a:custGeom>
              <a:avLst/>
              <a:gdLst>
                <a:gd name="T0" fmla="*/ 0 w 43"/>
                <a:gd name="T1" fmla="*/ 0 h 40"/>
                <a:gd name="T2" fmla="*/ 0 w 43"/>
                <a:gd name="T3" fmla="*/ 0 h 40"/>
                <a:gd name="T4" fmla="*/ 0 w 43"/>
                <a:gd name="T5" fmla="*/ 0 h 40"/>
                <a:gd name="T6" fmla="*/ 0 w 43"/>
                <a:gd name="T7" fmla="*/ 0 h 40"/>
                <a:gd name="T8" fmla="*/ 0 w 43"/>
                <a:gd name="T9" fmla="*/ 0 h 40"/>
                <a:gd name="T10" fmla="*/ 0 w 43"/>
                <a:gd name="T11" fmla="*/ 0 h 40"/>
                <a:gd name="T12" fmla="*/ 0 w 43"/>
                <a:gd name="T13" fmla="*/ 0 h 40"/>
                <a:gd name="T14" fmla="*/ 0 w 43"/>
                <a:gd name="T15" fmla="*/ 0 h 40"/>
                <a:gd name="T16" fmla="*/ 0 w 43"/>
                <a:gd name="T17" fmla="*/ 0 h 40"/>
                <a:gd name="T18" fmla="*/ 0 w 43"/>
                <a:gd name="T19" fmla="*/ 0 h 40"/>
                <a:gd name="T20" fmla="*/ 0 w 43"/>
                <a:gd name="T21" fmla="*/ 0 h 40"/>
                <a:gd name="T22" fmla="*/ 0 w 43"/>
                <a:gd name="T23" fmla="*/ 0 h 40"/>
                <a:gd name="T24" fmla="*/ 0 w 43"/>
                <a:gd name="T25" fmla="*/ 0 h 40"/>
                <a:gd name="T26" fmla="*/ 0 w 43"/>
                <a:gd name="T27" fmla="*/ 0 h 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3" h="40">
                  <a:moveTo>
                    <a:pt x="43" y="26"/>
                  </a:moveTo>
                  <a:lnTo>
                    <a:pt x="36" y="31"/>
                  </a:lnTo>
                  <a:lnTo>
                    <a:pt x="28" y="36"/>
                  </a:lnTo>
                  <a:lnTo>
                    <a:pt x="20" y="40"/>
                  </a:lnTo>
                  <a:lnTo>
                    <a:pt x="10" y="38"/>
                  </a:lnTo>
                  <a:lnTo>
                    <a:pt x="0" y="34"/>
                  </a:lnTo>
                  <a:lnTo>
                    <a:pt x="8" y="27"/>
                  </a:lnTo>
                  <a:lnTo>
                    <a:pt x="14" y="19"/>
                  </a:lnTo>
                  <a:lnTo>
                    <a:pt x="20" y="10"/>
                  </a:lnTo>
                  <a:lnTo>
                    <a:pt x="23" y="0"/>
                  </a:lnTo>
                  <a:lnTo>
                    <a:pt x="30" y="6"/>
                  </a:lnTo>
                  <a:lnTo>
                    <a:pt x="38" y="11"/>
                  </a:lnTo>
                  <a:lnTo>
                    <a:pt x="43" y="18"/>
                  </a:lnTo>
                  <a:lnTo>
                    <a:pt x="43" y="2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30" name="Freeform 822"/>
            <p:cNvSpPr>
              <a:spLocks/>
            </p:cNvSpPr>
            <p:nvPr/>
          </p:nvSpPr>
          <p:spPr bwMode="auto">
            <a:xfrm>
              <a:off x="1699" y="1284"/>
              <a:ext cx="8" cy="20"/>
            </a:xfrm>
            <a:custGeom>
              <a:avLst/>
              <a:gdLst>
                <a:gd name="T0" fmla="*/ 0 w 31"/>
                <a:gd name="T1" fmla="*/ 0 h 56"/>
                <a:gd name="T2" fmla="*/ 0 w 31"/>
                <a:gd name="T3" fmla="*/ 0 h 56"/>
                <a:gd name="T4" fmla="*/ 0 w 31"/>
                <a:gd name="T5" fmla="*/ 0 h 56"/>
                <a:gd name="T6" fmla="*/ 0 w 31"/>
                <a:gd name="T7" fmla="*/ 0 h 56"/>
                <a:gd name="T8" fmla="*/ 0 w 31"/>
                <a:gd name="T9" fmla="*/ 0 h 56"/>
                <a:gd name="T10" fmla="*/ 0 w 31"/>
                <a:gd name="T11" fmla="*/ 0 h 56"/>
                <a:gd name="T12" fmla="*/ 0 w 31"/>
                <a:gd name="T13" fmla="*/ 0 h 56"/>
                <a:gd name="T14" fmla="*/ 0 w 31"/>
                <a:gd name="T15" fmla="*/ 0 h 56"/>
                <a:gd name="T16" fmla="*/ 0 w 31"/>
                <a:gd name="T17" fmla="*/ 0 h 56"/>
                <a:gd name="T18" fmla="*/ 0 w 31"/>
                <a:gd name="T19" fmla="*/ 0 h 56"/>
                <a:gd name="T20" fmla="*/ 0 w 31"/>
                <a:gd name="T21" fmla="*/ 0 h 56"/>
                <a:gd name="T22" fmla="*/ 0 w 31"/>
                <a:gd name="T23" fmla="*/ 0 h 56"/>
                <a:gd name="T24" fmla="*/ 0 w 31"/>
                <a:gd name="T25" fmla="*/ 0 h 56"/>
                <a:gd name="T26" fmla="*/ 0 w 31"/>
                <a:gd name="T27" fmla="*/ 0 h 56"/>
                <a:gd name="T28" fmla="*/ 0 w 31"/>
                <a:gd name="T29" fmla="*/ 0 h 56"/>
                <a:gd name="T30" fmla="*/ 0 w 31"/>
                <a:gd name="T31" fmla="*/ 0 h 56"/>
                <a:gd name="T32" fmla="*/ 0 w 31"/>
                <a:gd name="T33" fmla="*/ 0 h 5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56">
                  <a:moveTo>
                    <a:pt x="31" y="12"/>
                  </a:moveTo>
                  <a:lnTo>
                    <a:pt x="31" y="24"/>
                  </a:lnTo>
                  <a:lnTo>
                    <a:pt x="28" y="36"/>
                  </a:lnTo>
                  <a:lnTo>
                    <a:pt x="24" y="46"/>
                  </a:lnTo>
                  <a:lnTo>
                    <a:pt x="18" y="56"/>
                  </a:lnTo>
                  <a:lnTo>
                    <a:pt x="12" y="53"/>
                  </a:lnTo>
                  <a:lnTo>
                    <a:pt x="7" y="49"/>
                  </a:lnTo>
                  <a:lnTo>
                    <a:pt x="2" y="46"/>
                  </a:lnTo>
                  <a:lnTo>
                    <a:pt x="0" y="39"/>
                  </a:lnTo>
                  <a:lnTo>
                    <a:pt x="0" y="27"/>
                  </a:lnTo>
                  <a:lnTo>
                    <a:pt x="2" y="17"/>
                  </a:lnTo>
                  <a:lnTo>
                    <a:pt x="5" y="7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2"/>
                  </a:lnTo>
                  <a:lnTo>
                    <a:pt x="28" y="7"/>
                  </a:lnTo>
                  <a:lnTo>
                    <a:pt x="3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31" name="Freeform 823"/>
            <p:cNvSpPr>
              <a:spLocks/>
            </p:cNvSpPr>
            <p:nvPr/>
          </p:nvSpPr>
          <p:spPr bwMode="auto">
            <a:xfrm>
              <a:off x="1880" y="1287"/>
              <a:ext cx="16" cy="15"/>
            </a:xfrm>
            <a:custGeom>
              <a:avLst/>
              <a:gdLst>
                <a:gd name="T0" fmla="*/ 0 w 61"/>
                <a:gd name="T1" fmla="*/ 0 h 46"/>
                <a:gd name="T2" fmla="*/ 0 w 61"/>
                <a:gd name="T3" fmla="*/ 0 h 46"/>
                <a:gd name="T4" fmla="*/ 0 w 61"/>
                <a:gd name="T5" fmla="*/ 0 h 46"/>
                <a:gd name="T6" fmla="*/ 0 w 61"/>
                <a:gd name="T7" fmla="*/ 0 h 46"/>
                <a:gd name="T8" fmla="*/ 0 w 61"/>
                <a:gd name="T9" fmla="*/ 0 h 46"/>
                <a:gd name="T10" fmla="*/ 0 w 61"/>
                <a:gd name="T11" fmla="*/ 0 h 46"/>
                <a:gd name="T12" fmla="*/ 0 w 61"/>
                <a:gd name="T13" fmla="*/ 0 h 46"/>
                <a:gd name="T14" fmla="*/ 0 w 61"/>
                <a:gd name="T15" fmla="*/ 0 h 46"/>
                <a:gd name="T16" fmla="*/ 0 w 61"/>
                <a:gd name="T17" fmla="*/ 0 h 46"/>
                <a:gd name="T18" fmla="*/ 0 w 61"/>
                <a:gd name="T19" fmla="*/ 0 h 46"/>
                <a:gd name="T20" fmla="*/ 0 w 61"/>
                <a:gd name="T21" fmla="*/ 0 h 46"/>
                <a:gd name="T22" fmla="*/ 0 w 61"/>
                <a:gd name="T23" fmla="*/ 0 h 46"/>
                <a:gd name="T24" fmla="*/ 0 w 61"/>
                <a:gd name="T25" fmla="*/ 0 h 46"/>
                <a:gd name="T26" fmla="*/ 0 w 61"/>
                <a:gd name="T27" fmla="*/ 0 h 46"/>
                <a:gd name="T28" fmla="*/ 0 w 61"/>
                <a:gd name="T29" fmla="*/ 0 h 46"/>
                <a:gd name="T30" fmla="*/ 0 w 61"/>
                <a:gd name="T31" fmla="*/ 0 h 46"/>
                <a:gd name="T32" fmla="*/ 0 w 61"/>
                <a:gd name="T33" fmla="*/ 0 h 46"/>
                <a:gd name="T34" fmla="*/ 0 w 61"/>
                <a:gd name="T35" fmla="*/ 0 h 46"/>
                <a:gd name="T36" fmla="*/ 0 w 61"/>
                <a:gd name="T37" fmla="*/ 0 h 46"/>
                <a:gd name="T38" fmla="*/ 0 w 61"/>
                <a:gd name="T39" fmla="*/ 0 h 46"/>
                <a:gd name="T40" fmla="*/ 0 w 61"/>
                <a:gd name="T41" fmla="*/ 0 h 46"/>
                <a:gd name="T42" fmla="*/ 0 w 61"/>
                <a:gd name="T43" fmla="*/ 0 h 46"/>
                <a:gd name="T44" fmla="*/ 0 w 61"/>
                <a:gd name="T45" fmla="*/ 0 h 46"/>
                <a:gd name="T46" fmla="*/ 0 w 61"/>
                <a:gd name="T47" fmla="*/ 0 h 46"/>
                <a:gd name="T48" fmla="*/ 0 w 61"/>
                <a:gd name="T49" fmla="*/ 0 h 4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1" h="46">
                  <a:moveTo>
                    <a:pt x="60" y="16"/>
                  </a:moveTo>
                  <a:lnTo>
                    <a:pt x="61" y="18"/>
                  </a:lnTo>
                  <a:lnTo>
                    <a:pt x="60" y="20"/>
                  </a:lnTo>
                  <a:lnTo>
                    <a:pt x="58" y="23"/>
                  </a:lnTo>
                  <a:lnTo>
                    <a:pt x="57" y="25"/>
                  </a:lnTo>
                  <a:lnTo>
                    <a:pt x="51" y="30"/>
                  </a:lnTo>
                  <a:lnTo>
                    <a:pt x="46" y="33"/>
                  </a:lnTo>
                  <a:lnTo>
                    <a:pt x="41" y="37"/>
                  </a:lnTo>
                  <a:lnTo>
                    <a:pt x="35" y="39"/>
                  </a:lnTo>
                  <a:lnTo>
                    <a:pt x="28" y="42"/>
                  </a:lnTo>
                  <a:lnTo>
                    <a:pt x="22" y="44"/>
                  </a:lnTo>
                  <a:lnTo>
                    <a:pt x="15" y="45"/>
                  </a:lnTo>
                  <a:lnTo>
                    <a:pt x="8" y="46"/>
                  </a:lnTo>
                  <a:lnTo>
                    <a:pt x="5" y="45"/>
                  </a:lnTo>
                  <a:lnTo>
                    <a:pt x="2" y="44"/>
                  </a:lnTo>
                  <a:lnTo>
                    <a:pt x="1" y="41"/>
                  </a:lnTo>
                  <a:lnTo>
                    <a:pt x="0" y="38"/>
                  </a:lnTo>
                  <a:lnTo>
                    <a:pt x="4" y="26"/>
                  </a:lnTo>
                  <a:lnTo>
                    <a:pt x="11" y="16"/>
                  </a:lnTo>
                  <a:lnTo>
                    <a:pt x="20" y="7"/>
                  </a:lnTo>
                  <a:lnTo>
                    <a:pt x="31" y="0"/>
                  </a:lnTo>
                  <a:lnTo>
                    <a:pt x="38" y="3"/>
                  </a:lnTo>
                  <a:lnTo>
                    <a:pt x="45" y="8"/>
                  </a:lnTo>
                  <a:lnTo>
                    <a:pt x="52" y="12"/>
                  </a:lnTo>
                  <a:lnTo>
                    <a:pt x="60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32" name="Freeform 824"/>
            <p:cNvSpPr>
              <a:spLocks/>
            </p:cNvSpPr>
            <p:nvPr/>
          </p:nvSpPr>
          <p:spPr bwMode="auto">
            <a:xfrm>
              <a:off x="1793" y="1287"/>
              <a:ext cx="5" cy="7"/>
            </a:xfrm>
            <a:custGeom>
              <a:avLst/>
              <a:gdLst>
                <a:gd name="T0" fmla="*/ 0 w 22"/>
                <a:gd name="T1" fmla="*/ 0 h 22"/>
                <a:gd name="T2" fmla="*/ 0 w 22"/>
                <a:gd name="T3" fmla="*/ 0 h 22"/>
                <a:gd name="T4" fmla="*/ 0 w 22"/>
                <a:gd name="T5" fmla="*/ 0 h 22"/>
                <a:gd name="T6" fmla="*/ 0 w 22"/>
                <a:gd name="T7" fmla="*/ 0 h 22"/>
                <a:gd name="T8" fmla="*/ 0 w 22"/>
                <a:gd name="T9" fmla="*/ 0 h 22"/>
                <a:gd name="T10" fmla="*/ 0 w 22"/>
                <a:gd name="T11" fmla="*/ 0 h 22"/>
                <a:gd name="T12" fmla="*/ 0 w 22"/>
                <a:gd name="T13" fmla="*/ 0 h 22"/>
                <a:gd name="T14" fmla="*/ 0 w 22"/>
                <a:gd name="T15" fmla="*/ 0 h 22"/>
                <a:gd name="T16" fmla="*/ 0 w 22"/>
                <a:gd name="T17" fmla="*/ 0 h 22"/>
                <a:gd name="T18" fmla="*/ 0 w 22"/>
                <a:gd name="T19" fmla="*/ 0 h 22"/>
                <a:gd name="T20" fmla="*/ 0 w 22"/>
                <a:gd name="T21" fmla="*/ 0 h 22"/>
                <a:gd name="T22" fmla="*/ 0 w 22"/>
                <a:gd name="T23" fmla="*/ 0 h 22"/>
                <a:gd name="T24" fmla="*/ 0 w 22"/>
                <a:gd name="T25" fmla="*/ 0 h 22"/>
                <a:gd name="T26" fmla="*/ 0 w 22"/>
                <a:gd name="T27" fmla="*/ 0 h 22"/>
                <a:gd name="T28" fmla="*/ 0 w 22"/>
                <a:gd name="T29" fmla="*/ 0 h 22"/>
                <a:gd name="T30" fmla="*/ 0 w 22"/>
                <a:gd name="T31" fmla="*/ 0 h 22"/>
                <a:gd name="T32" fmla="*/ 0 w 22"/>
                <a:gd name="T33" fmla="*/ 0 h 2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" h="22">
                  <a:moveTo>
                    <a:pt x="22" y="3"/>
                  </a:moveTo>
                  <a:lnTo>
                    <a:pt x="21" y="8"/>
                  </a:lnTo>
                  <a:lnTo>
                    <a:pt x="19" y="13"/>
                  </a:lnTo>
                  <a:lnTo>
                    <a:pt x="15" y="17"/>
                  </a:lnTo>
                  <a:lnTo>
                    <a:pt x="12" y="22"/>
                  </a:lnTo>
                  <a:lnTo>
                    <a:pt x="8" y="19"/>
                  </a:lnTo>
                  <a:lnTo>
                    <a:pt x="5" y="17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2"/>
                  </a:lnTo>
                  <a:lnTo>
                    <a:pt x="6" y="1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2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33" name="Freeform 825"/>
            <p:cNvSpPr>
              <a:spLocks/>
            </p:cNvSpPr>
            <p:nvPr/>
          </p:nvSpPr>
          <p:spPr bwMode="auto">
            <a:xfrm>
              <a:off x="1640" y="1292"/>
              <a:ext cx="15" cy="17"/>
            </a:xfrm>
            <a:custGeom>
              <a:avLst/>
              <a:gdLst>
                <a:gd name="T0" fmla="*/ 0 w 58"/>
                <a:gd name="T1" fmla="*/ 0 h 51"/>
                <a:gd name="T2" fmla="*/ 0 w 58"/>
                <a:gd name="T3" fmla="*/ 0 h 51"/>
                <a:gd name="T4" fmla="*/ 0 w 58"/>
                <a:gd name="T5" fmla="*/ 0 h 51"/>
                <a:gd name="T6" fmla="*/ 0 w 58"/>
                <a:gd name="T7" fmla="*/ 0 h 51"/>
                <a:gd name="T8" fmla="*/ 0 w 58"/>
                <a:gd name="T9" fmla="*/ 0 h 51"/>
                <a:gd name="T10" fmla="*/ 0 w 58"/>
                <a:gd name="T11" fmla="*/ 0 h 51"/>
                <a:gd name="T12" fmla="*/ 0 w 58"/>
                <a:gd name="T13" fmla="*/ 0 h 51"/>
                <a:gd name="T14" fmla="*/ 0 w 58"/>
                <a:gd name="T15" fmla="*/ 0 h 51"/>
                <a:gd name="T16" fmla="*/ 0 w 58"/>
                <a:gd name="T17" fmla="*/ 0 h 51"/>
                <a:gd name="T18" fmla="*/ 0 w 58"/>
                <a:gd name="T19" fmla="*/ 0 h 51"/>
                <a:gd name="T20" fmla="*/ 0 w 58"/>
                <a:gd name="T21" fmla="*/ 0 h 51"/>
                <a:gd name="T22" fmla="*/ 0 w 58"/>
                <a:gd name="T23" fmla="*/ 0 h 51"/>
                <a:gd name="T24" fmla="*/ 0 w 58"/>
                <a:gd name="T25" fmla="*/ 0 h 51"/>
                <a:gd name="T26" fmla="*/ 0 w 58"/>
                <a:gd name="T27" fmla="*/ 0 h 51"/>
                <a:gd name="T28" fmla="*/ 0 w 58"/>
                <a:gd name="T29" fmla="*/ 0 h 5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51">
                  <a:moveTo>
                    <a:pt x="58" y="10"/>
                  </a:moveTo>
                  <a:lnTo>
                    <a:pt x="55" y="23"/>
                  </a:lnTo>
                  <a:lnTo>
                    <a:pt x="51" y="33"/>
                  </a:lnTo>
                  <a:lnTo>
                    <a:pt x="44" y="43"/>
                  </a:lnTo>
                  <a:lnTo>
                    <a:pt x="35" y="50"/>
                  </a:lnTo>
                  <a:lnTo>
                    <a:pt x="27" y="51"/>
                  </a:lnTo>
                  <a:lnTo>
                    <a:pt x="18" y="51"/>
                  </a:lnTo>
                  <a:lnTo>
                    <a:pt x="10" y="50"/>
                  </a:lnTo>
                  <a:lnTo>
                    <a:pt x="3" y="47"/>
                  </a:lnTo>
                  <a:lnTo>
                    <a:pt x="0" y="41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51" y="3"/>
                  </a:lnTo>
                  <a:lnTo>
                    <a:pt x="55" y="5"/>
                  </a:lnTo>
                  <a:lnTo>
                    <a:pt x="58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34" name="Freeform 826"/>
            <p:cNvSpPr>
              <a:spLocks/>
            </p:cNvSpPr>
            <p:nvPr/>
          </p:nvSpPr>
          <p:spPr bwMode="auto">
            <a:xfrm>
              <a:off x="1573" y="1304"/>
              <a:ext cx="4" cy="10"/>
            </a:xfrm>
            <a:custGeom>
              <a:avLst/>
              <a:gdLst>
                <a:gd name="T0" fmla="*/ 0 w 18"/>
                <a:gd name="T1" fmla="*/ 0 h 34"/>
                <a:gd name="T2" fmla="*/ 0 w 18"/>
                <a:gd name="T3" fmla="*/ 0 h 34"/>
                <a:gd name="T4" fmla="*/ 0 w 18"/>
                <a:gd name="T5" fmla="*/ 0 h 34"/>
                <a:gd name="T6" fmla="*/ 0 w 18"/>
                <a:gd name="T7" fmla="*/ 0 h 34"/>
                <a:gd name="T8" fmla="*/ 0 w 18"/>
                <a:gd name="T9" fmla="*/ 0 h 34"/>
                <a:gd name="T10" fmla="*/ 0 w 18"/>
                <a:gd name="T11" fmla="*/ 0 h 34"/>
                <a:gd name="T12" fmla="*/ 0 w 18"/>
                <a:gd name="T13" fmla="*/ 0 h 34"/>
                <a:gd name="T14" fmla="*/ 0 w 18"/>
                <a:gd name="T15" fmla="*/ 0 h 34"/>
                <a:gd name="T16" fmla="*/ 0 w 18"/>
                <a:gd name="T17" fmla="*/ 0 h 34"/>
                <a:gd name="T18" fmla="*/ 0 w 18"/>
                <a:gd name="T19" fmla="*/ 0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" h="34">
                  <a:moveTo>
                    <a:pt x="18" y="34"/>
                  </a:moveTo>
                  <a:lnTo>
                    <a:pt x="13" y="33"/>
                  </a:lnTo>
                  <a:lnTo>
                    <a:pt x="7" y="30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0" y="0"/>
                  </a:lnTo>
                  <a:lnTo>
                    <a:pt x="9" y="6"/>
                  </a:lnTo>
                  <a:lnTo>
                    <a:pt x="15" y="14"/>
                  </a:lnTo>
                  <a:lnTo>
                    <a:pt x="17" y="23"/>
                  </a:lnTo>
                  <a:lnTo>
                    <a:pt x="18" y="3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35" name="Freeform 827"/>
            <p:cNvSpPr>
              <a:spLocks/>
            </p:cNvSpPr>
            <p:nvPr/>
          </p:nvSpPr>
          <p:spPr bwMode="auto">
            <a:xfrm>
              <a:off x="1857" y="1305"/>
              <a:ext cx="10" cy="13"/>
            </a:xfrm>
            <a:custGeom>
              <a:avLst/>
              <a:gdLst>
                <a:gd name="T0" fmla="*/ 0 w 40"/>
                <a:gd name="T1" fmla="*/ 0 h 40"/>
                <a:gd name="T2" fmla="*/ 0 w 40"/>
                <a:gd name="T3" fmla="*/ 0 h 40"/>
                <a:gd name="T4" fmla="*/ 0 w 40"/>
                <a:gd name="T5" fmla="*/ 0 h 40"/>
                <a:gd name="T6" fmla="*/ 0 w 40"/>
                <a:gd name="T7" fmla="*/ 0 h 40"/>
                <a:gd name="T8" fmla="*/ 0 w 40"/>
                <a:gd name="T9" fmla="*/ 0 h 40"/>
                <a:gd name="T10" fmla="*/ 0 w 40"/>
                <a:gd name="T11" fmla="*/ 0 h 40"/>
                <a:gd name="T12" fmla="*/ 0 w 40"/>
                <a:gd name="T13" fmla="*/ 0 h 40"/>
                <a:gd name="T14" fmla="*/ 0 w 40"/>
                <a:gd name="T15" fmla="*/ 0 h 40"/>
                <a:gd name="T16" fmla="*/ 0 w 40"/>
                <a:gd name="T17" fmla="*/ 0 h 40"/>
                <a:gd name="T18" fmla="*/ 0 w 40"/>
                <a:gd name="T19" fmla="*/ 0 h 40"/>
                <a:gd name="T20" fmla="*/ 0 w 40"/>
                <a:gd name="T21" fmla="*/ 0 h 40"/>
                <a:gd name="T22" fmla="*/ 0 w 40"/>
                <a:gd name="T23" fmla="*/ 0 h 40"/>
                <a:gd name="T24" fmla="*/ 0 w 40"/>
                <a:gd name="T25" fmla="*/ 0 h 40"/>
                <a:gd name="T26" fmla="*/ 0 w 40"/>
                <a:gd name="T27" fmla="*/ 0 h 40"/>
                <a:gd name="T28" fmla="*/ 0 w 40"/>
                <a:gd name="T29" fmla="*/ 0 h 40"/>
                <a:gd name="T30" fmla="*/ 0 w 40"/>
                <a:gd name="T31" fmla="*/ 0 h 40"/>
                <a:gd name="T32" fmla="*/ 0 w 40"/>
                <a:gd name="T33" fmla="*/ 0 h 40"/>
                <a:gd name="T34" fmla="*/ 0 w 40"/>
                <a:gd name="T35" fmla="*/ 0 h 40"/>
                <a:gd name="T36" fmla="*/ 0 w 40"/>
                <a:gd name="T37" fmla="*/ 0 h 40"/>
                <a:gd name="T38" fmla="*/ 0 w 40"/>
                <a:gd name="T39" fmla="*/ 0 h 40"/>
                <a:gd name="T40" fmla="*/ 0 w 40"/>
                <a:gd name="T41" fmla="*/ 0 h 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0" h="40">
                  <a:moveTo>
                    <a:pt x="38" y="18"/>
                  </a:moveTo>
                  <a:lnTo>
                    <a:pt x="40" y="23"/>
                  </a:lnTo>
                  <a:lnTo>
                    <a:pt x="40" y="26"/>
                  </a:lnTo>
                  <a:lnTo>
                    <a:pt x="37" y="31"/>
                  </a:lnTo>
                  <a:lnTo>
                    <a:pt x="36" y="34"/>
                  </a:lnTo>
                  <a:lnTo>
                    <a:pt x="32" y="39"/>
                  </a:lnTo>
                  <a:lnTo>
                    <a:pt x="27" y="40"/>
                  </a:lnTo>
                  <a:lnTo>
                    <a:pt x="21" y="40"/>
                  </a:lnTo>
                  <a:lnTo>
                    <a:pt x="17" y="38"/>
                  </a:lnTo>
                  <a:lnTo>
                    <a:pt x="10" y="29"/>
                  </a:lnTo>
                  <a:lnTo>
                    <a:pt x="4" y="21"/>
                  </a:lnTo>
                  <a:lnTo>
                    <a:pt x="2" y="10"/>
                  </a:lnTo>
                  <a:lnTo>
                    <a:pt x="0" y="0"/>
                  </a:lnTo>
                  <a:lnTo>
                    <a:pt x="6" y="1"/>
                  </a:lnTo>
                  <a:lnTo>
                    <a:pt x="11" y="2"/>
                  </a:lnTo>
                  <a:lnTo>
                    <a:pt x="17" y="3"/>
                  </a:lnTo>
                  <a:lnTo>
                    <a:pt x="21" y="4"/>
                  </a:lnTo>
                  <a:lnTo>
                    <a:pt x="27" y="7"/>
                  </a:lnTo>
                  <a:lnTo>
                    <a:pt x="32" y="10"/>
                  </a:lnTo>
                  <a:lnTo>
                    <a:pt x="35" y="14"/>
                  </a:lnTo>
                  <a:lnTo>
                    <a:pt x="38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36" name="Freeform 828"/>
            <p:cNvSpPr>
              <a:spLocks/>
            </p:cNvSpPr>
            <p:nvPr/>
          </p:nvSpPr>
          <p:spPr bwMode="auto">
            <a:xfrm>
              <a:off x="1730" y="1306"/>
              <a:ext cx="13" cy="13"/>
            </a:xfrm>
            <a:custGeom>
              <a:avLst/>
              <a:gdLst>
                <a:gd name="T0" fmla="*/ 0 w 51"/>
                <a:gd name="T1" fmla="*/ 0 h 40"/>
                <a:gd name="T2" fmla="*/ 0 w 51"/>
                <a:gd name="T3" fmla="*/ 0 h 40"/>
                <a:gd name="T4" fmla="*/ 0 w 51"/>
                <a:gd name="T5" fmla="*/ 0 h 40"/>
                <a:gd name="T6" fmla="*/ 0 w 51"/>
                <a:gd name="T7" fmla="*/ 0 h 40"/>
                <a:gd name="T8" fmla="*/ 0 w 51"/>
                <a:gd name="T9" fmla="*/ 0 h 40"/>
                <a:gd name="T10" fmla="*/ 0 w 51"/>
                <a:gd name="T11" fmla="*/ 0 h 40"/>
                <a:gd name="T12" fmla="*/ 0 w 51"/>
                <a:gd name="T13" fmla="*/ 0 h 40"/>
                <a:gd name="T14" fmla="*/ 0 w 51"/>
                <a:gd name="T15" fmla="*/ 0 h 40"/>
                <a:gd name="T16" fmla="*/ 0 w 51"/>
                <a:gd name="T17" fmla="*/ 0 h 40"/>
                <a:gd name="T18" fmla="*/ 0 w 51"/>
                <a:gd name="T19" fmla="*/ 0 h 40"/>
                <a:gd name="T20" fmla="*/ 0 w 51"/>
                <a:gd name="T21" fmla="*/ 0 h 40"/>
                <a:gd name="T22" fmla="*/ 0 w 51"/>
                <a:gd name="T23" fmla="*/ 0 h 40"/>
                <a:gd name="T24" fmla="*/ 0 w 51"/>
                <a:gd name="T25" fmla="*/ 0 h 40"/>
                <a:gd name="T26" fmla="*/ 0 w 51"/>
                <a:gd name="T27" fmla="*/ 0 h 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1" h="40">
                  <a:moveTo>
                    <a:pt x="51" y="27"/>
                  </a:moveTo>
                  <a:lnTo>
                    <a:pt x="45" y="30"/>
                  </a:lnTo>
                  <a:lnTo>
                    <a:pt x="40" y="34"/>
                  </a:lnTo>
                  <a:lnTo>
                    <a:pt x="34" y="36"/>
                  </a:lnTo>
                  <a:lnTo>
                    <a:pt x="27" y="38"/>
                  </a:lnTo>
                  <a:lnTo>
                    <a:pt x="21" y="39"/>
                  </a:lnTo>
                  <a:lnTo>
                    <a:pt x="14" y="40"/>
                  </a:lnTo>
                  <a:lnTo>
                    <a:pt x="7" y="39"/>
                  </a:lnTo>
                  <a:lnTo>
                    <a:pt x="0" y="38"/>
                  </a:lnTo>
                  <a:lnTo>
                    <a:pt x="34" y="0"/>
                  </a:lnTo>
                  <a:lnTo>
                    <a:pt x="40" y="6"/>
                  </a:lnTo>
                  <a:lnTo>
                    <a:pt x="44" y="13"/>
                  </a:lnTo>
                  <a:lnTo>
                    <a:pt x="49" y="20"/>
                  </a:lnTo>
                  <a:lnTo>
                    <a:pt x="51" y="2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37" name="Freeform 829"/>
            <p:cNvSpPr>
              <a:spLocks/>
            </p:cNvSpPr>
            <p:nvPr/>
          </p:nvSpPr>
          <p:spPr bwMode="auto">
            <a:xfrm>
              <a:off x="1683" y="1318"/>
              <a:ext cx="5" cy="9"/>
            </a:xfrm>
            <a:custGeom>
              <a:avLst/>
              <a:gdLst>
                <a:gd name="T0" fmla="*/ 0 w 19"/>
                <a:gd name="T1" fmla="*/ 0 h 27"/>
                <a:gd name="T2" fmla="*/ 0 w 19"/>
                <a:gd name="T3" fmla="*/ 0 h 27"/>
                <a:gd name="T4" fmla="*/ 0 w 19"/>
                <a:gd name="T5" fmla="*/ 0 h 27"/>
                <a:gd name="T6" fmla="*/ 0 w 19"/>
                <a:gd name="T7" fmla="*/ 0 h 27"/>
                <a:gd name="T8" fmla="*/ 0 w 19"/>
                <a:gd name="T9" fmla="*/ 0 h 27"/>
                <a:gd name="T10" fmla="*/ 0 w 19"/>
                <a:gd name="T11" fmla="*/ 0 h 27"/>
                <a:gd name="T12" fmla="*/ 0 w 19"/>
                <a:gd name="T13" fmla="*/ 0 h 27"/>
                <a:gd name="T14" fmla="*/ 0 w 19"/>
                <a:gd name="T15" fmla="*/ 0 h 27"/>
                <a:gd name="T16" fmla="*/ 0 w 19"/>
                <a:gd name="T17" fmla="*/ 0 h 27"/>
                <a:gd name="T18" fmla="*/ 0 w 19"/>
                <a:gd name="T19" fmla="*/ 0 h 27"/>
                <a:gd name="T20" fmla="*/ 0 w 19"/>
                <a:gd name="T21" fmla="*/ 0 h 27"/>
                <a:gd name="T22" fmla="*/ 0 w 19"/>
                <a:gd name="T23" fmla="*/ 0 h 27"/>
                <a:gd name="T24" fmla="*/ 0 w 19"/>
                <a:gd name="T25" fmla="*/ 0 h 27"/>
                <a:gd name="T26" fmla="*/ 0 w 19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" h="27">
                  <a:moveTo>
                    <a:pt x="19" y="16"/>
                  </a:moveTo>
                  <a:lnTo>
                    <a:pt x="18" y="20"/>
                  </a:lnTo>
                  <a:lnTo>
                    <a:pt x="17" y="23"/>
                  </a:lnTo>
                  <a:lnTo>
                    <a:pt x="15" y="25"/>
                  </a:lnTo>
                  <a:lnTo>
                    <a:pt x="11" y="27"/>
                  </a:lnTo>
                  <a:lnTo>
                    <a:pt x="8" y="25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1" y="17"/>
                  </a:lnTo>
                  <a:lnTo>
                    <a:pt x="0" y="0"/>
                  </a:lnTo>
                  <a:lnTo>
                    <a:pt x="7" y="2"/>
                  </a:lnTo>
                  <a:lnTo>
                    <a:pt x="12" y="6"/>
                  </a:lnTo>
                  <a:lnTo>
                    <a:pt x="17" y="10"/>
                  </a:lnTo>
                  <a:lnTo>
                    <a:pt x="1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38" name="Freeform 830"/>
            <p:cNvSpPr>
              <a:spLocks/>
            </p:cNvSpPr>
            <p:nvPr/>
          </p:nvSpPr>
          <p:spPr bwMode="auto">
            <a:xfrm>
              <a:off x="1759" y="1319"/>
              <a:ext cx="11" cy="15"/>
            </a:xfrm>
            <a:custGeom>
              <a:avLst/>
              <a:gdLst>
                <a:gd name="T0" fmla="*/ 0 w 44"/>
                <a:gd name="T1" fmla="*/ 0 h 42"/>
                <a:gd name="T2" fmla="*/ 0 w 44"/>
                <a:gd name="T3" fmla="*/ 0 h 42"/>
                <a:gd name="T4" fmla="*/ 0 w 44"/>
                <a:gd name="T5" fmla="*/ 0 h 42"/>
                <a:gd name="T6" fmla="*/ 0 w 44"/>
                <a:gd name="T7" fmla="*/ 0 h 42"/>
                <a:gd name="T8" fmla="*/ 0 w 44"/>
                <a:gd name="T9" fmla="*/ 0 h 42"/>
                <a:gd name="T10" fmla="*/ 0 w 44"/>
                <a:gd name="T11" fmla="*/ 0 h 42"/>
                <a:gd name="T12" fmla="*/ 0 w 44"/>
                <a:gd name="T13" fmla="*/ 0 h 42"/>
                <a:gd name="T14" fmla="*/ 0 w 44"/>
                <a:gd name="T15" fmla="*/ 0 h 42"/>
                <a:gd name="T16" fmla="*/ 0 w 44"/>
                <a:gd name="T17" fmla="*/ 0 h 42"/>
                <a:gd name="T18" fmla="*/ 0 w 44"/>
                <a:gd name="T19" fmla="*/ 0 h 42"/>
                <a:gd name="T20" fmla="*/ 0 w 44"/>
                <a:gd name="T21" fmla="*/ 0 h 42"/>
                <a:gd name="T22" fmla="*/ 0 w 44"/>
                <a:gd name="T23" fmla="*/ 0 h 42"/>
                <a:gd name="T24" fmla="*/ 0 w 44"/>
                <a:gd name="T25" fmla="*/ 0 h 42"/>
                <a:gd name="T26" fmla="*/ 0 w 44"/>
                <a:gd name="T27" fmla="*/ 0 h 42"/>
                <a:gd name="T28" fmla="*/ 0 w 44"/>
                <a:gd name="T29" fmla="*/ 0 h 42"/>
                <a:gd name="T30" fmla="*/ 0 w 44"/>
                <a:gd name="T31" fmla="*/ 0 h 42"/>
                <a:gd name="T32" fmla="*/ 0 w 44"/>
                <a:gd name="T33" fmla="*/ 0 h 42"/>
                <a:gd name="T34" fmla="*/ 0 w 44"/>
                <a:gd name="T35" fmla="*/ 0 h 42"/>
                <a:gd name="T36" fmla="*/ 0 w 44"/>
                <a:gd name="T37" fmla="*/ 0 h 42"/>
                <a:gd name="T38" fmla="*/ 0 w 44"/>
                <a:gd name="T39" fmla="*/ 0 h 42"/>
                <a:gd name="T40" fmla="*/ 0 w 44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42">
                  <a:moveTo>
                    <a:pt x="43" y="15"/>
                  </a:moveTo>
                  <a:lnTo>
                    <a:pt x="44" y="19"/>
                  </a:lnTo>
                  <a:lnTo>
                    <a:pt x="43" y="24"/>
                  </a:lnTo>
                  <a:lnTo>
                    <a:pt x="40" y="29"/>
                  </a:lnTo>
                  <a:lnTo>
                    <a:pt x="38" y="32"/>
                  </a:lnTo>
                  <a:lnTo>
                    <a:pt x="32" y="35"/>
                  </a:lnTo>
                  <a:lnTo>
                    <a:pt x="26" y="39"/>
                  </a:lnTo>
                  <a:lnTo>
                    <a:pt x="21" y="41"/>
                  </a:lnTo>
                  <a:lnTo>
                    <a:pt x="15" y="42"/>
                  </a:lnTo>
                  <a:lnTo>
                    <a:pt x="13" y="40"/>
                  </a:lnTo>
                  <a:lnTo>
                    <a:pt x="9" y="39"/>
                  </a:lnTo>
                  <a:lnTo>
                    <a:pt x="5" y="39"/>
                  </a:lnTo>
                  <a:lnTo>
                    <a:pt x="0" y="39"/>
                  </a:lnTo>
                  <a:lnTo>
                    <a:pt x="2" y="27"/>
                  </a:lnTo>
                  <a:lnTo>
                    <a:pt x="9" y="18"/>
                  </a:lnTo>
                  <a:lnTo>
                    <a:pt x="18" y="9"/>
                  </a:lnTo>
                  <a:lnTo>
                    <a:pt x="25" y="0"/>
                  </a:lnTo>
                  <a:lnTo>
                    <a:pt x="30" y="2"/>
                  </a:lnTo>
                  <a:lnTo>
                    <a:pt x="36" y="6"/>
                  </a:lnTo>
                  <a:lnTo>
                    <a:pt x="40" y="9"/>
                  </a:lnTo>
                  <a:lnTo>
                    <a:pt x="43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39" name="Freeform 831"/>
            <p:cNvSpPr>
              <a:spLocks/>
            </p:cNvSpPr>
            <p:nvPr/>
          </p:nvSpPr>
          <p:spPr bwMode="auto">
            <a:xfrm>
              <a:off x="1742" y="1319"/>
              <a:ext cx="97" cy="277"/>
            </a:xfrm>
            <a:custGeom>
              <a:avLst/>
              <a:gdLst>
                <a:gd name="T0" fmla="*/ 0 w 368"/>
                <a:gd name="T1" fmla="*/ 0 h 835"/>
                <a:gd name="T2" fmla="*/ 0 w 368"/>
                <a:gd name="T3" fmla="*/ 0 h 835"/>
                <a:gd name="T4" fmla="*/ 0 w 368"/>
                <a:gd name="T5" fmla="*/ 0 h 835"/>
                <a:gd name="T6" fmla="*/ 0 w 368"/>
                <a:gd name="T7" fmla="*/ 0 h 835"/>
                <a:gd name="T8" fmla="*/ 0 w 368"/>
                <a:gd name="T9" fmla="*/ 0 h 835"/>
                <a:gd name="T10" fmla="*/ 0 w 368"/>
                <a:gd name="T11" fmla="*/ 0 h 835"/>
                <a:gd name="T12" fmla="*/ 0 w 368"/>
                <a:gd name="T13" fmla="*/ 0 h 835"/>
                <a:gd name="T14" fmla="*/ 0 w 368"/>
                <a:gd name="T15" fmla="*/ 0 h 835"/>
                <a:gd name="T16" fmla="*/ 0 w 368"/>
                <a:gd name="T17" fmla="*/ 0 h 835"/>
                <a:gd name="T18" fmla="*/ 0 w 368"/>
                <a:gd name="T19" fmla="*/ 0 h 835"/>
                <a:gd name="T20" fmla="*/ 0 w 368"/>
                <a:gd name="T21" fmla="*/ 0 h 835"/>
                <a:gd name="T22" fmla="*/ 0 w 368"/>
                <a:gd name="T23" fmla="*/ 0 h 835"/>
                <a:gd name="T24" fmla="*/ 0 w 368"/>
                <a:gd name="T25" fmla="*/ 0 h 835"/>
                <a:gd name="T26" fmla="*/ 0 w 368"/>
                <a:gd name="T27" fmla="*/ 0 h 835"/>
                <a:gd name="T28" fmla="*/ 0 w 368"/>
                <a:gd name="T29" fmla="*/ 0 h 835"/>
                <a:gd name="T30" fmla="*/ 0 w 368"/>
                <a:gd name="T31" fmla="*/ 0 h 835"/>
                <a:gd name="T32" fmla="*/ 0 w 368"/>
                <a:gd name="T33" fmla="*/ 0 h 835"/>
                <a:gd name="T34" fmla="*/ 0 w 368"/>
                <a:gd name="T35" fmla="*/ 0 h 835"/>
                <a:gd name="T36" fmla="*/ 0 w 368"/>
                <a:gd name="T37" fmla="*/ 0 h 835"/>
                <a:gd name="T38" fmla="*/ 0 w 368"/>
                <a:gd name="T39" fmla="*/ 0 h 835"/>
                <a:gd name="T40" fmla="*/ 0 w 368"/>
                <a:gd name="T41" fmla="*/ 0 h 835"/>
                <a:gd name="T42" fmla="*/ 0 w 368"/>
                <a:gd name="T43" fmla="*/ 0 h 835"/>
                <a:gd name="T44" fmla="*/ 0 w 368"/>
                <a:gd name="T45" fmla="*/ 0 h 835"/>
                <a:gd name="T46" fmla="*/ 0 w 368"/>
                <a:gd name="T47" fmla="*/ 0 h 835"/>
                <a:gd name="T48" fmla="*/ 0 w 368"/>
                <a:gd name="T49" fmla="*/ 0 h 835"/>
                <a:gd name="T50" fmla="*/ 0 w 368"/>
                <a:gd name="T51" fmla="*/ 0 h 835"/>
                <a:gd name="T52" fmla="*/ 0 w 368"/>
                <a:gd name="T53" fmla="*/ 0 h 835"/>
                <a:gd name="T54" fmla="*/ 0 w 368"/>
                <a:gd name="T55" fmla="*/ 0 h 835"/>
                <a:gd name="T56" fmla="*/ 0 w 368"/>
                <a:gd name="T57" fmla="*/ 0 h 835"/>
                <a:gd name="T58" fmla="*/ 0 w 368"/>
                <a:gd name="T59" fmla="*/ 0 h 835"/>
                <a:gd name="T60" fmla="*/ 0 w 368"/>
                <a:gd name="T61" fmla="*/ 0 h 835"/>
                <a:gd name="T62" fmla="*/ 0 w 368"/>
                <a:gd name="T63" fmla="*/ 0 h 835"/>
                <a:gd name="T64" fmla="*/ 0 w 368"/>
                <a:gd name="T65" fmla="*/ 0 h 835"/>
                <a:gd name="T66" fmla="*/ 0 w 368"/>
                <a:gd name="T67" fmla="*/ 0 h 835"/>
                <a:gd name="T68" fmla="*/ 0 w 368"/>
                <a:gd name="T69" fmla="*/ 0 h 835"/>
                <a:gd name="T70" fmla="*/ 0 w 368"/>
                <a:gd name="T71" fmla="*/ 0 h 835"/>
                <a:gd name="T72" fmla="*/ 0 w 368"/>
                <a:gd name="T73" fmla="*/ 0 h 835"/>
                <a:gd name="T74" fmla="*/ 0 w 368"/>
                <a:gd name="T75" fmla="*/ 0 h 835"/>
                <a:gd name="T76" fmla="*/ 0 w 368"/>
                <a:gd name="T77" fmla="*/ 0 h 835"/>
                <a:gd name="T78" fmla="*/ 0 w 368"/>
                <a:gd name="T79" fmla="*/ 0 h 835"/>
                <a:gd name="T80" fmla="*/ 0 w 368"/>
                <a:gd name="T81" fmla="*/ 0 h 835"/>
                <a:gd name="T82" fmla="*/ 0 w 368"/>
                <a:gd name="T83" fmla="*/ 0 h 835"/>
                <a:gd name="T84" fmla="*/ 0 w 368"/>
                <a:gd name="T85" fmla="*/ 0 h 835"/>
                <a:gd name="T86" fmla="*/ 0 w 368"/>
                <a:gd name="T87" fmla="*/ 0 h 835"/>
                <a:gd name="T88" fmla="*/ 0 w 368"/>
                <a:gd name="T89" fmla="*/ 0 h 835"/>
                <a:gd name="T90" fmla="*/ 0 w 368"/>
                <a:gd name="T91" fmla="*/ 0 h 835"/>
                <a:gd name="T92" fmla="*/ 0 w 368"/>
                <a:gd name="T93" fmla="*/ 0 h 835"/>
                <a:gd name="T94" fmla="*/ 0 w 368"/>
                <a:gd name="T95" fmla="*/ 0 h 835"/>
                <a:gd name="T96" fmla="*/ 0 w 368"/>
                <a:gd name="T97" fmla="*/ 0 h 835"/>
                <a:gd name="T98" fmla="*/ 0 w 368"/>
                <a:gd name="T99" fmla="*/ 0 h 835"/>
                <a:gd name="T100" fmla="*/ 0 w 368"/>
                <a:gd name="T101" fmla="*/ 0 h 83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68" h="835">
                  <a:moveTo>
                    <a:pt x="211" y="122"/>
                  </a:moveTo>
                  <a:lnTo>
                    <a:pt x="219" y="115"/>
                  </a:lnTo>
                  <a:lnTo>
                    <a:pt x="225" y="107"/>
                  </a:lnTo>
                  <a:lnTo>
                    <a:pt x="232" y="99"/>
                  </a:lnTo>
                  <a:lnTo>
                    <a:pt x="239" y="91"/>
                  </a:lnTo>
                  <a:lnTo>
                    <a:pt x="246" y="83"/>
                  </a:lnTo>
                  <a:lnTo>
                    <a:pt x="254" y="75"/>
                  </a:lnTo>
                  <a:lnTo>
                    <a:pt x="261" y="67"/>
                  </a:lnTo>
                  <a:lnTo>
                    <a:pt x="269" y="60"/>
                  </a:lnTo>
                  <a:lnTo>
                    <a:pt x="262" y="74"/>
                  </a:lnTo>
                  <a:lnTo>
                    <a:pt x="254" y="88"/>
                  </a:lnTo>
                  <a:lnTo>
                    <a:pt x="245" y="102"/>
                  </a:lnTo>
                  <a:lnTo>
                    <a:pt x="236" y="116"/>
                  </a:lnTo>
                  <a:lnTo>
                    <a:pt x="225" y="129"/>
                  </a:lnTo>
                  <a:lnTo>
                    <a:pt x="215" y="143"/>
                  </a:lnTo>
                  <a:lnTo>
                    <a:pt x="204" y="155"/>
                  </a:lnTo>
                  <a:lnTo>
                    <a:pt x="192" y="167"/>
                  </a:lnTo>
                  <a:lnTo>
                    <a:pt x="183" y="188"/>
                  </a:lnTo>
                  <a:lnTo>
                    <a:pt x="172" y="207"/>
                  </a:lnTo>
                  <a:lnTo>
                    <a:pt x="161" y="227"/>
                  </a:lnTo>
                  <a:lnTo>
                    <a:pt x="148" y="246"/>
                  </a:lnTo>
                  <a:lnTo>
                    <a:pt x="137" y="267"/>
                  </a:lnTo>
                  <a:lnTo>
                    <a:pt x="126" y="287"/>
                  </a:lnTo>
                  <a:lnTo>
                    <a:pt x="117" y="308"/>
                  </a:lnTo>
                  <a:lnTo>
                    <a:pt x="111" y="330"/>
                  </a:lnTo>
                  <a:lnTo>
                    <a:pt x="107" y="372"/>
                  </a:lnTo>
                  <a:lnTo>
                    <a:pt x="98" y="411"/>
                  </a:lnTo>
                  <a:lnTo>
                    <a:pt x="91" y="450"/>
                  </a:lnTo>
                  <a:lnTo>
                    <a:pt x="93" y="492"/>
                  </a:lnTo>
                  <a:lnTo>
                    <a:pt x="108" y="472"/>
                  </a:lnTo>
                  <a:lnTo>
                    <a:pt x="125" y="452"/>
                  </a:lnTo>
                  <a:lnTo>
                    <a:pt x="143" y="433"/>
                  </a:lnTo>
                  <a:lnTo>
                    <a:pt x="160" y="414"/>
                  </a:lnTo>
                  <a:lnTo>
                    <a:pt x="177" y="395"/>
                  </a:lnTo>
                  <a:lnTo>
                    <a:pt x="193" y="375"/>
                  </a:lnTo>
                  <a:lnTo>
                    <a:pt x="208" y="355"/>
                  </a:lnTo>
                  <a:lnTo>
                    <a:pt x="221" y="334"/>
                  </a:lnTo>
                  <a:lnTo>
                    <a:pt x="231" y="320"/>
                  </a:lnTo>
                  <a:lnTo>
                    <a:pt x="238" y="305"/>
                  </a:lnTo>
                  <a:lnTo>
                    <a:pt x="244" y="289"/>
                  </a:lnTo>
                  <a:lnTo>
                    <a:pt x="250" y="273"/>
                  </a:lnTo>
                  <a:lnTo>
                    <a:pt x="254" y="257"/>
                  </a:lnTo>
                  <a:lnTo>
                    <a:pt x="260" y="242"/>
                  </a:lnTo>
                  <a:lnTo>
                    <a:pt x="267" y="226"/>
                  </a:lnTo>
                  <a:lnTo>
                    <a:pt x="276" y="212"/>
                  </a:lnTo>
                  <a:lnTo>
                    <a:pt x="274" y="222"/>
                  </a:lnTo>
                  <a:lnTo>
                    <a:pt x="270" y="234"/>
                  </a:lnTo>
                  <a:lnTo>
                    <a:pt x="268" y="245"/>
                  </a:lnTo>
                  <a:lnTo>
                    <a:pt x="272" y="257"/>
                  </a:lnTo>
                  <a:lnTo>
                    <a:pt x="283" y="244"/>
                  </a:lnTo>
                  <a:lnTo>
                    <a:pt x="293" y="230"/>
                  </a:lnTo>
                  <a:lnTo>
                    <a:pt x="303" y="217"/>
                  </a:lnTo>
                  <a:lnTo>
                    <a:pt x="313" y="204"/>
                  </a:lnTo>
                  <a:lnTo>
                    <a:pt x="322" y="190"/>
                  </a:lnTo>
                  <a:lnTo>
                    <a:pt x="333" y="177"/>
                  </a:lnTo>
                  <a:lnTo>
                    <a:pt x="343" y="163"/>
                  </a:lnTo>
                  <a:lnTo>
                    <a:pt x="355" y="151"/>
                  </a:lnTo>
                  <a:lnTo>
                    <a:pt x="349" y="160"/>
                  </a:lnTo>
                  <a:lnTo>
                    <a:pt x="342" y="170"/>
                  </a:lnTo>
                  <a:lnTo>
                    <a:pt x="335" y="181"/>
                  </a:lnTo>
                  <a:lnTo>
                    <a:pt x="329" y="191"/>
                  </a:lnTo>
                  <a:lnTo>
                    <a:pt x="317" y="213"/>
                  </a:lnTo>
                  <a:lnTo>
                    <a:pt x="302" y="234"/>
                  </a:lnTo>
                  <a:lnTo>
                    <a:pt x="287" y="254"/>
                  </a:lnTo>
                  <a:lnTo>
                    <a:pt x="272" y="275"/>
                  </a:lnTo>
                  <a:lnTo>
                    <a:pt x="257" y="297"/>
                  </a:lnTo>
                  <a:lnTo>
                    <a:pt x="243" y="318"/>
                  </a:lnTo>
                  <a:lnTo>
                    <a:pt x="231" y="340"/>
                  </a:lnTo>
                  <a:lnTo>
                    <a:pt x="221" y="363"/>
                  </a:lnTo>
                  <a:lnTo>
                    <a:pt x="227" y="363"/>
                  </a:lnTo>
                  <a:lnTo>
                    <a:pt x="245" y="353"/>
                  </a:lnTo>
                  <a:lnTo>
                    <a:pt x="264" y="344"/>
                  </a:lnTo>
                  <a:lnTo>
                    <a:pt x="282" y="335"/>
                  </a:lnTo>
                  <a:lnTo>
                    <a:pt x="299" y="325"/>
                  </a:lnTo>
                  <a:lnTo>
                    <a:pt x="318" y="314"/>
                  </a:lnTo>
                  <a:lnTo>
                    <a:pt x="335" y="303"/>
                  </a:lnTo>
                  <a:lnTo>
                    <a:pt x="352" y="291"/>
                  </a:lnTo>
                  <a:lnTo>
                    <a:pt x="368" y="277"/>
                  </a:lnTo>
                  <a:lnTo>
                    <a:pt x="365" y="285"/>
                  </a:lnTo>
                  <a:lnTo>
                    <a:pt x="359" y="294"/>
                  </a:lnTo>
                  <a:lnTo>
                    <a:pt x="352" y="302"/>
                  </a:lnTo>
                  <a:lnTo>
                    <a:pt x="345" y="308"/>
                  </a:lnTo>
                  <a:lnTo>
                    <a:pt x="337" y="315"/>
                  </a:lnTo>
                  <a:lnTo>
                    <a:pt x="328" y="321"/>
                  </a:lnTo>
                  <a:lnTo>
                    <a:pt x="320" y="327"/>
                  </a:lnTo>
                  <a:lnTo>
                    <a:pt x="312" y="332"/>
                  </a:lnTo>
                  <a:lnTo>
                    <a:pt x="300" y="338"/>
                  </a:lnTo>
                  <a:lnTo>
                    <a:pt x="288" y="344"/>
                  </a:lnTo>
                  <a:lnTo>
                    <a:pt x="276" y="351"/>
                  </a:lnTo>
                  <a:lnTo>
                    <a:pt x="264" y="357"/>
                  </a:lnTo>
                  <a:lnTo>
                    <a:pt x="252" y="365"/>
                  </a:lnTo>
                  <a:lnTo>
                    <a:pt x="240" y="372"/>
                  </a:lnTo>
                  <a:lnTo>
                    <a:pt x="230" y="381"/>
                  </a:lnTo>
                  <a:lnTo>
                    <a:pt x="220" y="390"/>
                  </a:lnTo>
                  <a:lnTo>
                    <a:pt x="211" y="391"/>
                  </a:lnTo>
                  <a:lnTo>
                    <a:pt x="202" y="395"/>
                  </a:lnTo>
                  <a:lnTo>
                    <a:pt x="196" y="399"/>
                  </a:lnTo>
                  <a:lnTo>
                    <a:pt x="190" y="405"/>
                  </a:lnTo>
                  <a:lnTo>
                    <a:pt x="184" y="412"/>
                  </a:lnTo>
                  <a:lnTo>
                    <a:pt x="179" y="419"/>
                  </a:lnTo>
                  <a:lnTo>
                    <a:pt x="175" y="426"/>
                  </a:lnTo>
                  <a:lnTo>
                    <a:pt x="171" y="434"/>
                  </a:lnTo>
                  <a:lnTo>
                    <a:pt x="162" y="444"/>
                  </a:lnTo>
                  <a:lnTo>
                    <a:pt x="153" y="456"/>
                  </a:lnTo>
                  <a:lnTo>
                    <a:pt x="144" y="466"/>
                  </a:lnTo>
                  <a:lnTo>
                    <a:pt x="134" y="478"/>
                  </a:lnTo>
                  <a:lnTo>
                    <a:pt x="125" y="488"/>
                  </a:lnTo>
                  <a:lnTo>
                    <a:pt x="115" y="499"/>
                  </a:lnTo>
                  <a:lnTo>
                    <a:pt x="103" y="508"/>
                  </a:lnTo>
                  <a:lnTo>
                    <a:pt x="92" y="516"/>
                  </a:lnTo>
                  <a:lnTo>
                    <a:pt x="86" y="532"/>
                  </a:lnTo>
                  <a:lnTo>
                    <a:pt x="88" y="548"/>
                  </a:lnTo>
                  <a:lnTo>
                    <a:pt x="92" y="564"/>
                  </a:lnTo>
                  <a:lnTo>
                    <a:pt x="94" y="581"/>
                  </a:lnTo>
                  <a:lnTo>
                    <a:pt x="93" y="619"/>
                  </a:lnTo>
                  <a:lnTo>
                    <a:pt x="92" y="656"/>
                  </a:lnTo>
                  <a:lnTo>
                    <a:pt x="88" y="693"/>
                  </a:lnTo>
                  <a:lnTo>
                    <a:pt x="79" y="728"/>
                  </a:lnTo>
                  <a:lnTo>
                    <a:pt x="86" y="725"/>
                  </a:lnTo>
                  <a:lnTo>
                    <a:pt x="92" y="722"/>
                  </a:lnTo>
                  <a:lnTo>
                    <a:pt x="99" y="720"/>
                  </a:lnTo>
                  <a:lnTo>
                    <a:pt x="106" y="716"/>
                  </a:lnTo>
                  <a:lnTo>
                    <a:pt x="111" y="713"/>
                  </a:lnTo>
                  <a:lnTo>
                    <a:pt x="118" y="710"/>
                  </a:lnTo>
                  <a:lnTo>
                    <a:pt x="125" y="708"/>
                  </a:lnTo>
                  <a:lnTo>
                    <a:pt x="132" y="706"/>
                  </a:lnTo>
                  <a:lnTo>
                    <a:pt x="125" y="714"/>
                  </a:lnTo>
                  <a:lnTo>
                    <a:pt x="118" y="723"/>
                  </a:lnTo>
                  <a:lnTo>
                    <a:pt x="110" y="732"/>
                  </a:lnTo>
                  <a:lnTo>
                    <a:pt x="102" y="742"/>
                  </a:lnTo>
                  <a:lnTo>
                    <a:pt x="93" y="751"/>
                  </a:lnTo>
                  <a:lnTo>
                    <a:pt x="84" y="759"/>
                  </a:lnTo>
                  <a:lnTo>
                    <a:pt x="73" y="766"/>
                  </a:lnTo>
                  <a:lnTo>
                    <a:pt x="63" y="770"/>
                  </a:lnTo>
                  <a:lnTo>
                    <a:pt x="53" y="785"/>
                  </a:lnTo>
                  <a:lnTo>
                    <a:pt x="46" y="803"/>
                  </a:lnTo>
                  <a:lnTo>
                    <a:pt x="40" y="819"/>
                  </a:lnTo>
                  <a:lnTo>
                    <a:pt x="31" y="835"/>
                  </a:lnTo>
                  <a:lnTo>
                    <a:pt x="31" y="823"/>
                  </a:lnTo>
                  <a:lnTo>
                    <a:pt x="33" y="812"/>
                  </a:lnTo>
                  <a:lnTo>
                    <a:pt x="38" y="801"/>
                  </a:lnTo>
                  <a:lnTo>
                    <a:pt x="43" y="791"/>
                  </a:lnTo>
                  <a:lnTo>
                    <a:pt x="48" y="781"/>
                  </a:lnTo>
                  <a:lnTo>
                    <a:pt x="53" y="770"/>
                  </a:lnTo>
                  <a:lnTo>
                    <a:pt x="55" y="759"/>
                  </a:lnTo>
                  <a:lnTo>
                    <a:pt x="55" y="746"/>
                  </a:lnTo>
                  <a:lnTo>
                    <a:pt x="51" y="724"/>
                  </a:lnTo>
                  <a:lnTo>
                    <a:pt x="47" y="704"/>
                  </a:lnTo>
                  <a:lnTo>
                    <a:pt x="41" y="683"/>
                  </a:lnTo>
                  <a:lnTo>
                    <a:pt x="35" y="663"/>
                  </a:lnTo>
                  <a:lnTo>
                    <a:pt x="27" y="644"/>
                  </a:lnTo>
                  <a:lnTo>
                    <a:pt x="19" y="624"/>
                  </a:lnTo>
                  <a:lnTo>
                    <a:pt x="10" y="606"/>
                  </a:lnTo>
                  <a:lnTo>
                    <a:pt x="0" y="587"/>
                  </a:lnTo>
                  <a:lnTo>
                    <a:pt x="11" y="599"/>
                  </a:lnTo>
                  <a:lnTo>
                    <a:pt x="21" y="611"/>
                  </a:lnTo>
                  <a:lnTo>
                    <a:pt x="31" y="625"/>
                  </a:lnTo>
                  <a:lnTo>
                    <a:pt x="40" y="638"/>
                  </a:lnTo>
                  <a:lnTo>
                    <a:pt x="47" y="652"/>
                  </a:lnTo>
                  <a:lnTo>
                    <a:pt x="55" y="666"/>
                  </a:lnTo>
                  <a:lnTo>
                    <a:pt x="61" y="681"/>
                  </a:lnTo>
                  <a:lnTo>
                    <a:pt x="66" y="694"/>
                  </a:lnTo>
                  <a:lnTo>
                    <a:pt x="70" y="654"/>
                  </a:lnTo>
                  <a:lnTo>
                    <a:pt x="66" y="614"/>
                  </a:lnTo>
                  <a:lnTo>
                    <a:pt x="62" y="573"/>
                  </a:lnTo>
                  <a:lnTo>
                    <a:pt x="63" y="532"/>
                  </a:lnTo>
                  <a:lnTo>
                    <a:pt x="68" y="503"/>
                  </a:lnTo>
                  <a:lnTo>
                    <a:pt x="71" y="474"/>
                  </a:lnTo>
                  <a:lnTo>
                    <a:pt x="72" y="444"/>
                  </a:lnTo>
                  <a:lnTo>
                    <a:pt x="75" y="414"/>
                  </a:lnTo>
                  <a:lnTo>
                    <a:pt x="77" y="386"/>
                  </a:lnTo>
                  <a:lnTo>
                    <a:pt x="83" y="357"/>
                  </a:lnTo>
                  <a:lnTo>
                    <a:pt x="91" y="330"/>
                  </a:lnTo>
                  <a:lnTo>
                    <a:pt x="104" y="305"/>
                  </a:lnTo>
                  <a:lnTo>
                    <a:pt x="111" y="280"/>
                  </a:lnTo>
                  <a:lnTo>
                    <a:pt x="109" y="253"/>
                  </a:lnTo>
                  <a:lnTo>
                    <a:pt x="103" y="228"/>
                  </a:lnTo>
                  <a:lnTo>
                    <a:pt x="99" y="201"/>
                  </a:lnTo>
                  <a:lnTo>
                    <a:pt x="92" y="158"/>
                  </a:lnTo>
                  <a:lnTo>
                    <a:pt x="125" y="257"/>
                  </a:lnTo>
                  <a:lnTo>
                    <a:pt x="140" y="237"/>
                  </a:lnTo>
                  <a:lnTo>
                    <a:pt x="155" y="217"/>
                  </a:lnTo>
                  <a:lnTo>
                    <a:pt x="168" y="197"/>
                  </a:lnTo>
                  <a:lnTo>
                    <a:pt x="179" y="175"/>
                  </a:lnTo>
                  <a:lnTo>
                    <a:pt x="190" y="153"/>
                  </a:lnTo>
                  <a:lnTo>
                    <a:pt x="198" y="130"/>
                  </a:lnTo>
                  <a:lnTo>
                    <a:pt x="206" y="107"/>
                  </a:lnTo>
                  <a:lnTo>
                    <a:pt x="213" y="83"/>
                  </a:lnTo>
                  <a:lnTo>
                    <a:pt x="217" y="72"/>
                  </a:lnTo>
                  <a:lnTo>
                    <a:pt x="223" y="62"/>
                  </a:lnTo>
                  <a:lnTo>
                    <a:pt x="229" y="52"/>
                  </a:lnTo>
                  <a:lnTo>
                    <a:pt x="235" y="41"/>
                  </a:lnTo>
                  <a:lnTo>
                    <a:pt x="242" y="31"/>
                  </a:lnTo>
                  <a:lnTo>
                    <a:pt x="247" y="21"/>
                  </a:lnTo>
                  <a:lnTo>
                    <a:pt x="254" y="10"/>
                  </a:lnTo>
                  <a:lnTo>
                    <a:pt x="260" y="0"/>
                  </a:lnTo>
                  <a:lnTo>
                    <a:pt x="254" y="15"/>
                  </a:lnTo>
                  <a:lnTo>
                    <a:pt x="247" y="31"/>
                  </a:lnTo>
                  <a:lnTo>
                    <a:pt x="242" y="46"/>
                  </a:lnTo>
                  <a:lnTo>
                    <a:pt x="235" y="61"/>
                  </a:lnTo>
                  <a:lnTo>
                    <a:pt x="228" y="76"/>
                  </a:lnTo>
                  <a:lnTo>
                    <a:pt x="222" y="91"/>
                  </a:lnTo>
                  <a:lnTo>
                    <a:pt x="215" y="106"/>
                  </a:lnTo>
                  <a:lnTo>
                    <a:pt x="211" y="122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40" name="Freeform 832"/>
            <p:cNvSpPr>
              <a:spLocks/>
            </p:cNvSpPr>
            <p:nvPr/>
          </p:nvSpPr>
          <p:spPr bwMode="auto">
            <a:xfrm>
              <a:off x="1583" y="1323"/>
              <a:ext cx="13" cy="10"/>
            </a:xfrm>
            <a:custGeom>
              <a:avLst/>
              <a:gdLst>
                <a:gd name="T0" fmla="*/ 0 w 50"/>
                <a:gd name="T1" fmla="*/ 0 h 29"/>
                <a:gd name="T2" fmla="*/ 0 w 50"/>
                <a:gd name="T3" fmla="*/ 0 h 29"/>
                <a:gd name="T4" fmla="*/ 0 w 50"/>
                <a:gd name="T5" fmla="*/ 0 h 29"/>
                <a:gd name="T6" fmla="*/ 0 w 50"/>
                <a:gd name="T7" fmla="*/ 0 h 29"/>
                <a:gd name="T8" fmla="*/ 0 w 50"/>
                <a:gd name="T9" fmla="*/ 0 h 29"/>
                <a:gd name="T10" fmla="*/ 0 w 50"/>
                <a:gd name="T11" fmla="*/ 0 h 29"/>
                <a:gd name="T12" fmla="*/ 0 w 50"/>
                <a:gd name="T13" fmla="*/ 0 h 29"/>
                <a:gd name="T14" fmla="*/ 0 w 50"/>
                <a:gd name="T15" fmla="*/ 0 h 29"/>
                <a:gd name="T16" fmla="*/ 0 w 50"/>
                <a:gd name="T17" fmla="*/ 0 h 29"/>
                <a:gd name="T18" fmla="*/ 0 w 50"/>
                <a:gd name="T19" fmla="*/ 0 h 29"/>
                <a:gd name="T20" fmla="*/ 0 w 50"/>
                <a:gd name="T21" fmla="*/ 0 h 29"/>
                <a:gd name="T22" fmla="*/ 0 w 50"/>
                <a:gd name="T23" fmla="*/ 0 h 29"/>
                <a:gd name="T24" fmla="*/ 0 w 50"/>
                <a:gd name="T25" fmla="*/ 0 h 29"/>
                <a:gd name="T26" fmla="*/ 0 w 50"/>
                <a:gd name="T27" fmla="*/ 0 h 29"/>
                <a:gd name="T28" fmla="*/ 0 w 50"/>
                <a:gd name="T29" fmla="*/ 0 h 29"/>
                <a:gd name="T30" fmla="*/ 0 w 50"/>
                <a:gd name="T31" fmla="*/ 0 h 29"/>
                <a:gd name="T32" fmla="*/ 0 w 50"/>
                <a:gd name="T33" fmla="*/ 0 h 29"/>
                <a:gd name="T34" fmla="*/ 0 w 50"/>
                <a:gd name="T35" fmla="*/ 0 h 29"/>
                <a:gd name="T36" fmla="*/ 0 w 50"/>
                <a:gd name="T37" fmla="*/ 0 h 29"/>
                <a:gd name="T38" fmla="*/ 0 w 50"/>
                <a:gd name="T39" fmla="*/ 0 h 29"/>
                <a:gd name="T40" fmla="*/ 0 w 50"/>
                <a:gd name="T41" fmla="*/ 0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0" h="29">
                  <a:moveTo>
                    <a:pt x="50" y="11"/>
                  </a:moveTo>
                  <a:lnTo>
                    <a:pt x="45" y="15"/>
                  </a:lnTo>
                  <a:lnTo>
                    <a:pt x="41" y="19"/>
                  </a:lnTo>
                  <a:lnTo>
                    <a:pt x="35" y="22"/>
                  </a:lnTo>
                  <a:lnTo>
                    <a:pt x="29" y="25"/>
                  </a:lnTo>
                  <a:lnTo>
                    <a:pt x="23" y="27"/>
                  </a:lnTo>
                  <a:lnTo>
                    <a:pt x="16" y="28"/>
                  </a:lnTo>
                  <a:lnTo>
                    <a:pt x="9" y="29"/>
                  </a:lnTo>
                  <a:lnTo>
                    <a:pt x="2" y="28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8" y="8"/>
                  </a:lnTo>
                  <a:lnTo>
                    <a:pt x="15" y="2"/>
                  </a:lnTo>
                  <a:lnTo>
                    <a:pt x="23" y="0"/>
                  </a:lnTo>
                  <a:lnTo>
                    <a:pt x="31" y="1"/>
                  </a:lnTo>
                  <a:lnTo>
                    <a:pt x="35" y="5"/>
                  </a:lnTo>
                  <a:lnTo>
                    <a:pt x="39" y="7"/>
                  </a:lnTo>
                  <a:lnTo>
                    <a:pt x="45" y="9"/>
                  </a:lnTo>
                  <a:lnTo>
                    <a:pt x="50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41" name="Freeform 833"/>
            <p:cNvSpPr>
              <a:spLocks/>
            </p:cNvSpPr>
            <p:nvPr/>
          </p:nvSpPr>
          <p:spPr bwMode="auto">
            <a:xfrm>
              <a:off x="1621" y="1325"/>
              <a:ext cx="6" cy="7"/>
            </a:xfrm>
            <a:custGeom>
              <a:avLst/>
              <a:gdLst>
                <a:gd name="T0" fmla="*/ 0 w 24"/>
                <a:gd name="T1" fmla="*/ 0 h 23"/>
                <a:gd name="T2" fmla="*/ 0 w 24"/>
                <a:gd name="T3" fmla="*/ 0 h 23"/>
                <a:gd name="T4" fmla="*/ 0 w 24"/>
                <a:gd name="T5" fmla="*/ 0 h 23"/>
                <a:gd name="T6" fmla="*/ 0 w 24"/>
                <a:gd name="T7" fmla="*/ 0 h 23"/>
                <a:gd name="T8" fmla="*/ 0 w 24"/>
                <a:gd name="T9" fmla="*/ 0 h 23"/>
                <a:gd name="T10" fmla="*/ 0 w 24"/>
                <a:gd name="T11" fmla="*/ 0 h 23"/>
                <a:gd name="T12" fmla="*/ 0 w 24"/>
                <a:gd name="T13" fmla="*/ 0 h 23"/>
                <a:gd name="T14" fmla="*/ 0 w 24"/>
                <a:gd name="T15" fmla="*/ 0 h 23"/>
                <a:gd name="T16" fmla="*/ 0 w 24"/>
                <a:gd name="T17" fmla="*/ 0 h 23"/>
                <a:gd name="T18" fmla="*/ 0 w 24"/>
                <a:gd name="T19" fmla="*/ 0 h 23"/>
                <a:gd name="T20" fmla="*/ 0 w 24"/>
                <a:gd name="T21" fmla="*/ 0 h 23"/>
                <a:gd name="T22" fmla="*/ 0 w 24"/>
                <a:gd name="T23" fmla="*/ 0 h 23"/>
                <a:gd name="T24" fmla="*/ 0 w 24"/>
                <a:gd name="T25" fmla="*/ 0 h 23"/>
                <a:gd name="T26" fmla="*/ 0 w 24"/>
                <a:gd name="T27" fmla="*/ 0 h 23"/>
                <a:gd name="T28" fmla="*/ 0 w 24"/>
                <a:gd name="T29" fmla="*/ 0 h 23"/>
                <a:gd name="T30" fmla="*/ 0 w 24"/>
                <a:gd name="T31" fmla="*/ 0 h 23"/>
                <a:gd name="T32" fmla="*/ 0 w 24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23">
                  <a:moveTo>
                    <a:pt x="24" y="4"/>
                  </a:moveTo>
                  <a:lnTo>
                    <a:pt x="21" y="10"/>
                  </a:lnTo>
                  <a:lnTo>
                    <a:pt x="16" y="15"/>
                  </a:lnTo>
                  <a:lnTo>
                    <a:pt x="11" y="19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3" y="7"/>
                  </a:lnTo>
                  <a:lnTo>
                    <a:pt x="5" y="3"/>
                  </a:lnTo>
                  <a:lnTo>
                    <a:pt x="8" y="1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1" y="1"/>
                  </a:lnTo>
                  <a:lnTo>
                    <a:pt x="24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42" name="Freeform 834"/>
            <p:cNvSpPr>
              <a:spLocks/>
            </p:cNvSpPr>
            <p:nvPr/>
          </p:nvSpPr>
          <p:spPr bwMode="auto">
            <a:xfrm>
              <a:off x="1562" y="1325"/>
              <a:ext cx="8" cy="5"/>
            </a:xfrm>
            <a:custGeom>
              <a:avLst/>
              <a:gdLst>
                <a:gd name="T0" fmla="*/ 0 w 32"/>
                <a:gd name="T1" fmla="*/ 0 h 14"/>
                <a:gd name="T2" fmla="*/ 0 w 32"/>
                <a:gd name="T3" fmla="*/ 0 h 14"/>
                <a:gd name="T4" fmla="*/ 0 w 32"/>
                <a:gd name="T5" fmla="*/ 0 h 14"/>
                <a:gd name="T6" fmla="*/ 0 w 32"/>
                <a:gd name="T7" fmla="*/ 0 h 14"/>
                <a:gd name="T8" fmla="*/ 0 w 32"/>
                <a:gd name="T9" fmla="*/ 0 h 14"/>
                <a:gd name="T10" fmla="*/ 0 w 32"/>
                <a:gd name="T11" fmla="*/ 0 h 14"/>
                <a:gd name="T12" fmla="*/ 0 w 32"/>
                <a:gd name="T13" fmla="*/ 0 h 14"/>
                <a:gd name="T14" fmla="*/ 0 w 32"/>
                <a:gd name="T15" fmla="*/ 0 h 14"/>
                <a:gd name="T16" fmla="*/ 0 w 32"/>
                <a:gd name="T17" fmla="*/ 0 h 14"/>
                <a:gd name="T18" fmla="*/ 0 w 32"/>
                <a:gd name="T19" fmla="*/ 0 h 14"/>
                <a:gd name="T20" fmla="*/ 0 w 32"/>
                <a:gd name="T21" fmla="*/ 0 h 14"/>
                <a:gd name="T22" fmla="*/ 0 w 32"/>
                <a:gd name="T23" fmla="*/ 0 h 14"/>
                <a:gd name="T24" fmla="*/ 0 w 32"/>
                <a:gd name="T25" fmla="*/ 0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" h="14">
                  <a:moveTo>
                    <a:pt x="32" y="13"/>
                  </a:moveTo>
                  <a:lnTo>
                    <a:pt x="24" y="14"/>
                  </a:lnTo>
                  <a:lnTo>
                    <a:pt x="16" y="13"/>
                  </a:lnTo>
                  <a:lnTo>
                    <a:pt x="8" y="12"/>
                  </a:lnTo>
                  <a:lnTo>
                    <a:pt x="0" y="9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7" y="1"/>
                  </a:lnTo>
                  <a:lnTo>
                    <a:pt x="23" y="5"/>
                  </a:lnTo>
                  <a:lnTo>
                    <a:pt x="27" y="8"/>
                  </a:lnTo>
                  <a:lnTo>
                    <a:pt x="32" y="1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43" name="Freeform 835"/>
            <p:cNvSpPr>
              <a:spLocks/>
            </p:cNvSpPr>
            <p:nvPr/>
          </p:nvSpPr>
          <p:spPr bwMode="auto">
            <a:xfrm>
              <a:off x="1839" y="1334"/>
              <a:ext cx="8" cy="13"/>
            </a:xfrm>
            <a:custGeom>
              <a:avLst/>
              <a:gdLst>
                <a:gd name="T0" fmla="*/ 0 w 30"/>
                <a:gd name="T1" fmla="*/ 0 h 40"/>
                <a:gd name="T2" fmla="*/ 0 w 30"/>
                <a:gd name="T3" fmla="*/ 0 h 40"/>
                <a:gd name="T4" fmla="*/ 0 w 30"/>
                <a:gd name="T5" fmla="*/ 0 h 40"/>
                <a:gd name="T6" fmla="*/ 0 w 30"/>
                <a:gd name="T7" fmla="*/ 0 h 40"/>
                <a:gd name="T8" fmla="*/ 0 w 30"/>
                <a:gd name="T9" fmla="*/ 0 h 40"/>
                <a:gd name="T10" fmla="*/ 0 w 30"/>
                <a:gd name="T11" fmla="*/ 0 h 40"/>
                <a:gd name="T12" fmla="*/ 0 w 30"/>
                <a:gd name="T13" fmla="*/ 0 h 40"/>
                <a:gd name="T14" fmla="*/ 0 w 30"/>
                <a:gd name="T15" fmla="*/ 0 h 40"/>
                <a:gd name="T16" fmla="*/ 0 w 30"/>
                <a:gd name="T17" fmla="*/ 0 h 40"/>
                <a:gd name="T18" fmla="*/ 0 w 30"/>
                <a:gd name="T19" fmla="*/ 0 h 40"/>
                <a:gd name="T20" fmla="*/ 0 w 30"/>
                <a:gd name="T21" fmla="*/ 0 h 40"/>
                <a:gd name="T22" fmla="*/ 0 w 30"/>
                <a:gd name="T23" fmla="*/ 0 h 40"/>
                <a:gd name="T24" fmla="*/ 0 w 30"/>
                <a:gd name="T25" fmla="*/ 0 h 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40">
                  <a:moveTo>
                    <a:pt x="30" y="10"/>
                  </a:moveTo>
                  <a:lnTo>
                    <a:pt x="28" y="19"/>
                  </a:lnTo>
                  <a:lnTo>
                    <a:pt x="26" y="28"/>
                  </a:lnTo>
                  <a:lnTo>
                    <a:pt x="20" y="35"/>
                  </a:lnTo>
                  <a:lnTo>
                    <a:pt x="11" y="40"/>
                  </a:lnTo>
                  <a:lnTo>
                    <a:pt x="6" y="30"/>
                  </a:lnTo>
                  <a:lnTo>
                    <a:pt x="4" y="20"/>
                  </a:lnTo>
                  <a:lnTo>
                    <a:pt x="2" y="11"/>
                  </a:lnTo>
                  <a:lnTo>
                    <a:pt x="0" y="0"/>
                  </a:lnTo>
                  <a:lnTo>
                    <a:pt x="8" y="2"/>
                  </a:lnTo>
                  <a:lnTo>
                    <a:pt x="15" y="3"/>
                  </a:lnTo>
                  <a:lnTo>
                    <a:pt x="23" y="6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44" name="Freeform 836"/>
            <p:cNvSpPr>
              <a:spLocks/>
            </p:cNvSpPr>
            <p:nvPr/>
          </p:nvSpPr>
          <p:spPr bwMode="auto">
            <a:xfrm>
              <a:off x="1567" y="1337"/>
              <a:ext cx="12" cy="25"/>
            </a:xfrm>
            <a:custGeom>
              <a:avLst/>
              <a:gdLst>
                <a:gd name="T0" fmla="*/ 0 w 44"/>
                <a:gd name="T1" fmla="*/ 0 h 78"/>
                <a:gd name="T2" fmla="*/ 0 w 44"/>
                <a:gd name="T3" fmla="*/ 0 h 78"/>
                <a:gd name="T4" fmla="*/ 0 w 44"/>
                <a:gd name="T5" fmla="*/ 0 h 78"/>
                <a:gd name="T6" fmla="*/ 0 w 44"/>
                <a:gd name="T7" fmla="*/ 0 h 78"/>
                <a:gd name="T8" fmla="*/ 0 w 44"/>
                <a:gd name="T9" fmla="*/ 0 h 78"/>
                <a:gd name="T10" fmla="*/ 0 w 44"/>
                <a:gd name="T11" fmla="*/ 0 h 78"/>
                <a:gd name="T12" fmla="*/ 0 w 44"/>
                <a:gd name="T13" fmla="*/ 0 h 78"/>
                <a:gd name="T14" fmla="*/ 0 w 44"/>
                <a:gd name="T15" fmla="*/ 0 h 78"/>
                <a:gd name="T16" fmla="*/ 0 w 44"/>
                <a:gd name="T17" fmla="*/ 0 h 78"/>
                <a:gd name="T18" fmla="*/ 0 w 44"/>
                <a:gd name="T19" fmla="*/ 0 h 78"/>
                <a:gd name="T20" fmla="*/ 0 w 44"/>
                <a:gd name="T21" fmla="*/ 0 h 78"/>
                <a:gd name="T22" fmla="*/ 0 w 44"/>
                <a:gd name="T23" fmla="*/ 0 h 78"/>
                <a:gd name="T24" fmla="*/ 0 w 44"/>
                <a:gd name="T25" fmla="*/ 0 h 78"/>
                <a:gd name="T26" fmla="*/ 0 w 44"/>
                <a:gd name="T27" fmla="*/ 0 h 78"/>
                <a:gd name="T28" fmla="*/ 0 w 44"/>
                <a:gd name="T29" fmla="*/ 0 h 78"/>
                <a:gd name="T30" fmla="*/ 0 w 44"/>
                <a:gd name="T31" fmla="*/ 0 h 78"/>
                <a:gd name="T32" fmla="*/ 0 w 44"/>
                <a:gd name="T33" fmla="*/ 0 h 78"/>
                <a:gd name="T34" fmla="*/ 0 w 44"/>
                <a:gd name="T35" fmla="*/ 0 h 78"/>
                <a:gd name="T36" fmla="*/ 0 w 44"/>
                <a:gd name="T37" fmla="*/ 0 h 78"/>
                <a:gd name="T38" fmla="*/ 0 w 44"/>
                <a:gd name="T39" fmla="*/ 0 h 78"/>
                <a:gd name="T40" fmla="*/ 0 w 44"/>
                <a:gd name="T41" fmla="*/ 0 h 7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78">
                  <a:moveTo>
                    <a:pt x="41" y="12"/>
                  </a:moveTo>
                  <a:lnTo>
                    <a:pt x="43" y="21"/>
                  </a:lnTo>
                  <a:lnTo>
                    <a:pt x="44" y="32"/>
                  </a:lnTo>
                  <a:lnTo>
                    <a:pt x="43" y="42"/>
                  </a:lnTo>
                  <a:lnTo>
                    <a:pt x="41" y="51"/>
                  </a:lnTo>
                  <a:lnTo>
                    <a:pt x="35" y="57"/>
                  </a:lnTo>
                  <a:lnTo>
                    <a:pt x="30" y="63"/>
                  </a:lnTo>
                  <a:lnTo>
                    <a:pt x="26" y="71"/>
                  </a:lnTo>
                  <a:lnTo>
                    <a:pt x="22" y="78"/>
                  </a:lnTo>
                  <a:lnTo>
                    <a:pt x="16" y="76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4" y="64"/>
                  </a:lnTo>
                  <a:lnTo>
                    <a:pt x="0" y="49"/>
                  </a:lnTo>
                  <a:lnTo>
                    <a:pt x="1" y="34"/>
                  </a:lnTo>
                  <a:lnTo>
                    <a:pt x="5" y="19"/>
                  </a:lnTo>
                  <a:lnTo>
                    <a:pt x="13" y="5"/>
                  </a:lnTo>
                  <a:lnTo>
                    <a:pt x="20" y="0"/>
                  </a:lnTo>
                  <a:lnTo>
                    <a:pt x="29" y="0"/>
                  </a:lnTo>
                  <a:lnTo>
                    <a:pt x="36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45" name="Freeform 837"/>
            <p:cNvSpPr>
              <a:spLocks/>
            </p:cNvSpPr>
            <p:nvPr/>
          </p:nvSpPr>
          <p:spPr bwMode="auto">
            <a:xfrm>
              <a:off x="1733" y="1339"/>
              <a:ext cx="9" cy="14"/>
            </a:xfrm>
            <a:custGeom>
              <a:avLst/>
              <a:gdLst>
                <a:gd name="T0" fmla="*/ 0 w 37"/>
                <a:gd name="T1" fmla="*/ 0 h 40"/>
                <a:gd name="T2" fmla="*/ 0 w 37"/>
                <a:gd name="T3" fmla="*/ 0 h 40"/>
                <a:gd name="T4" fmla="*/ 0 w 37"/>
                <a:gd name="T5" fmla="*/ 0 h 40"/>
                <a:gd name="T6" fmla="*/ 0 w 37"/>
                <a:gd name="T7" fmla="*/ 0 h 40"/>
                <a:gd name="T8" fmla="*/ 0 w 37"/>
                <a:gd name="T9" fmla="*/ 0 h 40"/>
                <a:gd name="T10" fmla="*/ 0 w 37"/>
                <a:gd name="T11" fmla="*/ 0 h 40"/>
                <a:gd name="T12" fmla="*/ 0 w 37"/>
                <a:gd name="T13" fmla="*/ 0 h 40"/>
                <a:gd name="T14" fmla="*/ 0 w 37"/>
                <a:gd name="T15" fmla="*/ 0 h 40"/>
                <a:gd name="T16" fmla="*/ 0 w 37"/>
                <a:gd name="T17" fmla="*/ 0 h 40"/>
                <a:gd name="T18" fmla="*/ 0 w 37"/>
                <a:gd name="T19" fmla="*/ 0 h 40"/>
                <a:gd name="T20" fmla="*/ 0 w 37"/>
                <a:gd name="T21" fmla="*/ 0 h 40"/>
                <a:gd name="T22" fmla="*/ 0 w 37"/>
                <a:gd name="T23" fmla="*/ 0 h 40"/>
                <a:gd name="T24" fmla="*/ 0 w 37"/>
                <a:gd name="T25" fmla="*/ 0 h 40"/>
                <a:gd name="T26" fmla="*/ 0 w 37"/>
                <a:gd name="T27" fmla="*/ 0 h 40"/>
                <a:gd name="T28" fmla="*/ 0 w 37"/>
                <a:gd name="T29" fmla="*/ 0 h 40"/>
                <a:gd name="T30" fmla="*/ 0 w 37"/>
                <a:gd name="T31" fmla="*/ 0 h 40"/>
                <a:gd name="T32" fmla="*/ 0 w 37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7" h="40">
                  <a:moveTo>
                    <a:pt x="37" y="12"/>
                  </a:moveTo>
                  <a:lnTo>
                    <a:pt x="34" y="21"/>
                  </a:lnTo>
                  <a:lnTo>
                    <a:pt x="31" y="28"/>
                  </a:lnTo>
                  <a:lnTo>
                    <a:pt x="24" y="35"/>
                  </a:lnTo>
                  <a:lnTo>
                    <a:pt x="17" y="40"/>
                  </a:lnTo>
                  <a:lnTo>
                    <a:pt x="12" y="38"/>
                  </a:lnTo>
                  <a:lnTo>
                    <a:pt x="7" y="34"/>
                  </a:lnTo>
                  <a:lnTo>
                    <a:pt x="2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7" y="12"/>
                  </a:lnTo>
                  <a:lnTo>
                    <a:pt x="11" y="5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3" y="8"/>
                  </a:lnTo>
                  <a:lnTo>
                    <a:pt x="37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46" name="Freeform 838"/>
            <p:cNvSpPr>
              <a:spLocks/>
            </p:cNvSpPr>
            <p:nvPr/>
          </p:nvSpPr>
          <p:spPr bwMode="auto">
            <a:xfrm>
              <a:off x="1553" y="1350"/>
              <a:ext cx="7" cy="17"/>
            </a:xfrm>
            <a:custGeom>
              <a:avLst/>
              <a:gdLst>
                <a:gd name="T0" fmla="*/ 0 w 29"/>
                <a:gd name="T1" fmla="*/ 0 h 52"/>
                <a:gd name="T2" fmla="*/ 0 w 29"/>
                <a:gd name="T3" fmla="*/ 0 h 52"/>
                <a:gd name="T4" fmla="*/ 0 w 29"/>
                <a:gd name="T5" fmla="*/ 0 h 52"/>
                <a:gd name="T6" fmla="*/ 0 w 29"/>
                <a:gd name="T7" fmla="*/ 0 h 52"/>
                <a:gd name="T8" fmla="*/ 0 w 29"/>
                <a:gd name="T9" fmla="*/ 0 h 52"/>
                <a:gd name="T10" fmla="*/ 0 w 29"/>
                <a:gd name="T11" fmla="*/ 0 h 52"/>
                <a:gd name="T12" fmla="*/ 0 w 29"/>
                <a:gd name="T13" fmla="*/ 0 h 52"/>
                <a:gd name="T14" fmla="*/ 0 w 29"/>
                <a:gd name="T15" fmla="*/ 0 h 52"/>
                <a:gd name="T16" fmla="*/ 0 w 29"/>
                <a:gd name="T17" fmla="*/ 0 h 52"/>
                <a:gd name="T18" fmla="*/ 0 w 29"/>
                <a:gd name="T19" fmla="*/ 0 h 52"/>
                <a:gd name="T20" fmla="*/ 0 w 29"/>
                <a:gd name="T21" fmla="*/ 0 h 52"/>
                <a:gd name="T22" fmla="*/ 0 w 29"/>
                <a:gd name="T23" fmla="*/ 0 h 52"/>
                <a:gd name="T24" fmla="*/ 0 w 29"/>
                <a:gd name="T25" fmla="*/ 0 h 52"/>
                <a:gd name="T26" fmla="*/ 0 w 29"/>
                <a:gd name="T27" fmla="*/ 0 h 52"/>
                <a:gd name="T28" fmla="*/ 0 w 29"/>
                <a:gd name="T29" fmla="*/ 0 h 52"/>
                <a:gd name="T30" fmla="*/ 0 w 29"/>
                <a:gd name="T31" fmla="*/ 0 h 52"/>
                <a:gd name="T32" fmla="*/ 0 w 29"/>
                <a:gd name="T33" fmla="*/ 0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52">
                  <a:moveTo>
                    <a:pt x="26" y="11"/>
                  </a:moveTo>
                  <a:lnTo>
                    <a:pt x="29" y="19"/>
                  </a:lnTo>
                  <a:lnTo>
                    <a:pt x="29" y="27"/>
                  </a:lnTo>
                  <a:lnTo>
                    <a:pt x="29" y="35"/>
                  </a:lnTo>
                  <a:lnTo>
                    <a:pt x="26" y="44"/>
                  </a:lnTo>
                  <a:lnTo>
                    <a:pt x="23" y="47"/>
                  </a:lnTo>
                  <a:lnTo>
                    <a:pt x="18" y="50"/>
                  </a:lnTo>
                  <a:lnTo>
                    <a:pt x="14" y="52"/>
                  </a:lnTo>
                  <a:lnTo>
                    <a:pt x="8" y="50"/>
                  </a:lnTo>
                  <a:lnTo>
                    <a:pt x="2" y="41"/>
                  </a:lnTo>
                  <a:lnTo>
                    <a:pt x="0" y="30"/>
                  </a:lnTo>
                  <a:lnTo>
                    <a:pt x="0" y="17"/>
                  </a:lnTo>
                  <a:lnTo>
                    <a:pt x="2" y="6"/>
                  </a:lnTo>
                  <a:lnTo>
                    <a:pt x="8" y="0"/>
                  </a:lnTo>
                  <a:lnTo>
                    <a:pt x="15" y="0"/>
                  </a:lnTo>
                  <a:lnTo>
                    <a:pt x="22" y="4"/>
                  </a:lnTo>
                  <a:lnTo>
                    <a:pt x="26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47" name="Freeform 839"/>
            <p:cNvSpPr>
              <a:spLocks/>
            </p:cNvSpPr>
            <p:nvPr/>
          </p:nvSpPr>
          <p:spPr bwMode="auto">
            <a:xfrm>
              <a:off x="1678" y="1357"/>
              <a:ext cx="8" cy="12"/>
            </a:xfrm>
            <a:custGeom>
              <a:avLst/>
              <a:gdLst>
                <a:gd name="T0" fmla="*/ 0 w 30"/>
                <a:gd name="T1" fmla="*/ 0 h 38"/>
                <a:gd name="T2" fmla="*/ 0 w 30"/>
                <a:gd name="T3" fmla="*/ 0 h 38"/>
                <a:gd name="T4" fmla="*/ 0 w 30"/>
                <a:gd name="T5" fmla="*/ 0 h 38"/>
                <a:gd name="T6" fmla="*/ 0 w 30"/>
                <a:gd name="T7" fmla="*/ 0 h 38"/>
                <a:gd name="T8" fmla="*/ 0 w 30"/>
                <a:gd name="T9" fmla="*/ 0 h 38"/>
                <a:gd name="T10" fmla="*/ 0 w 30"/>
                <a:gd name="T11" fmla="*/ 0 h 38"/>
                <a:gd name="T12" fmla="*/ 0 w 30"/>
                <a:gd name="T13" fmla="*/ 0 h 38"/>
                <a:gd name="T14" fmla="*/ 0 w 30"/>
                <a:gd name="T15" fmla="*/ 0 h 38"/>
                <a:gd name="T16" fmla="*/ 0 w 30"/>
                <a:gd name="T17" fmla="*/ 0 h 38"/>
                <a:gd name="T18" fmla="*/ 0 w 30"/>
                <a:gd name="T19" fmla="*/ 0 h 38"/>
                <a:gd name="T20" fmla="*/ 0 w 30"/>
                <a:gd name="T21" fmla="*/ 0 h 38"/>
                <a:gd name="T22" fmla="*/ 0 w 30"/>
                <a:gd name="T23" fmla="*/ 0 h 38"/>
                <a:gd name="T24" fmla="*/ 0 w 30"/>
                <a:gd name="T25" fmla="*/ 0 h 38"/>
                <a:gd name="T26" fmla="*/ 0 w 30"/>
                <a:gd name="T27" fmla="*/ 0 h 38"/>
                <a:gd name="T28" fmla="*/ 0 w 30"/>
                <a:gd name="T29" fmla="*/ 0 h 38"/>
                <a:gd name="T30" fmla="*/ 0 w 30"/>
                <a:gd name="T31" fmla="*/ 0 h 38"/>
                <a:gd name="T32" fmla="*/ 0 w 30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8">
                  <a:moveTo>
                    <a:pt x="29" y="17"/>
                  </a:moveTo>
                  <a:lnTo>
                    <a:pt x="30" y="23"/>
                  </a:lnTo>
                  <a:lnTo>
                    <a:pt x="28" y="28"/>
                  </a:lnTo>
                  <a:lnTo>
                    <a:pt x="24" y="34"/>
                  </a:lnTo>
                  <a:lnTo>
                    <a:pt x="20" y="38"/>
                  </a:lnTo>
                  <a:lnTo>
                    <a:pt x="14" y="38"/>
                  </a:lnTo>
                  <a:lnTo>
                    <a:pt x="9" y="35"/>
                  </a:lnTo>
                  <a:lnTo>
                    <a:pt x="5" y="31"/>
                  </a:lnTo>
                  <a:lnTo>
                    <a:pt x="2" y="26"/>
                  </a:lnTo>
                  <a:lnTo>
                    <a:pt x="1" y="20"/>
                  </a:lnTo>
                  <a:lnTo>
                    <a:pt x="0" y="13"/>
                  </a:lnTo>
                  <a:lnTo>
                    <a:pt x="0" y="6"/>
                  </a:lnTo>
                  <a:lnTo>
                    <a:pt x="0" y="0"/>
                  </a:lnTo>
                  <a:lnTo>
                    <a:pt x="8" y="2"/>
                  </a:lnTo>
                  <a:lnTo>
                    <a:pt x="16" y="4"/>
                  </a:lnTo>
                  <a:lnTo>
                    <a:pt x="23" y="10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48" name="Freeform 840"/>
            <p:cNvSpPr>
              <a:spLocks/>
            </p:cNvSpPr>
            <p:nvPr/>
          </p:nvSpPr>
          <p:spPr bwMode="auto">
            <a:xfrm>
              <a:off x="1641" y="1361"/>
              <a:ext cx="12" cy="15"/>
            </a:xfrm>
            <a:custGeom>
              <a:avLst/>
              <a:gdLst>
                <a:gd name="T0" fmla="*/ 0 w 43"/>
                <a:gd name="T1" fmla="*/ 0 h 44"/>
                <a:gd name="T2" fmla="*/ 0 w 43"/>
                <a:gd name="T3" fmla="*/ 0 h 44"/>
                <a:gd name="T4" fmla="*/ 0 w 43"/>
                <a:gd name="T5" fmla="*/ 0 h 44"/>
                <a:gd name="T6" fmla="*/ 0 w 43"/>
                <a:gd name="T7" fmla="*/ 0 h 44"/>
                <a:gd name="T8" fmla="*/ 0 w 43"/>
                <a:gd name="T9" fmla="*/ 0 h 44"/>
                <a:gd name="T10" fmla="*/ 0 w 43"/>
                <a:gd name="T11" fmla="*/ 0 h 44"/>
                <a:gd name="T12" fmla="*/ 0 w 43"/>
                <a:gd name="T13" fmla="*/ 0 h 44"/>
                <a:gd name="T14" fmla="*/ 0 w 43"/>
                <a:gd name="T15" fmla="*/ 0 h 44"/>
                <a:gd name="T16" fmla="*/ 0 w 43"/>
                <a:gd name="T17" fmla="*/ 0 h 44"/>
                <a:gd name="T18" fmla="*/ 0 w 43"/>
                <a:gd name="T19" fmla="*/ 0 h 44"/>
                <a:gd name="T20" fmla="*/ 0 w 43"/>
                <a:gd name="T21" fmla="*/ 0 h 44"/>
                <a:gd name="T22" fmla="*/ 0 w 43"/>
                <a:gd name="T23" fmla="*/ 0 h 44"/>
                <a:gd name="T24" fmla="*/ 0 w 43"/>
                <a:gd name="T25" fmla="*/ 0 h 44"/>
                <a:gd name="T26" fmla="*/ 0 w 43"/>
                <a:gd name="T27" fmla="*/ 0 h 44"/>
                <a:gd name="T28" fmla="*/ 0 w 43"/>
                <a:gd name="T29" fmla="*/ 0 h 44"/>
                <a:gd name="T30" fmla="*/ 0 w 43"/>
                <a:gd name="T31" fmla="*/ 0 h 44"/>
                <a:gd name="T32" fmla="*/ 0 w 43"/>
                <a:gd name="T33" fmla="*/ 0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44">
                  <a:moveTo>
                    <a:pt x="43" y="6"/>
                  </a:moveTo>
                  <a:lnTo>
                    <a:pt x="40" y="16"/>
                  </a:lnTo>
                  <a:lnTo>
                    <a:pt x="33" y="27"/>
                  </a:lnTo>
                  <a:lnTo>
                    <a:pt x="25" y="35"/>
                  </a:lnTo>
                  <a:lnTo>
                    <a:pt x="16" y="44"/>
                  </a:lnTo>
                  <a:lnTo>
                    <a:pt x="11" y="43"/>
                  </a:lnTo>
                  <a:lnTo>
                    <a:pt x="5" y="41"/>
                  </a:lnTo>
                  <a:lnTo>
                    <a:pt x="1" y="38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5" y="15"/>
                  </a:lnTo>
                  <a:lnTo>
                    <a:pt x="12" y="7"/>
                  </a:lnTo>
                  <a:lnTo>
                    <a:pt x="20" y="1"/>
                  </a:lnTo>
                  <a:lnTo>
                    <a:pt x="27" y="0"/>
                  </a:lnTo>
                  <a:lnTo>
                    <a:pt x="33" y="1"/>
                  </a:lnTo>
                  <a:lnTo>
                    <a:pt x="39" y="3"/>
                  </a:lnTo>
                  <a:lnTo>
                    <a:pt x="43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49" name="Freeform 841"/>
            <p:cNvSpPr>
              <a:spLocks/>
            </p:cNvSpPr>
            <p:nvPr/>
          </p:nvSpPr>
          <p:spPr bwMode="auto">
            <a:xfrm>
              <a:off x="1814" y="1362"/>
              <a:ext cx="6" cy="8"/>
            </a:xfrm>
            <a:custGeom>
              <a:avLst/>
              <a:gdLst>
                <a:gd name="T0" fmla="*/ 0 w 20"/>
                <a:gd name="T1" fmla="*/ 0 h 23"/>
                <a:gd name="T2" fmla="*/ 0 w 20"/>
                <a:gd name="T3" fmla="*/ 0 h 23"/>
                <a:gd name="T4" fmla="*/ 0 w 20"/>
                <a:gd name="T5" fmla="*/ 0 h 23"/>
                <a:gd name="T6" fmla="*/ 0 w 20"/>
                <a:gd name="T7" fmla="*/ 0 h 23"/>
                <a:gd name="T8" fmla="*/ 0 w 20"/>
                <a:gd name="T9" fmla="*/ 0 h 23"/>
                <a:gd name="T10" fmla="*/ 0 w 20"/>
                <a:gd name="T11" fmla="*/ 0 h 23"/>
                <a:gd name="T12" fmla="*/ 0 w 20"/>
                <a:gd name="T13" fmla="*/ 0 h 23"/>
                <a:gd name="T14" fmla="*/ 0 w 20"/>
                <a:gd name="T15" fmla="*/ 0 h 23"/>
                <a:gd name="T16" fmla="*/ 0 w 20"/>
                <a:gd name="T17" fmla="*/ 0 h 23"/>
                <a:gd name="T18" fmla="*/ 0 w 20"/>
                <a:gd name="T19" fmla="*/ 0 h 23"/>
                <a:gd name="T20" fmla="*/ 0 w 20"/>
                <a:gd name="T21" fmla="*/ 0 h 23"/>
                <a:gd name="T22" fmla="*/ 0 w 20"/>
                <a:gd name="T23" fmla="*/ 0 h 23"/>
                <a:gd name="T24" fmla="*/ 0 w 20"/>
                <a:gd name="T25" fmla="*/ 0 h 23"/>
                <a:gd name="T26" fmla="*/ 0 w 20"/>
                <a:gd name="T27" fmla="*/ 0 h 23"/>
                <a:gd name="T28" fmla="*/ 0 w 20"/>
                <a:gd name="T29" fmla="*/ 0 h 23"/>
                <a:gd name="T30" fmla="*/ 0 w 20"/>
                <a:gd name="T31" fmla="*/ 0 h 23"/>
                <a:gd name="T32" fmla="*/ 0 w 20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23">
                  <a:moveTo>
                    <a:pt x="20" y="11"/>
                  </a:moveTo>
                  <a:lnTo>
                    <a:pt x="20" y="16"/>
                  </a:lnTo>
                  <a:lnTo>
                    <a:pt x="17" y="19"/>
                  </a:lnTo>
                  <a:lnTo>
                    <a:pt x="15" y="22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5" y="22"/>
                  </a:lnTo>
                  <a:lnTo>
                    <a:pt x="2" y="21"/>
                  </a:lnTo>
                  <a:lnTo>
                    <a:pt x="1" y="17"/>
                  </a:lnTo>
                  <a:lnTo>
                    <a:pt x="0" y="12"/>
                  </a:lnTo>
                  <a:lnTo>
                    <a:pt x="1" y="8"/>
                  </a:lnTo>
                  <a:lnTo>
                    <a:pt x="4" y="4"/>
                  </a:lnTo>
                  <a:lnTo>
                    <a:pt x="6" y="0"/>
                  </a:lnTo>
                  <a:lnTo>
                    <a:pt x="9" y="2"/>
                  </a:lnTo>
                  <a:lnTo>
                    <a:pt x="14" y="4"/>
                  </a:lnTo>
                  <a:lnTo>
                    <a:pt x="17" y="8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50" name="Freeform 842"/>
            <p:cNvSpPr>
              <a:spLocks/>
            </p:cNvSpPr>
            <p:nvPr/>
          </p:nvSpPr>
          <p:spPr bwMode="auto">
            <a:xfrm>
              <a:off x="1566" y="1371"/>
              <a:ext cx="6" cy="10"/>
            </a:xfrm>
            <a:custGeom>
              <a:avLst/>
              <a:gdLst>
                <a:gd name="T0" fmla="*/ 0 w 21"/>
                <a:gd name="T1" fmla="*/ 0 h 29"/>
                <a:gd name="T2" fmla="*/ 0 w 21"/>
                <a:gd name="T3" fmla="*/ 0 h 29"/>
                <a:gd name="T4" fmla="*/ 0 w 21"/>
                <a:gd name="T5" fmla="*/ 0 h 29"/>
                <a:gd name="T6" fmla="*/ 0 w 21"/>
                <a:gd name="T7" fmla="*/ 0 h 29"/>
                <a:gd name="T8" fmla="*/ 0 w 21"/>
                <a:gd name="T9" fmla="*/ 0 h 29"/>
                <a:gd name="T10" fmla="*/ 0 w 21"/>
                <a:gd name="T11" fmla="*/ 0 h 29"/>
                <a:gd name="T12" fmla="*/ 0 w 21"/>
                <a:gd name="T13" fmla="*/ 0 h 29"/>
                <a:gd name="T14" fmla="*/ 0 w 21"/>
                <a:gd name="T15" fmla="*/ 0 h 29"/>
                <a:gd name="T16" fmla="*/ 0 w 21"/>
                <a:gd name="T17" fmla="*/ 0 h 29"/>
                <a:gd name="T18" fmla="*/ 0 w 21"/>
                <a:gd name="T19" fmla="*/ 0 h 29"/>
                <a:gd name="T20" fmla="*/ 0 w 21"/>
                <a:gd name="T21" fmla="*/ 0 h 29"/>
                <a:gd name="T22" fmla="*/ 0 w 21"/>
                <a:gd name="T23" fmla="*/ 0 h 29"/>
                <a:gd name="T24" fmla="*/ 0 w 21"/>
                <a:gd name="T25" fmla="*/ 0 h 29"/>
                <a:gd name="T26" fmla="*/ 0 w 21"/>
                <a:gd name="T27" fmla="*/ 0 h 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29">
                  <a:moveTo>
                    <a:pt x="21" y="27"/>
                  </a:moveTo>
                  <a:lnTo>
                    <a:pt x="18" y="29"/>
                  </a:lnTo>
                  <a:lnTo>
                    <a:pt x="14" y="29"/>
                  </a:lnTo>
                  <a:lnTo>
                    <a:pt x="10" y="29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0"/>
                  </a:lnTo>
                  <a:lnTo>
                    <a:pt x="8" y="4"/>
                  </a:lnTo>
                  <a:lnTo>
                    <a:pt x="15" y="11"/>
                  </a:lnTo>
                  <a:lnTo>
                    <a:pt x="20" y="19"/>
                  </a:lnTo>
                  <a:lnTo>
                    <a:pt x="21" y="2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51" name="Freeform 843"/>
            <p:cNvSpPr>
              <a:spLocks/>
            </p:cNvSpPr>
            <p:nvPr/>
          </p:nvSpPr>
          <p:spPr bwMode="auto">
            <a:xfrm>
              <a:off x="1878" y="1374"/>
              <a:ext cx="5" cy="8"/>
            </a:xfrm>
            <a:custGeom>
              <a:avLst/>
              <a:gdLst>
                <a:gd name="T0" fmla="*/ 0 w 19"/>
                <a:gd name="T1" fmla="*/ 0 h 24"/>
                <a:gd name="T2" fmla="*/ 0 w 19"/>
                <a:gd name="T3" fmla="*/ 0 h 24"/>
                <a:gd name="T4" fmla="*/ 0 w 19"/>
                <a:gd name="T5" fmla="*/ 0 h 24"/>
                <a:gd name="T6" fmla="*/ 0 w 19"/>
                <a:gd name="T7" fmla="*/ 0 h 24"/>
                <a:gd name="T8" fmla="*/ 0 w 19"/>
                <a:gd name="T9" fmla="*/ 0 h 24"/>
                <a:gd name="T10" fmla="*/ 0 w 19"/>
                <a:gd name="T11" fmla="*/ 0 h 24"/>
                <a:gd name="T12" fmla="*/ 0 w 19"/>
                <a:gd name="T13" fmla="*/ 0 h 24"/>
                <a:gd name="T14" fmla="*/ 0 w 19"/>
                <a:gd name="T15" fmla="*/ 0 h 24"/>
                <a:gd name="T16" fmla="*/ 0 w 19"/>
                <a:gd name="T17" fmla="*/ 0 h 24"/>
                <a:gd name="T18" fmla="*/ 0 w 19"/>
                <a:gd name="T19" fmla="*/ 0 h 24"/>
                <a:gd name="T20" fmla="*/ 0 w 19"/>
                <a:gd name="T21" fmla="*/ 0 h 24"/>
                <a:gd name="T22" fmla="*/ 0 w 19"/>
                <a:gd name="T23" fmla="*/ 0 h 24"/>
                <a:gd name="T24" fmla="*/ 0 w 19"/>
                <a:gd name="T25" fmla="*/ 0 h 24"/>
                <a:gd name="T26" fmla="*/ 0 w 19"/>
                <a:gd name="T27" fmla="*/ 0 h 24"/>
                <a:gd name="T28" fmla="*/ 0 w 19"/>
                <a:gd name="T29" fmla="*/ 0 h 24"/>
                <a:gd name="T30" fmla="*/ 0 w 19"/>
                <a:gd name="T31" fmla="*/ 0 h 24"/>
                <a:gd name="T32" fmla="*/ 0 w 19"/>
                <a:gd name="T33" fmla="*/ 0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24">
                  <a:moveTo>
                    <a:pt x="19" y="11"/>
                  </a:moveTo>
                  <a:lnTo>
                    <a:pt x="19" y="15"/>
                  </a:lnTo>
                  <a:lnTo>
                    <a:pt x="16" y="18"/>
                  </a:lnTo>
                  <a:lnTo>
                    <a:pt x="14" y="22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4" y="23"/>
                  </a:lnTo>
                  <a:lnTo>
                    <a:pt x="2" y="20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9"/>
                  </a:lnTo>
                  <a:lnTo>
                    <a:pt x="1" y="3"/>
                  </a:lnTo>
                  <a:lnTo>
                    <a:pt x="2" y="0"/>
                  </a:lnTo>
                  <a:lnTo>
                    <a:pt x="7" y="1"/>
                  </a:lnTo>
                  <a:lnTo>
                    <a:pt x="12" y="3"/>
                  </a:lnTo>
                  <a:lnTo>
                    <a:pt x="16" y="7"/>
                  </a:lnTo>
                  <a:lnTo>
                    <a:pt x="19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52" name="Freeform 844"/>
            <p:cNvSpPr>
              <a:spLocks/>
            </p:cNvSpPr>
            <p:nvPr/>
          </p:nvSpPr>
          <p:spPr bwMode="auto">
            <a:xfrm>
              <a:off x="1581" y="1377"/>
              <a:ext cx="8" cy="9"/>
            </a:xfrm>
            <a:custGeom>
              <a:avLst/>
              <a:gdLst>
                <a:gd name="T0" fmla="*/ 0 w 29"/>
                <a:gd name="T1" fmla="*/ 0 h 28"/>
                <a:gd name="T2" fmla="*/ 0 w 29"/>
                <a:gd name="T3" fmla="*/ 0 h 28"/>
                <a:gd name="T4" fmla="*/ 0 w 29"/>
                <a:gd name="T5" fmla="*/ 0 h 28"/>
                <a:gd name="T6" fmla="*/ 0 w 29"/>
                <a:gd name="T7" fmla="*/ 0 h 28"/>
                <a:gd name="T8" fmla="*/ 0 w 29"/>
                <a:gd name="T9" fmla="*/ 0 h 28"/>
                <a:gd name="T10" fmla="*/ 0 w 29"/>
                <a:gd name="T11" fmla="*/ 0 h 28"/>
                <a:gd name="T12" fmla="*/ 0 w 29"/>
                <a:gd name="T13" fmla="*/ 0 h 28"/>
                <a:gd name="T14" fmla="*/ 0 w 29"/>
                <a:gd name="T15" fmla="*/ 0 h 28"/>
                <a:gd name="T16" fmla="*/ 0 w 29"/>
                <a:gd name="T17" fmla="*/ 0 h 28"/>
                <a:gd name="T18" fmla="*/ 0 w 29"/>
                <a:gd name="T19" fmla="*/ 0 h 28"/>
                <a:gd name="T20" fmla="*/ 0 w 29"/>
                <a:gd name="T21" fmla="*/ 0 h 28"/>
                <a:gd name="T22" fmla="*/ 0 w 29"/>
                <a:gd name="T23" fmla="*/ 0 h 28"/>
                <a:gd name="T24" fmla="*/ 0 w 29"/>
                <a:gd name="T25" fmla="*/ 0 h 28"/>
                <a:gd name="T26" fmla="*/ 0 w 29"/>
                <a:gd name="T27" fmla="*/ 0 h 28"/>
                <a:gd name="T28" fmla="*/ 0 w 29"/>
                <a:gd name="T29" fmla="*/ 0 h 28"/>
                <a:gd name="T30" fmla="*/ 0 w 29"/>
                <a:gd name="T31" fmla="*/ 0 h 28"/>
                <a:gd name="T32" fmla="*/ 0 w 29"/>
                <a:gd name="T33" fmla="*/ 0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28">
                  <a:moveTo>
                    <a:pt x="29" y="16"/>
                  </a:moveTo>
                  <a:lnTo>
                    <a:pt x="29" y="20"/>
                  </a:lnTo>
                  <a:lnTo>
                    <a:pt x="27" y="24"/>
                  </a:lnTo>
                  <a:lnTo>
                    <a:pt x="24" y="26"/>
                  </a:lnTo>
                  <a:lnTo>
                    <a:pt x="20" y="27"/>
                  </a:lnTo>
                  <a:lnTo>
                    <a:pt x="14" y="28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3"/>
                  </a:lnTo>
                  <a:lnTo>
                    <a:pt x="7" y="0"/>
                  </a:lnTo>
                  <a:lnTo>
                    <a:pt x="14" y="2"/>
                  </a:lnTo>
                  <a:lnTo>
                    <a:pt x="20" y="5"/>
                  </a:lnTo>
                  <a:lnTo>
                    <a:pt x="26" y="10"/>
                  </a:lnTo>
                  <a:lnTo>
                    <a:pt x="2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53" name="Freeform 845"/>
            <p:cNvSpPr>
              <a:spLocks/>
            </p:cNvSpPr>
            <p:nvPr/>
          </p:nvSpPr>
          <p:spPr bwMode="auto">
            <a:xfrm>
              <a:off x="1723" y="1377"/>
              <a:ext cx="6" cy="9"/>
            </a:xfrm>
            <a:custGeom>
              <a:avLst/>
              <a:gdLst>
                <a:gd name="T0" fmla="*/ 0 w 23"/>
                <a:gd name="T1" fmla="*/ 0 h 26"/>
                <a:gd name="T2" fmla="*/ 0 w 23"/>
                <a:gd name="T3" fmla="*/ 0 h 26"/>
                <a:gd name="T4" fmla="*/ 0 w 23"/>
                <a:gd name="T5" fmla="*/ 0 h 26"/>
                <a:gd name="T6" fmla="*/ 0 w 23"/>
                <a:gd name="T7" fmla="*/ 0 h 26"/>
                <a:gd name="T8" fmla="*/ 0 w 23"/>
                <a:gd name="T9" fmla="*/ 0 h 26"/>
                <a:gd name="T10" fmla="*/ 0 w 23"/>
                <a:gd name="T11" fmla="*/ 0 h 26"/>
                <a:gd name="T12" fmla="*/ 0 w 23"/>
                <a:gd name="T13" fmla="*/ 0 h 26"/>
                <a:gd name="T14" fmla="*/ 0 w 23"/>
                <a:gd name="T15" fmla="*/ 0 h 26"/>
                <a:gd name="T16" fmla="*/ 0 w 23"/>
                <a:gd name="T17" fmla="*/ 0 h 26"/>
                <a:gd name="T18" fmla="*/ 0 w 23"/>
                <a:gd name="T19" fmla="*/ 0 h 26"/>
                <a:gd name="T20" fmla="*/ 0 w 23"/>
                <a:gd name="T21" fmla="*/ 0 h 26"/>
                <a:gd name="T22" fmla="*/ 0 w 23"/>
                <a:gd name="T23" fmla="*/ 0 h 26"/>
                <a:gd name="T24" fmla="*/ 0 w 23"/>
                <a:gd name="T25" fmla="*/ 0 h 26"/>
                <a:gd name="T26" fmla="*/ 0 w 23"/>
                <a:gd name="T27" fmla="*/ 0 h 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" h="26">
                  <a:moveTo>
                    <a:pt x="22" y="18"/>
                  </a:moveTo>
                  <a:lnTo>
                    <a:pt x="18" y="23"/>
                  </a:lnTo>
                  <a:lnTo>
                    <a:pt x="14" y="25"/>
                  </a:lnTo>
                  <a:lnTo>
                    <a:pt x="8" y="26"/>
                  </a:lnTo>
                  <a:lnTo>
                    <a:pt x="2" y="26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16"/>
                  </a:lnTo>
                  <a:lnTo>
                    <a:pt x="21" y="0"/>
                  </a:lnTo>
                  <a:lnTo>
                    <a:pt x="22" y="3"/>
                  </a:lnTo>
                  <a:lnTo>
                    <a:pt x="23" y="9"/>
                  </a:lnTo>
                  <a:lnTo>
                    <a:pt x="23" y="13"/>
                  </a:lnTo>
                  <a:lnTo>
                    <a:pt x="22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54" name="Freeform 846"/>
            <p:cNvSpPr>
              <a:spLocks/>
            </p:cNvSpPr>
            <p:nvPr/>
          </p:nvSpPr>
          <p:spPr bwMode="auto">
            <a:xfrm>
              <a:off x="1622" y="1382"/>
              <a:ext cx="8" cy="12"/>
            </a:xfrm>
            <a:custGeom>
              <a:avLst/>
              <a:gdLst>
                <a:gd name="T0" fmla="*/ 0 w 29"/>
                <a:gd name="T1" fmla="*/ 0 h 34"/>
                <a:gd name="T2" fmla="*/ 0 w 29"/>
                <a:gd name="T3" fmla="*/ 0 h 34"/>
                <a:gd name="T4" fmla="*/ 0 w 29"/>
                <a:gd name="T5" fmla="*/ 0 h 34"/>
                <a:gd name="T6" fmla="*/ 0 w 29"/>
                <a:gd name="T7" fmla="*/ 0 h 34"/>
                <a:gd name="T8" fmla="*/ 0 w 29"/>
                <a:gd name="T9" fmla="*/ 0 h 34"/>
                <a:gd name="T10" fmla="*/ 0 w 29"/>
                <a:gd name="T11" fmla="*/ 0 h 34"/>
                <a:gd name="T12" fmla="*/ 0 w 29"/>
                <a:gd name="T13" fmla="*/ 0 h 34"/>
                <a:gd name="T14" fmla="*/ 0 w 29"/>
                <a:gd name="T15" fmla="*/ 0 h 34"/>
                <a:gd name="T16" fmla="*/ 0 w 29"/>
                <a:gd name="T17" fmla="*/ 0 h 34"/>
                <a:gd name="T18" fmla="*/ 0 w 29"/>
                <a:gd name="T19" fmla="*/ 0 h 34"/>
                <a:gd name="T20" fmla="*/ 0 w 29"/>
                <a:gd name="T21" fmla="*/ 0 h 34"/>
                <a:gd name="T22" fmla="*/ 0 w 29"/>
                <a:gd name="T23" fmla="*/ 0 h 34"/>
                <a:gd name="T24" fmla="*/ 0 w 29"/>
                <a:gd name="T25" fmla="*/ 0 h 34"/>
                <a:gd name="T26" fmla="*/ 0 w 29"/>
                <a:gd name="T27" fmla="*/ 0 h 34"/>
                <a:gd name="T28" fmla="*/ 0 w 29"/>
                <a:gd name="T29" fmla="*/ 0 h 34"/>
                <a:gd name="T30" fmla="*/ 0 w 29"/>
                <a:gd name="T31" fmla="*/ 0 h 34"/>
                <a:gd name="T32" fmla="*/ 0 w 29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34">
                  <a:moveTo>
                    <a:pt x="29" y="15"/>
                  </a:moveTo>
                  <a:lnTo>
                    <a:pt x="29" y="19"/>
                  </a:lnTo>
                  <a:lnTo>
                    <a:pt x="28" y="25"/>
                  </a:lnTo>
                  <a:lnTo>
                    <a:pt x="25" y="30"/>
                  </a:lnTo>
                  <a:lnTo>
                    <a:pt x="23" y="34"/>
                  </a:lnTo>
                  <a:lnTo>
                    <a:pt x="17" y="31"/>
                  </a:lnTo>
                  <a:lnTo>
                    <a:pt x="10" y="27"/>
                  </a:lnTo>
                  <a:lnTo>
                    <a:pt x="6" y="24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0" y="9"/>
                  </a:lnTo>
                  <a:lnTo>
                    <a:pt x="1" y="3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8" y="4"/>
                  </a:lnTo>
                  <a:lnTo>
                    <a:pt x="24" y="8"/>
                  </a:lnTo>
                  <a:lnTo>
                    <a:pt x="29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55" name="Freeform 847"/>
            <p:cNvSpPr>
              <a:spLocks/>
            </p:cNvSpPr>
            <p:nvPr/>
          </p:nvSpPr>
          <p:spPr bwMode="auto">
            <a:xfrm>
              <a:off x="1903" y="1390"/>
              <a:ext cx="4" cy="5"/>
            </a:xfrm>
            <a:custGeom>
              <a:avLst/>
              <a:gdLst>
                <a:gd name="T0" fmla="*/ 0 w 19"/>
                <a:gd name="T1" fmla="*/ 0 h 15"/>
                <a:gd name="T2" fmla="*/ 0 w 19"/>
                <a:gd name="T3" fmla="*/ 0 h 15"/>
                <a:gd name="T4" fmla="*/ 0 w 19"/>
                <a:gd name="T5" fmla="*/ 0 h 15"/>
                <a:gd name="T6" fmla="*/ 0 w 19"/>
                <a:gd name="T7" fmla="*/ 0 h 15"/>
                <a:gd name="T8" fmla="*/ 0 w 19"/>
                <a:gd name="T9" fmla="*/ 0 h 15"/>
                <a:gd name="T10" fmla="*/ 0 w 19"/>
                <a:gd name="T11" fmla="*/ 0 h 15"/>
                <a:gd name="T12" fmla="*/ 0 w 19"/>
                <a:gd name="T13" fmla="*/ 0 h 15"/>
                <a:gd name="T14" fmla="*/ 0 w 19"/>
                <a:gd name="T15" fmla="*/ 0 h 15"/>
                <a:gd name="T16" fmla="*/ 0 w 19"/>
                <a:gd name="T17" fmla="*/ 0 h 15"/>
                <a:gd name="T18" fmla="*/ 0 w 19"/>
                <a:gd name="T19" fmla="*/ 0 h 15"/>
                <a:gd name="T20" fmla="*/ 0 w 19"/>
                <a:gd name="T21" fmla="*/ 0 h 15"/>
                <a:gd name="T22" fmla="*/ 0 w 19"/>
                <a:gd name="T23" fmla="*/ 0 h 15"/>
                <a:gd name="T24" fmla="*/ 0 w 19"/>
                <a:gd name="T25" fmla="*/ 0 h 15"/>
                <a:gd name="T26" fmla="*/ 0 w 19"/>
                <a:gd name="T27" fmla="*/ 0 h 15"/>
                <a:gd name="T28" fmla="*/ 0 w 19"/>
                <a:gd name="T29" fmla="*/ 0 h 15"/>
                <a:gd name="T30" fmla="*/ 0 w 19"/>
                <a:gd name="T31" fmla="*/ 0 h 15"/>
                <a:gd name="T32" fmla="*/ 0 w 19"/>
                <a:gd name="T33" fmla="*/ 0 h 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15">
                  <a:moveTo>
                    <a:pt x="19" y="6"/>
                  </a:moveTo>
                  <a:lnTo>
                    <a:pt x="19" y="9"/>
                  </a:lnTo>
                  <a:lnTo>
                    <a:pt x="19" y="11"/>
                  </a:lnTo>
                  <a:lnTo>
                    <a:pt x="18" y="14"/>
                  </a:lnTo>
                  <a:lnTo>
                    <a:pt x="15" y="15"/>
                  </a:lnTo>
                  <a:lnTo>
                    <a:pt x="11" y="15"/>
                  </a:lnTo>
                  <a:lnTo>
                    <a:pt x="6" y="14"/>
                  </a:lnTo>
                  <a:lnTo>
                    <a:pt x="3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7" y="2"/>
                  </a:lnTo>
                  <a:lnTo>
                    <a:pt x="19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56" name="Freeform 848"/>
            <p:cNvSpPr>
              <a:spLocks/>
            </p:cNvSpPr>
            <p:nvPr/>
          </p:nvSpPr>
          <p:spPr bwMode="auto">
            <a:xfrm>
              <a:off x="1862" y="1392"/>
              <a:ext cx="10" cy="7"/>
            </a:xfrm>
            <a:custGeom>
              <a:avLst/>
              <a:gdLst>
                <a:gd name="T0" fmla="*/ 0 w 39"/>
                <a:gd name="T1" fmla="*/ 0 h 23"/>
                <a:gd name="T2" fmla="*/ 0 w 39"/>
                <a:gd name="T3" fmla="*/ 0 h 23"/>
                <a:gd name="T4" fmla="*/ 0 w 39"/>
                <a:gd name="T5" fmla="*/ 0 h 23"/>
                <a:gd name="T6" fmla="*/ 0 w 39"/>
                <a:gd name="T7" fmla="*/ 0 h 23"/>
                <a:gd name="T8" fmla="*/ 0 w 39"/>
                <a:gd name="T9" fmla="*/ 0 h 23"/>
                <a:gd name="T10" fmla="*/ 0 w 39"/>
                <a:gd name="T11" fmla="*/ 0 h 23"/>
                <a:gd name="T12" fmla="*/ 0 w 39"/>
                <a:gd name="T13" fmla="*/ 0 h 23"/>
                <a:gd name="T14" fmla="*/ 0 w 39"/>
                <a:gd name="T15" fmla="*/ 0 h 23"/>
                <a:gd name="T16" fmla="*/ 0 w 39"/>
                <a:gd name="T17" fmla="*/ 0 h 23"/>
                <a:gd name="T18" fmla="*/ 0 w 39"/>
                <a:gd name="T19" fmla="*/ 0 h 23"/>
                <a:gd name="T20" fmla="*/ 0 w 39"/>
                <a:gd name="T21" fmla="*/ 0 h 23"/>
                <a:gd name="T22" fmla="*/ 0 w 39"/>
                <a:gd name="T23" fmla="*/ 0 h 23"/>
                <a:gd name="T24" fmla="*/ 0 w 39"/>
                <a:gd name="T25" fmla="*/ 0 h 23"/>
                <a:gd name="T26" fmla="*/ 0 w 39"/>
                <a:gd name="T27" fmla="*/ 0 h 23"/>
                <a:gd name="T28" fmla="*/ 0 w 39"/>
                <a:gd name="T29" fmla="*/ 0 h 23"/>
                <a:gd name="T30" fmla="*/ 0 w 39"/>
                <a:gd name="T31" fmla="*/ 0 h 23"/>
                <a:gd name="T32" fmla="*/ 0 w 39"/>
                <a:gd name="T33" fmla="*/ 0 h 23"/>
                <a:gd name="T34" fmla="*/ 0 w 39"/>
                <a:gd name="T35" fmla="*/ 0 h 23"/>
                <a:gd name="T36" fmla="*/ 0 w 39"/>
                <a:gd name="T37" fmla="*/ 0 h 23"/>
                <a:gd name="T38" fmla="*/ 0 w 39"/>
                <a:gd name="T39" fmla="*/ 0 h 23"/>
                <a:gd name="T40" fmla="*/ 0 w 39"/>
                <a:gd name="T41" fmla="*/ 0 h 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" h="23">
                  <a:moveTo>
                    <a:pt x="39" y="8"/>
                  </a:moveTo>
                  <a:lnTo>
                    <a:pt x="36" y="14"/>
                  </a:lnTo>
                  <a:lnTo>
                    <a:pt x="31" y="19"/>
                  </a:lnTo>
                  <a:lnTo>
                    <a:pt x="25" y="22"/>
                  </a:lnTo>
                  <a:lnTo>
                    <a:pt x="19" y="23"/>
                  </a:lnTo>
                  <a:lnTo>
                    <a:pt x="14" y="23"/>
                  </a:lnTo>
                  <a:lnTo>
                    <a:pt x="8" y="23"/>
                  </a:lnTo>
                  <a:lnTo>
                    <a:pt x="3" y="21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3" y="8"/>
                  </a:lnTo>
                  <a:lnTo>
                    <a:pt x="8" y="5"/>
                  </a:lnTo>
                  <a:lnTo>
                    <a:pt x="13" y="3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8" y="4"/>
                  </a:lnTo>
                  <a:lnTo>
                    <a:pt x="31" y="6"/>
                  </a:lnTo>
                  <a:lnTo>
                    <a:pt x="36" y="7"/>
                  </a:lnTo>
                  <a:lnTo>
                    <a:pt x="39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57" name="Freeform 849"/>
            <p:cNvSpPr>
              <a:spLocks/>
            </p:cNvSpPr>
            <p:nvPr/>
          </p:nvSpPr>
          <p:spPr bwMode="auto">
            <a:xfrm>
              <a:off x="1749" y="1394"/>
              <a:ext cx="10" cy="10"/>
            </a:xfrm>
            <a:custGeom>
              <a:avLst/>
              <a:gdLst>
                <a:gd name="T0" fmla="*/ 0 w 37"/>
                <a:gd name="T1" fmla="*/ 0 h 33"/>
                <a:gd name="T2" fmla="*/ 0 w 37"/>
                <a:gd name="T3" fmla="*/ 0 h 33"/>
                <a:gd name="T4" fmla="*/ 0 w 37"/>
                <a:gd name="T5" fmla="*/ 0 h 33"/>
                <a:gd name="T6" fmla="*/ 0 w 37"/>
                <a:gd name="T7" fmla="*/ 0 h 33"/>
                <a:gd name="T8" fmla="*/ 0 w 37"/>
                <a:gd name="T9" fmla="*/ 0 h 33"/>
                <a:gd name="T10" fmla="*/ 0 w 37"/>
                <a:gd name="T11" fmla="*/ 0 h 33"/>
                <a:gd name="T12" fmla="*/ 0 w 37"/>
                <a:gd name="T13" fmla="*/ 0 h 33"/>
                <a:gd name="T14" fmla="*/ 0 w 37"/>
                <a:gd name="T15" fmla="*/ 0 h 33"/>
                <a:gd name="T16" fmla="*/ 0 w 37"/>
                <a:gd name="T17" fmla="*/ 0 h 33"/>
                <a:gd name="T18" fmla="*/ 0 w 37"/>
                <a:gd name="T19" fmla="*/ 0 h 33"/>
                <a:gd name="T20" fmla="*/ 0 w 37"/>
                <a:gd name="T21" fmla="*/ 0 h 33"/>
                <a:gd name="T22" fmla="*/ 0 w 37"/>
                <a:gd name="T23" fmla="*/ 0 h 33"/>
                <a:gd name="T24" fmla="*/ 0 w 37"/>
                <a:gd name="T25" fmla="*/ 0 h 33"/>
                <a:gd name="T26" fmla="*/ 0 w 37"/>
                <a:gd name="T27" fmla="*/ 0 h 33"/>
                <a:gd name="T28" fmla="*/ 0 w 37"/>
                <a:gd name="T29" fmla="*/ 0 h 33"/>
                <a:gd name="T30" fmla="*/ 0 w 37"/>
                <a:gd name="T31" fmla="*/ 0 h 33"/>
                <a:gd name="T32" fmla="*/ 0 w 37"/>
                <a:gd name="T33" fmla="*/ 0 h 3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7" h="33">
                  <a:moveTo>
                    <a:pt x="37" y="7"/>
                  </a:moveTo>
                  <a:lnTo>
                    <a:pt x="37" y="15"/>
                  </a:lnTo>
                  <a:lnTo>
                    <a:pt x="35" y="21"/>
                  </a:lnTo>
                  <a:lnTo>
                    <a:pt x="30" y="28"/>
                  </a:lnTo>
                  <a:lnTo>
                    <a:pt x="24" y="33"/>
                  </a:lnTo>
                  <a:lnTo>
                    <a:pt x="19" y="30"/>
                  </a:lnTo>
                  <a:lnTo>
                    <a:pt x="13" y="28"/>
                  </a:lnTo>
                  <a:lnTo>
                    <a:pt x="6" y="24"/>
                  </a:lnTo>
                  <a:lnTo>
                    <a:pt x="0" y="23"/>
                  </a:lnTo>
                  <a:lnTo>
                    <a:pt x="4" y="19"/>
                  </a:lnTo>
                  <a:lnTo>
                    <a:pt x="8" y="14"/>
                  </a:lnTo>
                  <a:lnTo>
                    <a:pt x="13" y="8"/>
                  </a:lnTo>
                  <a:lnTo>
                    <a:pt x="19" y="5"/>
                  </a:lnTo>
                  <a:lnTo>
                    <a:pt x="23" y="1"/>
                  </a:lnTo>
                  <a:lnTo>
                    <a:pt x="28" y="0"/>
                  </a:lnTo>
                  <a:lnTo>
                    <a:pt x="33" y="3"/>
                  </a:lnTo>
                  <a:lnTo>
                    <a:pt x="37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58" name="Freeform 850"/>
            <p:cNvSpPr>
              <a:spLocks/>
            </p:cNvSpPr>
            <p:nvPr/>
          </p:nvSpPr>
          <p:spPr bwMode="auto">
            <a:xfrm>
              <a:off x="1881" y="1394"/>
              <a:ext cx="12" cy="8"/>
            </a:xfrm>
            <a:custGeom>
              <a:avLst/>
              <a:gdLst>
                <a:gd name="T0" fmla="*/ 0 w 42"/>
                <a:gd name="T1" fmla="*/ 0 h 26"/>
                <a:gd name="T2" fmla="*/ 0 w 42"/>
                <a:gd name="T3" fmla="*/ 0 h 26"/>
                <a:gd name="T4" fmla="*/ 0 w 42"/>
                <a:gd name="T5" fmla="*/ 0 h 26"/>
                <a:gd name="T6" fmla="*/ 0 w 42"/>
                <a:gd name="T7" fmla="*/ 0 h 26"/>
                <a:gd name="T8" fmla="*/ 0 w 42"/>
                <a:gd name="T9" fmla="*/ 0 h 26"/>
                <a:gd name="T10" fmla="*/ 0 w 42"/>
                <a:gd name="T11" fmla="*/ 0 h 26"/>
                <a:gd name="T12" fmla="*/ 0 w 42"/>
                <a:gd name="T13" fmla="*/ 0 h 26"/>
                <a:gd name="T14" fmla="*/ 0 w 42"/>
                <a:gd name="T15" fmla="*/ 0 h 26"/>
                <a:gd name="T16" fmla="*/ 0 w 42"/>
                <a:gd name="T17" fmla="*/ 0 h 26"/>
                <a:gd name="T18" fmla="*/ 0 w 42"/>
                <a:gd name="T19" fmla="*/ 0 h 26"/>
                <a:gd name="T20" fmla="*/ 0 w 42"/>
                <a:gd name="T21" fmla="*/ 0 h 26"/>
                <a:gd name="T22" fmla="*/ 0 w 42"/>
                <a:gd name="T23" fmla="*/ 0 h 26"/>
                <a:gd name="T24" fmla="*/ 0 w 42"/>
                <a:gd name="T25" fmla="*/ 0 h 26"/>
                <a:gd name="T26" fmla="*/ 0 w 42"/>
                <a:gd name="T27" fmla="*/ 0 h 26"/>
                <a:gd name="T28" fmla="*/ 0 w 42"/>
                <a:gd name="T29" fmla="*/ 0 h 26"/>
                <a:gd name="T30" fmla="*/ 0 w 42"/>
                <a:gd name="T31" fmla="*/ 0 h 26"/>
                <a:gd name="T32" fmla="*/ 0 w 42"/>
                <a:gd name="T33" fmla="*/ 0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2" h="26">
                  <a:moveTo>
                    <a:pt x="41" y="1"/>
                  </a:moveTo>
                  <a:lnTo>
                    <a:pt x="42" y="8"/>
                  </a:lnTo>
                  <a:lnTo>
                    <a:pt x="39" y="14"/>
                  </a:lnTo>
                  <a:lnTo>
                    <a:pt x="33" y="19"/>
                  </a:lnTo>
                  <a:lnTo>
                    <a:pt x="27" y="23"/>
                  </a:lnTo>
                  <a:lnTo>
                    <a:pt x="21" y="24"/>
                  </a:lnTo>
                  <a:lnTo>
                    <a:pt x="14" y="26"/>
                  </a:lnTo>
                  <a:lnTo>
                    <a:pt x="6" y="26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7" y="12"/>
                  </a:lnTo>
                  <a:lnTo>
                    <a:pt x="12" y="7"/>
                  </a:lnTo>
                  <a:lnTo>
                    <a:pt x="17" y="4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59" name="Freeform 851"/>
            <p:cNvSpPr>
              <a:spLocks/>
            </p:cNvSpPr>
            <p:nvPr/>
          </p:nvSpPr>
          <p:spPr bwMode="auto">
            <a:xfrm>
              <a:off x="1668" y="1397"/>
              <a:ext cx="8" cy="12"/>
            </a:xfrm>
            <a:custGeom>
              <a:avLst/>
              <a:gdLst>
                <a:gd name="T0" fmla="*/ 0 w 31"/>
                <a:gd name="T1" fmla="*/ 0 h 37"/>
                <a:gd name="T2" fmla="*/ 0 w 31"/>
                <a:gd name="T3" fmla="*/ 0 h 37"/>
                <a:gd name="T4" fmla="*/ 0 w 31"/>
                <a:gd name="T5" fmla="*/ 0 h 37"/>
                <a:gd name="T6" fmla="*/ 0 w 31"/>
                <a:gd name="T7" fmla="*/ 0 h 37"/>
                <a:gd name="T8" fmla="*/ 0 w 31"/>
                <a:gd name="T9" fmla="*/ 0 h 37"/>
                <a:gd name="T10" fmla="*/ 0 w 31"/>
                <a:gd name="T11" fmla="*/ 0 h 37"/>
                <a:gd name="T12" fmla="*/ 0 w 31"/>
                <a:gd name="T13" fmla="*/ 0 h 37"/>
                <a:gd name="T14" fmla="*/ 0 w 31"/>
                <a:gd name="T15" fmla="*/ 0 h 37"/>
                <a:gd name="T16" fmla="*/ 0 w 31"/>
                <a:gd name="T17" fmla="*/ 0 h 37"/>
                <a:gd name="T18" fmla="*/ 0 w 31"/>
                <a:gd name="T19" fmla="*/ 0 h 37"/>
                <a:gd name="T20" fmla="*/ 0 w 31"/>
                <a:gd name="T21" fmla="*/ 0 h 37"/>
                <a:gd name="T22" fmla="*/ 0 w 31"/>
                <a:gd name="T23" fmla="*/ 0 h 37"/>
                <a:gd name="T24" fmla="*/ 0 w 31"/>
                <a:gd name="T25" fmla="*/ 0 h 37"/>
                <a:gd name="T26" fmla="*/ 0 w 31"/>
                <a:gd name="T27" fmla="*/ 0 h 37"/>
                <a:gd name="T28" fmla="*/ 0 w 31"/>
                <a:gd name="T29" fmla="*/ 0 h 37"/>
                <a:gd name="T30" fmla="*/ 0 w 31"/>
                <a:gd name="T31" fmla="*/ 0 h 37"/>
                <a:gd name="T32" fmla="*/ 0 w 31"/>
                <a:gd name="T33" fmla="*/ 0 h 37"/>
                <a:gd name="T34" fmla="*/ 0 w 31"/>
                <a:gd name="T35" fmla="*/ 0 h 37"/>
                <a:gd name="T36" fmla="*/ 0 w 31"/>
                <a:gd name="T37" fmla="*/ 0 h 37"/>
                <a:gd name="T38" fmla="*/ 0 w 31"/>
                <a:gd name="T39" fmla="*/ 0 h 37"/>
                <a:gd name="T40" fmla="*/ 0 w 31"/>
                <a:gd name="T41" fmla="*/ 0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1" h="37">
                  <a:moveTo>
                    <a:pt x="30" y="10"/>
                  </a:moveTo>
                  <a:lnTo>
                    <a:pt x="31" y="15"/>
                  </a:lnTo>
                  <a:lnTo>
                    <a:pt x="31" y="22"/>
                  </a:lnTo>
                  <a:lnTo>
                    <a:pt x="30" y="28"/>
                  </a:lnTo>
                  <a:lnTo>
                    <a:pt x="28" y="34"/>
                  </a:lnTo>
                  <a:lnTo>
                    <a:pt x="23" y="36"/>
                  </a:lnTo>
                  <a:lnTo>
                    <a:pt x="17" y="37"/>
                  </a:lnTo>
                  <a:lnTo>
                    <a:pt x="12" y="36"/>
                  </a:lnTo>
                  <a:lnTo>
                    <a:pt x="7" y="37"/>
                  </a:lnTo>
                  <a:lnTo>
                    <a:pt x="4" y="30"/>
                  </a:lnTo>
                  <a:lnTo>
                    <a:pt x="1" y="24"/>
                  </a:lnTo>
                  <a:lnTo>
                    <a:pt x="0" y="15"/>
                  </a:lnTo>
                  <a:lnTo>
                    <a:pt x="0" y="7"/>
                  </a:lnTo>
                  <a:lnTo>
                    <a:pt x="1" y="5"/>
                  </a:lnTo>
                  <a:lnTo>
                    <a:pt x="4" y="3"/>
                  </a:lnTo>
                  <a:lnTo>
                    <a:pt x="7" y="2"/>
                  </a:lnTo>
                  <a:lnTo>
                    <a:pt x="9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27" y="5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60" name="Freeform 852"/>
            <p:cNvSpPr>
              <a:spLocks/>
            </p:cNvSpPr>
            <p:nvPr/>
          </p:nvSpPr>
          <p:spPr bwMode="auto">
            <a:xfrm>
              <a:off x="1891" y="1407"/>
              <a:ext cx="9" cy="15"/>
            </a:xfrm>
            <a:custGeom>
              <a:avLst/>
              <a:gdLst>
                <a:gd name="T0" fmla="*/ 0 w 31"/>
                <a:gd name="T1" fmla="*/ 0 h 46"/>
                <a:gd name="T2" fmla="*/ 0 w 31"/>
                <a:gd name="T3" fmla="*/ 0 h 46"/>
                <a:gd name="T4" fmla="*/ 0 w 31"/>
                <a:gd name="T5" fmla="*/ 0 h 46"/>
                <a:gd name="T6" fmla="*/ 0 w 31"/>
                <a:gd name="T7" fmla="*/ 0 h 46"/>
                <a:gd name="T8" fmla="*/ 0 w 31"/>
                <a:gd name="T9" fmla="*/ 0 h 46"/>
                <a:gd name="T10" fmla="*/ 0 w 31"/>
                <a:gd name="T11" fmla="*/ 0 h 46"/>
                <a:gd name="T12" fmla="*/ 0 w 31"/>
                <a:gd name="T13" fmla="*/ 0 h 46"/>
                <a:gd name="T14" fmla="*/ 0 w 31"/>
                <a:gd name="T15" fmla="*/ 0 h 46"/>
                <a:gd name="T16" fmla="*/ 0 w 31"/>
                <a:gd name="T17" fmla="*/ 0 h 46"/>
                <a:gd name="T18" fmla="*/ 0 w 31"/>
                <a:gd name="T19" fmla="*/ 0 h 46"/>
                <a:gd name="T20" fmla="*/ 0 w 31"/>
                <a:gd name="T21" fmla="*/ 0 h 46"/>
                <a:gd name="T22" fmla="*/ 0 w 31"/>
                <a:gd name="T23" fmla="*/ 0 h 46"/>
                <a:gd name="T24" fmla="*/ 0 w 31"/>
                <a:gd name="T25" fmla="*/ 0 h 4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46">
                  <a:moveTo>
                    <a:pt x="31" y="8"/>
                  </a:moveTo>
                  <a:lnTo>
                    <a:pt x="30" y="18"/>
                  </a:lnTo>
                  <a:lnTo>
                    <a:pt x="26" y="28"/>
                  </a:lnTo>
                  <a:lnTo>
                    <a:pt x="21" y="38"/>
                  </a:lnTo>
                  <a:lnTo>
                    <a:pt x="14" y="46"/>
                  </a:lnTo>
                  <a:lnTo>
                    <a:pt x="8" y="38"/>
                  </a:lnTo>
                  <a:lnTo>
                    <a:pt x="3" y="27"/>
                  </a:lnTo>
                  <a:lnTo>
                    <a:pt x="0" y="17"/>
                  </a:lnTo>
                  <a:lnTo>
                    <a:pt x="1" y="5"/>
                  </a:lnTo>
                  <a:lnTo>
                    <a:pt x="8" y="1"/>
                  </a:lnTo>
                  <a:lnTo>
                    <a:pt x="16" y="0"/>
                  </a:lnTo>
                  <a:lnTo>
                    <a:pt x="25" y="2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61" name="Freeform 853"/>
            <p:cNvSpPr>
              <a:spLocks/>
            </p:cNvSpPr>
            <p:nvPr/>
          </p:nvSpPr>
          <p:spPr bwMode="auto">
            <a:xfrm>
              <a:off x="1715" y="1407"/>
              <a:ext cx="9" cy="14"/>
            </a:xfrm>
            <a:custGeom>
              <a:avLst/>
              <a:gdLst>
                <a:gd name="T0" fmla="*/ 0 w 36"/>
                <a:gd name="T1" fmla="*/ 0 h 41"/>
                <a:gd name="T2" fmla="*/ 0 w 36"/>
                <a:gd name="T3" fmla="*/ 0 h 41"/>
                <a:gd name="T4" fmla="*/ 0 w 36"/>
                <a:gd name="T5" fmla="*/ 0 h 41"/>
                <a:gd name="T6" fmla="*/ 0 w 36"/>
                <a:gd name="T7" fmla="*/ 0 h 41"/>
                <a:gd name="T8" fmla="*/ 0 w 36"/>
                <a:gd name="T9" fmla="*/ 0 h 41"/>
                <a:gd name="T10" fmla="*/ 0 w 36"/>
                <a:gd name="T11" fmla="*/ 0 h 41"/>
                <a:gd name="T12" fmla="*/ 0 w 36"/>
                <a:gd name="T13" fmla="*/ 0 h 41"/>
                <a:gd name="T14" fmla="*/ 0 w 36"/>
                <a:gd name="T15" fmla="*/ 0 h 41"/>
                <a:gd name="T16" fmla="*/ 0 w 36"/>
                <a:gd name="T17" fmla="*/ 0 h 41"/>
                <a:gd name="T18" fmla="*/ 0 w 36"/>
                <a:gd name="T19" fmla="*/ 0 h 41"/>
                <a:gd name="T20" fmla="*/ 0 w 36"/>
                <a:gd name="T21" fmla="*/ 0 h 41"/>
                <a:gd name="T22" fmla="*/ 0 w 36"/>
                <a:gd name="T23" fmla="*/ 0 h 41"/>
                <a:gd name="T24" fmla="*/ 0 w 36"/>
                <a:gd name="T25" fmla="*/ 0 h 41"/>
                <a:gd name="T26" fmla="*/ 0 w 36"/>
                <a:gd name="T27" fmla="*/ 0 h 41"/>
                <a:gd name="T28" fmla="*/ 0 w 36"/>
                <a:gd name="T29" fmla="*/ 0 h 41"/>
                <a:gd name="T30" fmla="*/ 0 w 36"/>
                <a:gd name="T31" fmla="*/ 0 h 41"/>
                <a:gd name="T32" fmla="*/ 0 w 36"/>
                <a:gd name="T33" fmla="*/ 0 h 41"/>
                <a:gd name="T34" fmla="*/ 0 w 36"/>
                <a:gd name="T35" fmla="*/ 0 h 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6" h="41">
                  <a:moveTo>
                    <a:pt x="36" y="14"/>
                  </a:moveTo>
                  <a:lnTo>
                    <a:pt x="36" y="22"/>
                  </a:lnTo>
                  <a:lnTo>
                    <a:pt x="32" y="27"/>
                  </a:lnTo>
                  <a:lnTo>
                    <a:pt x="28" y="33"/>
                  </a:lnTo>
                  <a:lnTo>
                    <a:pt x="21" y="38"/>
                  </a:lnTo>
                  <a:lnTo>
                    <a:pt x="17" y="39"/>
                  </a:lnTo>
                  <a:lnTo>
                    <a:pt x="14" y="40"/>
                  </a:lnTo>
                  <a:lnTo>
                    <a:pt x="10" y="41"/>
                  </a:lnTo>
                  <a:lnTo>
                    <a:pt x="7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1" y="18"/>
                  </a:lnTo>
                  <a:lnTo>
                    <a:pt x="9" y="0"/>
                  </a:lnTo>
                  <a:lnTo>
                    <a:pt x="17" y="1"/>
                  </a:lnTo>
                  <a:lnTo>
                    <a:pt x="24" y="3"/>
                  </a:lnTo>
                  <a:lnTo>
                    <a:pt x="31" y="8"/>
                  </a:lnTo>
                  <a:lnTo>
                    <a:pt x="36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62" name="Freeform 854"/>
            <p:cNvSpPr>
              <a:spLocks/>
            </p:cNvSpPr>
            <p:nvPr/>
          </p:nvSpPr>
          <p:spPr bwMode="auto">
            <a:xfrm>
              <a:off x="1652" y="1415"/>
              <a:ext cx="49" cy="182"/>
            </a:xfrm>
            <a:custGeom>
              <a:avLst/>
              <a:gdLst>
                <a:gd name="T0" fmla="*/ 0 w 187"/>
                <a:gd name="T1" fmla="*/ 0 h 548"/>
                <a:gd name="T2" fmla="*/ 0 w 187"/>
                <a:gd name="T3" fmla="*/ 0 h 548"/>
                <a:gd name="T4" fmla="*/ 0 w 187"/>
                <a:gd name="T5" fmla="*/ 0 h 548"/>
                <a:gd name="T6" fmla="*/ 0 w 187"/>
                <a:gd name="T7" fmla="*/ 0 h 548"/>
                <a:gd name="T8" fmla="*/ 0 w 187"/>
                <a:gd name="T9" fmla="*/ 0 h 548"/>
                <a:gd name="T10" fmla="*/ 0 w 187"/>
                <a:gd name="T11" fmla="*/ 0 h 548"/>
                <a:gd name="T12" fmla="*/ 0 w 187"/>
                <a:gd name="T13" fmla="*/ 0 h 548"/>
                <a:gd name="T14" fmla="*/ 0 w 187"/>
                <a:gd name="T15" fmla="*/ 0 h 548"/>
                <a:gd name="T16" fmla="*/ 0 w 187"/>
                <a:gd name="T17" fmla="*/ 0 h 548"/>
                <a:gd name="T18" fmla="*/ 0 w 187"/>
                <a:gd name="T19" fmla="*/ 0 h 548"/>
                <a:gd name="T20" fmla="*/ 0 w 187"/>
                <a:gd name="T21" fmla="*/ 0 h 548"/>
                <a:gd name="T22" fmla="*/ 0 w 187"/>
                <a:gd name="T23" fmla="*/ 0 h 548"/>
                <a:gd name="T24" fmla="*/ 0 w 187"/>
                <a:gd name="T25" fmla="*/ 0 h 548"/>
                <a:gd name="T26" fmla="*/ 0 w 187"/>
                <a:gd name="T27" fmla="*/ 0 h 548"/>
                <a:gd name="T28" fmla="*/ 0 w 187"/>
                <a:gd name="T29" fmla="*/ 0 h 548"/>
                <a:gd name="T30" fmla="*/ 0 w 187"/>
                <a:gd name="T31" fmla="*/ 0 h 548"/>
                <a:gd name="T32" fmla="*/ 0 w 187"/>
                <a:gd name="T33" fmla="*/ 0 h 548"/>
                <a:gd name="T34" fmla="*/ 0 w 187"/>
                <a:gd name="T35" fmla="*/ 0 h 548"/>
                <a:gd name="T36" fmla="*/ 0 w 187"/>
                <a:gd name="T37" fmla="*/ 0 h 548"/>
                <a:gd name="T38" fmla="*/ 0 w 187"/>
                <a:gd name="T39" fmla="*/ 0 h 548"/>
                <a:gd name="T40" fmla="*/ 0 w 187"/>
                <a:gd name="T41" fmla="*/ 0 h 548"/>
                <a:gd name="T42" fmla="*/ 0 w 187"/>
                <a:gd name="T43" fmla="*/ 0 h 548"/>
                <a:gd name="T44" fmla="*/ 0 w 187"/>
                <a:gd name="T45" fmla="*/ 0 h 548"/>
                <a:gd name="T46" fmla="*/ 0 w 187"/>
                <a:gd name="T47" fmla="*/ 0 h 548"/>
                <a:gd name="T48" fmla="*/ 0 w 187"/>
                <a:gd name="T49" fmla="*/ 0 h 548"/>
                <a:gd name="T50" fmla="*/ 0 w 187"/>
                <a:gd name="T51" fmla="*/ 0 h 548"/>
                <a:gd name="T52" fmla="*/ 0 w 187"/>
                <a:gd name="T53" fmla="*/ 0 h 548"/>
                <a:gd name="T54" fmla="*/ 0 w 187"/>
                <a:gd name="T55" fmla="*/ 0 h 548"/>
                <a:gd name="T56" fmla="*/ 0 w 187"/>
                <a:gd name="T57" fmla="*/ 0 h 548"/>
                <a:gd name="T58" fmla="*/ 0 w 187"/>
                <a:gd name="T59" fmla="*/ 0 h 548"/>
                <a:gd name="T60" fmla="*/ 0 w 187"/>
                <a:gd name="T61" fmla="*/ 0 h 548"/>
                <a:gd name="T62" fmla="*/ 0 w 187"/>
                <a:gd name="T63" fmla="*/ 0 h 548"/>
                <a:gd name="T64" fmla="*/ 0 w 187"/>
                <a:gd name="T65" fmla="*/ 0 h 548"/>
                <a:gd name="T66" fmla="*/ 0 w 187"/>
                <a:gd name="T67" fmla="*/ 0 h 548"/>
                <a:gd name="T68" fmla="*/ 0 w 187"/>
                <a:gd name="T69" fmla="*/ 0 h 548"/>
                <a:gd name="T70" fmla="*/ 0 w 187"/>
                <a:gd name="T71" fmla="*/ 0 h 548"/>
                <a:gd name="T72" fmla="*/ 0 w 187"/>
                <a:gd name="T73" fmla="*/ 0 h 548"/>
                <a:gd name="T74" fmla="*/ 0 w 187"/>
                <a:gd name="T75" fmla="*/ 0 h 548"/>
                <a:gd name="T76" fmla="*/ 0 w 187"/>
                <a:gd name="T77" fmla="*/ 0 h 548"/>
                <a:gd name="T78" fmla="*/ 0 w 187"/>
                <a:gd name="T79" fmla="*/ 0 h 548"/>
                <a:gd name="T80" fmla="*/ 0 w 187"/>
                <a:gd name="T81" fmla="*/ 0 h 548"/>
                <a:gd name="T82" fmla="*/ 0 w 187"/>
                <a:gd name="T83" fmla="*/ 0 h 548"/>
                <a:gd name="T84" fmla="*/ 0 w 187"/>
                <a:gd name="T85" fmla="*/ 0 h 548"/>
                <a:gd name="T86" fmla="*/ 0 w 187"/>
                <a:gd name="T87" fmla="*/ 0 h 548"/>
                <a:gd name="T88" fmla="*/ 0 w 187"/>
                <a:gd name="T89" fmla="*/ 0 h 548"/>
                <a:gd name="T90" fmla="*/ 0 w 187"/>
                <a:gd name="T91" fmla="*/ 0 h 548"/>
                <a:gd name="T92" fmla="*/ 0 w 187"/>
                <a:gd name="T93" fmla="*/ 0 h 548"/>
                <a:gd name="T94" fmla="*/ 0 w 187"/>
                <a:gd name="T95" fmla="*/ 0 h 548"/>
                <a:gd name="T96" fmla="*/ 0 w 187"/>
                <a:gd name="T97" fmla="*/ 0 h 548"/>
                <a:gd name="T98" fmla="*/ 0 w 187"/>
                <a:gd name="T99" fmla="*/ 0 h 548"/>
                <a:gd name="T100" fmla="*/ 0 w 187"/>
                <a:gd name="T101" fmla="*/ 0 h 548"/>
                <a:gd name="T102" fmla="*/ 0 w 187"/>
                <a:gd name="T103" fmla="*/ 0 h 548"/>
                <a:gd name="T104" fmla="*/ 0 w 187"/>
                <a:gd name="T105" fmla="*/ 0 h 54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7" h="548">
                  <a:moveTo>
                    <a:pt x="26" y="64"/>
                  </a:moveTo>
                  <a:lnTo>
                    <a:pt x="33" y="83"/>
                  </a:lnTo>
                  <a:lnTo>
                    <a:pt x="40" y="101"/>
                  </a:lnTo>
                  <a:lnTo>
                    <a:pt x="47" y="121"/>
                  </a:lnTo>
                  <a:lnTo>
                    <a:pt x="53" y="139"/>
                  </a:lnTo>
                  <a:lnTo>
                    <a:pt x="58" y="159"/>
                  </a:lnTo>
                  <a:lnTo>
                    <a:pt x="63" y="177"/>
                  </a:lnTo>
                  <a:lnTo>
                    <a:pt x="67" y="198"/>
                  </a:lnTo>
                  <a:lnTo>
                    <a:pt x="70" y="217"/>
                  </a:lnTo>
                  <a:lnTo>
                    <a:pt x="71" y="222"/>
                  </a:lnTo>
                  <a:lnTo>
                    <a:pt x="74" y="226"/>
                  </a:lnTo>
                  <a:lnTo>
                    <a:pt x="75" y="230"/>
                  </a:lnTo>
                  <a:lnTo>
                    <a:pt x="77" y="234"/>
                  </a:lnTo>
                  <a:lnTo>
                    <a:pt x="84" y="208"/>
                  </a:lnTo>
                  <a:lnTo>
                    <a:pt x="91" y="183"/>
                  </a:lnTo>
                  <a:lnTo>
                    <a:pt x="97" y="156"/>
                  </a:lnTo>
                  <a:lnTo>
                    <a:pt x="101" y="130"/>
                  </a:lnTo>
                  <a:lnTo>
                    <a:pt x="107" y="103"/>
                  </a:lnTo>
                  <a:lnTo>
                    <a:pt x="113" y="78"/>
                  </a:lnTo>
                  <a:lnTo>
                    <a:pt x="121" y="53"/>
                  </a:lnTo>
                  <a:lnTo>
                    <a:pt x="129" y="27"/>
                  </a:lnTo>
                  <a:lnTo>
                    <a:pt x="126" y="56"/>
                  </a:lnTo>
                  <a:lnTo>
                    <a:pt x="120" y="85"/>
                  </a:lnTo>
                  <a:lnTo>
                    <a:pt x="115" y="114"/>
                  </a:lnTo>
                  <a:lnTo>
                    <a:pt x="115" y="143"/>
                  </a:lnTo>
                  <a:lnTo>
                    <a:pt x="121" y="138"/>
                  </a:lnTo>
                  <a:lnTo>
                    <a:pt x="126" y="132"/>
                  </a:lnTo>
                  <a:lnTo>
                    <a:pt x="131" y="126"/>
                  </a:lnTo>
                  <a:lnTo>
                    <a:pt x="136" y="121"/>
                  </a:lnTo>
                  <a:lnTo>
                    <a:pt x="141" y="115"/>
                  </a:lnTo>
                  <a:lnTo>
                    <a:pt x="145" y="109"/>
                  </a:lnTo>
                  <a:lnTo>
                    <a:pt x="151" y="103"/>
                  </a:lnTo>
                  <a:lnTo>
                    <a:pt x="156" y="98"/>
                  </a:lnTo>
                  <a:lnTo>
                    <a:pt x="151" y="115"/>
                  </a:lnTo>
                  <a:lnTo>
                    <a:pt x="143" y="132"/>
                  </a:lnTo>
                  <a:lnTo>
                    <a:pt x="133" y="147"/>
                  </a:lnTo>
                  <a:lnTo>
                    <a:pt x="122" y="162"/>
                  </a:lnTo>
                  <a:lnTo>
                    <a:pt x="113" y="178"/>
                  </a:lnTo>
                  <a:lnTo>
                    <a:pt x="104" y="194"/>
                  </a:lnTo>
                  <a:lnTo>
                    <a:pt x="98" y="212"/>
                  </a:lnTo>
                  <a:lnTo>
                    <a:pt x="96" y="230"/>
                  </a:lnTo>
                  <a:lnTo>
                    <a:pt x="92" y="249"/>
                  </a:lnTo>
                  <a:lnTo>
                    <a:pt x="92" y="267"/>
                  </a:lnTo>
                  <a:lnTo>
                    <a:pt x="96" y="284"/>
                  </a:lnTo>
                  <a:lnTo>
                    <a:pt x="100" y="300"/>
                  </a:lnTo>
                  <a:lnTo>
                    <a:pt x="107" y="317"/>
                  </a:lnTo>
                  <a:lnTo>
                    <a:pt x="114" y="333"/>
                  </a:lnTo>
                  <a:lnTo>
                    <a:pt x="121" y="348"/>
                  </a:lnTo>
                  <a:lnTo>
                    <a:pt x="128" y="364"/>
                  </a:lnTo>
                  <a:lnTo>
                    <a:pt x="150" y="458"/>
                  </a:lnTo>
                  <a:lnTo>
                    <a:pt x="154" y="470"/>
                  </a:lnTo>
                  <a:lnTo>
                    <a:pt x="159" y="480"/>
                  </a:lnTo>
                  <a:lnTo>
                    <a:pt x="164" y="492"/>
                  </a:lnTo>
                  <a:lnTo>
                    <a:pt x="169" y="503"/>
                  </a:lnTo>
                  <a:lnTo>
                    <a:pt x="174" y="513"/>
                  </a:lnTo>
                  <a:lnTo>
                    <a:pt x="179" y="525"/>
                  </a:lnTo>
                  <a:lnTo>
                    <a:pt x="183" y="537"/>
                  </a:lnTo>
                  <a:lnTo>
                    <a:pt x="187" y="548"/>
                  </a:lnTo>
                  <a:lnTo>
                    <a:pt x="168" y="532"/>
                  </a:lnTo>
                  <a:lnTo>
                    <a:pt x="156" y="512"/>
                  </a:lnTo>
                  <a:lnTo>
                    <a:pt x="146" y="490"/>
                  </a:lnTo>
                  <a:lnTo>
                    <a:pt x="139" y="469"/>
                  </a:lnTo>
                  <a:lnTo>
                    <a:pt x="134" y="444"/>
                  </a:lnTo>
                  <a:lnTo>
                    <a:pt x="128" y="421"/>
                  </a:lnTo>
                  <a:lnTo>
                    <a:pt x="120" y="399"/>
                  </a:lnTo>
                  <a:lnTo>
                    <a:pt x="109" y="379"/>
                  </a:lnTo>
                  <a:lnTo>
                    <a:pt x="93" y="365"/>
                  </a:lnTo>
                  <a:lnTo>
                    <a:pt x="80" y="350"/>
                  </a:lnTo>
                  <a:lnTo>
                    <a:pt x="67" y="334"/>
                  </a:lnTo>
                  <a:lnTo>
                    <a:pt x="55" y="318"/>
                  </a:lnTo>
                  <a:lnTo>
                    <a:pt x="45" y="302"/>
                  </a:lnTo>
                  <a:lnTo>
                    <a:pt x="32" y="285"/>
                  </a:lnTo>
                  <a:lnTo>
                    <a:pt x="20" y="270"/>
                  </a:lnTo>
                  <a:lnTo>
                    <a:pt x="5" y="255"/>
                  </a:lnTo>
                  <a:lnTo>
                    <a:pt x="2" y="250"/>
                  </a:lnTo>
                  <a:lnTo>
                    <a:pt x="1" y="243"/>
                  </a:lnTo>
                  <a:lnTo>
                    <a:pt x="1" y="237"/>
                  </a:lnTo>
                  <a:lnTo>
                    <a:pt x="0" y="230"/>
                  </a:lnTo>
                  <a:lnTo>
                    <a:pt x="2" y="242"/>
                  </a:lnTo>
                  <a:lnTo>
                    <a:pt x="7" y="252"/>
                  </a:lnTo>
                  <a:lnTo>
                    <a:pt x="13" y="261"/>
                  </a:lnTo>
                  <a:lnTo>
                    <a:pt x="21" y="269"/>
                  </a:lnTo>
                  <a:lnTo>
                    <a:pt x="29" y="277"/>
                  </a:lnTo>
                  <a:lnTo>
                    <a:pt x="38" y="284"/>
                  </a:lnTo>
                  <a:lnTo>
                    <a:pt x="48" y="290"/>
                  </a:lnTo>
                  <a:lnTo>
                    <a:pt x="58" y="295"/>
                  </a:lnTo>
                  <a:lnTo>
                    <a:pt x="93" y="337"/>
                  </a:lnTo>
                  <a:lnTo>
                    <a:pt x="89" y="321"/>
                  </a:lnTo>
                  <a:lnTo>
                    <a:pt x="82" y="305"/>
                  </a:lnTo>
                  <a:lnTo>
                    <a:pt x="74" y="290"/>
                  </a:lnTo>
                  <a:lnTo>
                    <a:pt x="68" y="274"/>
                  </a:lnTo>
                  <a:lnTo>
                    <a:pt x="61" y="249"/>
                  </a:lnTo>
                  <a:lnTo>
                    <a:pt x="56" y="222"/>
                  </a:lnTo>
                  <a:lnTo>
                    <a:pt x="52" y="197"/>
                  </a:lnTo>
                  <a:lnTo>
                    <a:pt x="48" y="170"/>
                  </a:lnTo>
                  <a:lnTo>
                    <a:pt x="43" y="149"/>
                  </a:lnTo>
                  <a:lnTo>
                    <a:pt x="37" y="129"/>
                  </a:lnTo>
                  <a:lnTo>
                    <a:pt x="31" y="107"/>
                  </a:lnTo>
                  <a:lnTo>
                    <a:pt x="25" y="86"/>
                  </a:lnTo>
                  <a:lnTo>
                    <a:pt x="20" y="65"/>
                  </a:lnTo>
                  <a:lnTo>
                    <a:pt x="15" y="44"/>
                  </a:lnTo>
                  <a:lnTo>
                    <a:pt x="10" y="22"/>
                  </a:lnTo>
                  <a:lnTo>
                    <a:pt x="8" y="0"/>
                  </a:lnTo>
                  <a:lnTo>
                    <a:pt x="15" y="16"/>
                  </a:lnTo>
                  <a:lnTo>
                    <a:pt x="18" y="32"/>
                  </a:lnTo>
                  <a:lnTo>
                    <a:pt x="22" y="48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63" name="Freeform 855"/>
            <p:cNvSpPr>
              <a:spLocks/>
            </p:cNvSpPr>
            <p:nvPr/>
          </p:nvSpPr>
          <p:spPr bwMode="auto">
            <a:xfrm>
              <a:off x="1869" y="1423"/>
              <a:ext cx="8" cy="8"/>
            </a:xfrm>
            <a:custGeom>
              <a:avLst/>
              <a:gdLst>
                <a:gd name="T0" fmla="*/ 0 w 31"/>
                <a:gd name="T1" fmla="*/ 0 h 23"/>
                <a:gd name="T2" fmla="*/ 0 w 31"/>
                <a:gd name="T3" fmla="*/ 0 h 23"/>
                <a:gd name="T4" fmla="*/ 0 w 31"/>
                <a:gd name="T5" fmla="*/ 0 h 23"/>
                <a:gd name="T6" fmla="*/ 0 w 31"/>
                <a:gd name="T7" fmla="*/ 0 h 23"/>
                <a:gd name="T8" fmla="*/ 0 w 31"/>
                <a:gd name="T9" fmla="*/ 0 h 23"/>
                <a:gd name="T10" fmla="*/ 0 w 31"/>
                <a:gd name="T11" fmla="*/ 0 h 23"/>
                <a:gd name="T12" fmla="*/ 0 w 31"/>
                <a:gd name="T13" fmla="*/ 0 h 23"/>
                <a:gd name="T14" fmla="*/ 0 w 31"/>
                <a:gd name="T15" fmla="*/ 0 h 23"/>
                <a:gd name="T16" fmla="*/ 0 w 31"/>
                <a:gd name="T17" fmla="*/ 0 h 23"/>
                <a:gd name="T18" fmla="*/ 0 w 31"/>
                <a:gd name="T19" fmla="*/ 0 h 23"/>
                <a:gd name="T20" fmla="*/ 0 w 31"/>
                <a:gd name="T21" fmla="*/ 0 h 23"/>
                <a:gd name="T22" fmla="*/ 0 w 31"/>
                <a:gd name="T23" fmla="*/ 0 h 23"/>
                <a:gd name="T24" fmla="*/ 0 w 31"/>
                <a:gd name="T25" fmla="*/ 0 h 23"/>
                <a:gd name="T26" fmla="*/ 0 w 31"/>
                <a:gd name="T27" fmla="*/ 0 h 23"/>
                <a:gd name="T28" fmla="*/ 0 w 31"/>
                <a:gd name="T29" fmla="*/ 0 h 23"/>
                <a:gd name="T30" fmla="*/ 0 w 31"/>
                <a:gd name="T31" fmla="*/ 0 h 23"/>
                <a:gd name="T32" fmla="*/ 0 w 31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23">
                  <a:moveTo>
                    <a:pt x="31" y="6"/>
                  </a:moveTo>
                  <a:lnTo>
                    <a:pt x="29" y="10"/>
                  </a:lnTo>
                  <a:lnTo>
                    <a:pt x="27" y="15"/>
                  </a:lnTo>
                  <a:lnTo>
                    <a:pt x="23" y="20"/>
                  </a:lnTo>
                  <a:lnTo>
                    <a:pt x="18" y="22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3" y="21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8"/>
                  </a:lnTo>
                  <a:lnTo>
                    <a:pt x="5" y="5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2"/>
                  </a:lnTo>
                  <a:lnTo>
                    <a:pt x="31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64" name="Freeform 856"/>
            <p:cNvSpPr>
              <a:spLocks/>
            </p:cNvSpPr>
            <p:nvPr/>
          </p:nvSpPr>
          <p:spPr bwMode="auto">
            <a:xfrm>
              <a:off x="1904" y="1425"/>
              <a:ext cx="7" cy="10"/>
            </a:xfrm>
            <a:custGeom>
              <a:avLst/>
              <a:gdLst>
                <a:gd name="T0" fmla="*/ 0 w 26"/>
                <a:gd name="T1" fmla="*/ 0 h 32"/>
                <a:gd name="T2" fmla="*/ 0 w 26"/>
                <a:gd name="T3" fmla="*/ 0 h 32"/>
                <a:gd name="T4" fmla="*/ 0 w 26"/>
                <a:gd name="T5" fmla="*/ 0 h 32"/>
                <a:gd name="T6" fmla="*/ 0 w 26"/>
                <a:gd name="T7" fmla="*/ 0 h 32"/>
                <a:gd name="T8" fmla="*/ 0 w 26"/>
                <a:gd name="T9" fmla="*/ 0 h 32"/>
                <a:gd name="T10" fmla="*/ 0 w 26"/>
                <a:gd name="T11" fmla="*/ 0 h 32"/>
                <a:gd name="T12" fmla="*/ 0 w 26"/>
                <a:gd name="T13" fmla="*/ 0 h 32"/>
                <a:gd name="T14" fmla="*/ 0 w 26"/>
                <a:gd name="T15" fmla="*/ 0 h 32"/>
                <a:gd name="T16" fmla="*/ 0 w 26"/>
                <a:gd name="T17" fmla="*/ 0 h 32"/>
                <a:gd name="T18" fmla="*/ 0 w 26"/>
                <a:gd name="T19" fmla="*/ 0 h 32"/>
                <a:gd name="T20" fmla="*/ 0 w 26"/>
                <a:gd name="T21" fmla="*/ 0 h 32"/>
                <a:gd name="T22" fmla="*/ 0 w 26"/>
                <a:gd name="T23" fmla="*/ 0 h 32"/>
                <a:gd name="T24" fmla="*/ 0 w 26"/>
                <a:gd name="T25" fmla="*/ 0 h 32"/>
                <a:gd name="T26" fmla="*/ 0 w 26"/>
                <a:gd name="T27" fmla="*/ 0 h 32"/>
                <a:gd name="T28" fmla="*/ 0 w 26"/>
                <a:gd name="T29" fmla="*/ 0 h 32"/>
                <a:gd name="T30" fmla="*/ 0 w 26"/>
                <a:gd name="T31" fmla="*/ 0 h 32"/>
                <a:gd name="T32" fmla="*/ 0 w 26"/>
                <a:gd name="T33" fmla="*/ 0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32">
                  <a:moveTo>
                    <a:pt x="26" y="8"/>
                  </a:moveTo>
                  <a:lnTo>
                    <a:pt x="26" y="15"/>
                  </a:lnTo>
                  <a:lnTo>
                    <a:pt x="23" y="21"/>
                  </a:lnTo>
                  <a:lnTo>
                    <a:pt x="19" y="26"/>
                  </a:lnTo>
                  <a:lnTo>
                    <a:pt x="13" y="31"/>
                  </a:lnTo>
                  <a:lnTo>
                    <a:pt x="8" y="32"/>
                  </a:lnTo>
                  <a:lnTo>
                    <a:pt x="5" y="30"/>
                  </a:lnTo>
                  <a:lnTo>
                    <a:pt x="2" y="26"/>
                  </a:lnTo>
                  <a:lnTo>
                    <a:pt x="0" y="21"/>
                  </a:lnTo>
                  <a:lnTo>
                    <a:pt x="2" y="16"/>
                  </a:lnTo>
                  <a:lnTo>
                    <a:pt x="3" y="9"/>
                  </a:lnTo>
                  <a:lnTo>
                    <a:pt x="5" y="4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1"/>
                  </a:lnTo>
                  <a:lnTo>
                    <a:pt x="23" y="4"/>
                  </a:lnTo>
                  <a:lnTo>
                    <a:pt x="26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65" name="Freeform 857"/>
            <p:cNvSpPr>
              <a:spLocks/>
            </p:cNvSpPr>
            <p:nvPr/>
          </p:nvSpPr>
          <p:spPr bwMode="auto">
            <a:xfrm>
              <a:off x="1917" y="1435"/>
              <a:ext cx="9" cy="7"/>
            </a:xfrm>
            <a:custGeom>
              <a:avLst/>
              <a:gdLst>
                <a:gd name="T0" fmla="*/ 0 w 33"/>
                <a:gd name="T1" fmla="*/ 0 h 23"/>
                <a:gd name="T2" fmla="*/ 0 w 33"/>
                <a:gd name="T3" fmla="*/ 0 h 23"/>
                <a:gd name="T4" fmla="*/ 0 w 33"/>
                <a:gd name="T5" fmla="*/ 0 h 23"/>
                <a:gd name="T6" fmla="*/ 0 w 33"/>
                <a:gd name="T7" fmla="*/ 0 h 23"/>
                <a:gd name="T8" fmla="*/ 0 w 33"/>
                <a:gd name="T9" fmla="*/ 0 h 23"/>
                <a:gd name="T10" fmla="*/ 0 w 33"/>
                <a:gd name="T11" fmla="*/ 0 h 23"/>
                <a:gd name="T12" fmla="*/ 0 w 33"/>
                <a:gd name="T13" fmla="*/ 0 h 23"/>
                <a:gd name="T14" fmla="*/ 0 w 33"/>
                <a:gd name="T15" fmla="*/ 0 h 23"/>
                <a:gd name="T16" fmla="*/ 0 w 33"/>
                <a:gd name="T17" fmla="*/ 0 h 23"/>
                <a:gd name="T18" fmla="*/ 0 w 33"/>
                <a:gd name="T19" fmla="*/ 0 h 23"/>
                <a:gd name="T20" fmla="*/ 0 w 33"/>
                <a:gd name="T21" fmla="*/ 0 h 23"/>
                <a:gd name="T22" fmla="*/ 0 w 33"/>
                <a:gd name="T23" fmla="*/ 0 h 23"/>
                <a:gd name="T24" fmla="*/ 0 w 33"/>
                <a:gd name="T25" fmla="*/ 0 h 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" h="23">
                  <a:moveTo>
                    <a:pt x="33" y="2"/>
                  </a:moveTo>
                  <a:lnTo>
                    <a:pt x="31" y="8"/>
                  </a:lnTo>
                  <a:lnTo>
                    <a:pt x="28" y="13"/>
                  </a:lnTo>
                  <a:lnTo>
                    <a:pt x="23" y="18"/>
                  </a:lnTo>
                  <a:lnTo>
                    <a:pt x="17" y="23"/>
                  </a:lnTo>
                  <a:lnTo>
                    <a:pt x="11" y="23"/>
                  </a:lnTo>
                  <a:lnTo>
                    <a:pt x="7" y="19"/>
                  </a:lnTo>
                  <a:lnTo>
                    <a:pt x="3" y="14"/>
                  </a:lnTo>
                  <a:lnTo>
                    <a:pt x="0" y="10"/>
                  </a:lnTo>
                  <a:lnTo>
                    <a:pt x="8" y="6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33" y="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66" name="Freeform 858"/>
            <p:cNvSpPr>
              <a:spLocks/>
            </p:cNvSpPr>
            <p:nvPr/>
          </p:nvSpPr>
          <p:spPr bwMode="auto">
            <a:xfrm>
              <a:off x="1886" y="1436"/>
              <a:ext cx="4" cy="4"/>
            </a:xfrm>
            <a:custGeom>
              <a:avLst/>
              <a:gdLst>
                <a:gd name="T0" fmla="*/ 0 w 15"/>
                <a:gd name="T1" fmla="*/ 0 h 13"/>
                <a:gd name="T2" fmla="*/ 0 w 15"/>
                <a:gd name="T3" fmla="*/ 0 h 13"/>
                <a:gd name="T4" fmla="*/ 0 w 15"/>
                <a:gd name="T5" fmla="*/ 0 h 13"/>
                <a:gd name="T6" fmla="*/ 0 w 15"/>
                <a:gd name="T7" fmla="*/ 0 h 13"/>
                <a:gd name="T8" fmla="*/ 0 w 15"/>
                <a:gd name="T9" fmla="*/ 0 h 13"/>
                <a:gd name="T10" fmla="*/ 0 w 15"/>
                <a:gd name="T11" fmla="*/ 0 h 13"/>
                <a:gd name="T12" fmla="*/ 0 w 15"/>
                <a:gd name="T13" fmla="*/ 0 h 13"/>
                <a:gd name="T14" fmla="*/ 0 w 15"/>
                <a:gd name="T15" fmla="*/ 0 h 13"/>
                <a:gd name="T16" fmla="*/ 0 w 15"/>
                <a:gd name="T17" fmla="*/ 0 h 13"/>
                <a:gd name="T18" fmla="*/ 0 w 15"/>
                <a:gd name="T19" fmla="*/ 0 h 13"/>
                <a:gd name="T20" fmla="*/ 0 w 15"/>
                <a:gd name="T21" fmla="*/ 0 h 13"/>
                <a:gd name="T22" fmla="*/ 0 w 15"/>
                <a:gd name="T23" fmla="*/ 0 h 13"/>
                <a:gd name="T24" fmla="*/ 0 w 15"/>
                <a:gd name="T25" fmla="*/ 0 h 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5" h="13">
                  <a:moveTo>
                    <a:pt x="14" y="1"/>
                  </a:moveTo>
                  <a:lnTo>
                    <a:pt x="15" y="5"/>
                  </a:lnTo>
                  <a:lnTo>
                    <a:pt x="14" y="7"/>
                  </a:lnTo>
                  <a:lnTo>
                    <a:pt x="13" y="10"/>
                  </a:lnTo>
                  <a:lnTo>
                    <a:pt x="13" y="13"/>
                  </a:lnTo>
                  <a:lnTo>
                    <a:pt x="9" y="13"/>
                  </a:lnTo>
                  <a:lnTo>
                    <a:pt x="7" y="10"/>
                  </a:lnTo>
                  <a:lnTo>
                    <a:pt x="4" y="9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1"/>
                  </a:lnTo>
                  <a:lnTo>
                    <a:pt x="10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67" name="Freeform 859"/>
            <p:cNvSpPr>
              <a:spLocks/>
            </p:cNvSpPr>
            <p:nvPr/>
          </p:nvSpPr>
          <p:spPr bwMode="auto">
            <a:xfrm>
              <a:off x="1888" y="1443"/>
              <a:ext cx="12" cy="12"/>
            </a:xfrm>
            <a:custGeom>
              <a:avLst/>
              <a:gdLst>
                <a:gd name="T0" fmla="*/ 0 w 43"/>
                <a:gd name="T1" fmla="*/ 0 h 36"/>
                <a:gd name="T2" fmla="*/ 0 w 43"/>
                <a:gd name="T3" fmla="*/ 0 h 36"/>
                <a:gd name="T4" fmla="*/ 0 w 43"/>
                <a:gd name="T5" fmla="*/ 0 h 36"/>
                <a:gd name="T6" fmla="*/ 0 w 43"/>
                <a:gd name="T7" fmla="*/ 0 h 36"/>
                <a:gd name="T8" fmla="*/ 0 w 43"/>
                <a:gd name="T9" fmla="*/ 0 h 36"/>
                <a:gd name="T10" fmla="*/ 0 w 43"/>
                <a:gd name="T11" fmla="*/ 0 h 36"/>
                <a:gd name="T12" fmla="*/ 0 w 43"/>
                <a:gd name="T13" fmla="*/ 0 h 36"/>
                <a:gd name="T14" fmla="*/ 0 w 43"/>
                <a:gd name="T15" fmla="*/ 0 h 36"/>
                <a:gd name="T16" fmla="*/ 0 w 43"/>
                <a:gd name="T17" fmla="*/ 0 h 36"/>
                <a:gd name="T18" fmla="*/ 0 w 43"/>
                <a:gd name="T19" fmla="*/ 0 h 36"/>
                <a:gd name="T20" fmla="*/ 0 w 43"/>
                <a:gd name="T21" fmla="*/ 0 h 36"/>
                <a:gd name="T22" fmla="*/ 0 w 43"/>
                <a:gd name="T23" fmla="*/ 0 h 36"/>
                <a:gd name="T24" fmla="*/ 0 w 43"/>
                <a:gd name="T25" fmla="*/ 0 h 36"/>
                <a:gd name="T26" fmla="*/ 0 w 43"/>
                <a:gd name="T27" fmla="*/ 0 h 36"/>
                <a:gd name="T28" fmla="*/ 0 w 43"/>
                <a:gd name="T29" fmla="*/ 0 h 36"/>
                <a:gd name="T30" fmla="*/ 0 w 43"/>
                <a:gd name="T31" fmla="*/ 0 h 36"/>
                <a:gd name="T32" fmla="*/ 0 w 43"/>
                <a:gd name="T33" fmla="*/ 0 h 36"/>
                <a:gd name="T34" fmla="*/ 0 w 43"/>
                <a:gd name="T35" fmla="*/ 0 h 36"/>
                <a:gd name="T36" fmla="*/ 0 w 43"/>
                <a:gd name="T37" fmla="*/ 0 h 36"/>
                <a:gd name="T38" fmla="*/ 0 w 43"/>
                <a:gd name="T39" fmla="*/ 0 h 36"/>
                <a:gd name="T40" fmla="*/ 0 w 43"/>
                <a:gd name="T41" fmla="*/ 0 h 36"/>
                <a:gd name="T42" fmla="*/ 0 w 43"/>
                <a:gd name="T43" fmla="*/ 0 h 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3" h="36">
                  <a:moveTo>
                    <a:pt x="43" y="3"/>
                  </a:moveTo>
                  <a:lnTo>
                    <a:pt x="42" y="12"/>
                  </a:lnTo>
                  <a:lnTo>
                    <a:pt x="39" y="17"/>
                  </a:lnTo>
                  <a:lnTo>
                    <a:pt x="35" y="23"/>
                  </a:lnTo>
                  <a:lnTo>
                    <a:pt x="29" y="29"/>
                  </a:lnTo>
                  <a:lnTo>
                    <a:pt x="23" y="32"/>
                  </a:lnTo>
                  <a:lnTo>
                    <a:pt x="18" y="35"/>
                  </a:lnTo>
                  <a:lnTo>
                    <a:pt x="11" y="36"/>
                  </a:lnTo>
                  <a:lnTo>
                    <a:pt x="4" y="35"/>
                  </a:lnTo>
                  <a:lnTo>
                    <a:pt x="1" y="32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0" y="14"/>
                  </a:lnTo>
                  <a:lnTo>
                    <a:pt x="13" y="9"/>
                  </a:lnTo>
                  <a:lnTo>
                    <a:pt x="18" y="6"/>
                  </a:lnTo>
                  <a:lnTo>
                    <a:pt x="23" y="2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39" y="0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68" name="Freeform 860"/>
            <p:cNvSpPr>
              <a:spLocks/>
            </p:cNvSpPr>
            <p:nvPr/>
          </p:nvSpPr>
          <p:spPr bwMode="auto">
            <a:xfrm>
              <a:off x="1909" y="1445"/>
              <a:ext cx="6" cy="13"/>
            </a:xfrm>
            <a:custGeom>
              <a:avLst/>
              <a:gdLst>
                <a:gd name="T0" fmla="*/ 0 w 23"/>
                <a:gd name="T1" fmla="*/ 0 h 39"/>
                <a:gd name="T2" fmla="*/ 0 w 23"/>
                <a:gd name="T3" fmla="*/ 0 h 39"/>
                <a:gd name="T4" fmla="*/ 0 w 23"/>
                <a:gd name="T5" fmla="*/ 0 h 39"/>
                <a:gd name="T6" fmla="*/ 0 w 23"/>
                <a:gd name="T7" fmla="*/ 0 h 39"/>
                <a:gd name="T8" fmla="*/ 0 w 23"/>
                <a:gd name="T9" fmla="*/ 0 h 39"/>
                <a:gd name="T10" fmla="*/ 0 w 23"/>
                <a:gd name="T11" fmla="*/ 0 h 39"/>
                <a:gd name="T12" fmla="*/ 0 w 23"/>
                <a:gd name="T13" fmla="*/ 0 h 39"/>
                <a:gd name="T14" fmla="*/ 0 w 23"/>
                <a:gd name="T15" fmla="*/ 0 h 39"/>
                <a:gd name="T16" fmla="*/ 0 w 23"/>
                <a:gd name="T17" fmla="*/ 0 h 39"/>
                <a:gd name="T18" fmla="*/ 0 w 23"/>
                <a:gd name="T19" fmla="*/ 0 h 39"/>
                <a:gd name="T20" fmla="*/ 0 w 23"/>
                <a:gd name="T21" fmla="*/ 0 h 39"/>
                <a:gd name="T22" fmla="*/ 0 w 23"/>
                <a:gd name="T23" fmla="*/ 0 h 39"/>
                <a:gd name="T24" fmla="*/ 0 w 23"/>
                <a:gd name="T25" fmla="*/ 0 h 3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" h="39">
                  <a:moveTo>
                    <a:pt x="23" y="18"/>
                  </a:moveTo>
                  <a:lnTo>
                    <a:pt x="23" y="24"/>
                  </a:lnTo>
                  <a:lnTo>
                    <a:pt x="21" y="30"/>
                  </a:lnTo>
                  <a:lnTo>
                    <a:pt x="16" y="36"/>
                  </a:lnTo>
                  <a:lnTo>
                    <a:pt x="10" y="39"/>
                  </a:lnTo>
                  <a:lnTo>
                    <a:pt x="0" y="34"/>
                  </a:lnTo>
                  <a:lnTo>
                    <a:pt x="0" y="24"/>
                  </a:lnTo>
                  <a:lnTo>
                    <a:pt x="2" y="13"/>
                  </a:lnTo>
                  <a:lnTo>
                    <a:pt x="2" y="0"/>
                  </a:lnTo>
                  <a:lnTo>
                    <a:pt x="9" y="2"/>
                  </a:lnTo>
                  <a:lnTo>
                    <a:pt x="15" y="7"/>
                  </a:lnTo>
                  <a:lnTo>
                    <a:pt x="19" y="11"/>
                  </a:lnTo>
                  <a:lnTo>
                    <a:pt x="23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69" name="Freeform 861"/>
            <p:cNvSpPr>
              <a:spLocks/>
            </p:cNvSpPr>
            <p:nvPr/>
          </p:nvSpPr>
          <p:spPr bwMode="auto">
            <a:xfrm>
              <a:off x="1630" y="1449"/>
              <a:ext cx="12" cy="10"/>
            </a:xfrm>
            <a:custGeom>
              <a:avLst/>
              <a:gdLst>
                <a:gd name="T0" fmla="*/ 0 w 45"/>
                <a:gd name="T1" fmla="*/ 0 h 31"/>
                <a:gd name="T2" fmla="*/ 0 w 45"/>
                <a:gd name="T3" fmla="*/ 0 h 31"/>
                <a:gd name="T4" fmla="*/ 0 w 45"/>
                <a:gd name="T5" fmla="*/ 0 h 31"/>
                <a:gd name="T6" fmla="*/ 0 w 45"/>
                <a:gd name="T7" fmla="*/ 0 h 31"/>
                <a:gd name="T8" fmla="*/ 0 w 45"/>
                <a:gd name="T9" fmla="*/ 0 h 31"/>
                <a:gd name="T10" fmla="*/ 0 w 45"/>
                <a:gd name="T11" fmla="*/ 0 h 31"/>
                <a:gd name="T12" fmla="*/ 0 w 45"/>
                <a:gd name="T13" fmla="*/ 0 h 31"/>
                <a:gd name="T14" fmla="*/ 0 w 45"/>
                <a:gd name="T15" fmla="*/ 0 h 31"/>
                <a:gd name="T16" fmla="*/ 0 w 45"/>
                <a:gd name="T17" fmla="*/ 0 h 31"/>
                <a:gd name="T18" fmla="*/ 0 w 45"/>
                <a:gd name="T19" fmla="*/ 0 h 31"/>
                <a:gd name="T20" fmla="*/ 0 w 45"/>
                <a:gd name="T21" fmla="*/ 0 h 31"/>
                <a:gd name="T22" fmla="*/ 0 w 45"/>
                <a:gd name="T23" fmla="*/ 0 h 31"/>
                <a:gd name="T24" fmla="*/ 0 w 45"/>
                <a:gd name="T25" fmla="*/ 0 h 31"/>
                <a:gd name="T26" fmla="*/ 0 w 45"/>
                <a:gd name="T27" fmla="*/ 0 h 31"/>
                <a:gd name="T28" fmla="*/ 0 w 45"/>
                <a:gd name="T29" fmla="*/ 0 h 31"/>
                <a:gd name="T30" fmla="*/ 0 w 45"/>
                <a:gd name="T31" fmla="*/ 0 h 31"/>
                <a:gd name="T32" fmla="*/ 0 w 45"/>
                <a:gd name="T33" fmla="*/ 0 h 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31">
                  <a:moveTo>
                    <a:pt x="45" y="9"/>
                  </a:moveTo>
                  <a:lnTo>
                    <a:pt x="39" y="16"/>
                  </a:lnTo>
                  <a:lnTo>
                    <a:pt x="32" y="23"/>
                  </a:lnTo>
                  <a:lnTo>
                    <a:pt x="23" y="29"/>
                  </a:lnTo>
                  <a:lnTo>
                    <a:pt x="14" y="31"/>
                  </a:lnTo>
                  <a:lnTo>
                    <a:pt x="9" y="30"/>
                  </a:lnTo>
                  <a:lnTo>
                    <a:pt x="6" y="29"/>
                  </a:lnTo>
                  <a:lnTo>
                    <a:pt x="2" y="27"/>
                  </a:lnTo>
                  <a:lnTo>
                    <a:pt x="0" y="22"/>
                  </a:lnTo>
                  <a:lnTo>
                    <a:pt x="0" y="15"/>
                  </a:lnTo>
                  <a:lnTo>
                    <a:pt x="3" y="11"/>
                  </a:lnTo>
                  <a:lnTo>
                    <a:pt x="8" y="6"/>
                  </a:lnTo>
                  <a:lnTo>
                    <a:pt x="14" y="3"/>
                  </a:lnTo>
                  <a:lnTo>
                    <a:pt x="22" y="0"/>
                  </a:lnTo>
                  <a:lnTo>
                    <a:pt x="30" y="3"/>
                  </a:lnTo>
                  <a:lnTo>
                    <a:pt x="37" y="7"/>
                  </a:lnTo>
                  <a:lnTo>
                    <a:pt x="45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70" name="Freeform 862"/>
            <p:cNvSpPr>
              <a:spLocks/>
            </p:cNvSpPr>
            <p:nvPr/>
          </p:nvSpPr>
          <p:spPr bwMode="auto">
            <a:xfrm>
              <a:off x="1735" y="1451"/>
              <a:ext cx="9" cy="9"/>
            </a:xfrm>
            <a:custGeom>
              <a:avLst/>
              <a:gdLst>
                <a:gd name="T0" fmla="*/ 0 w 32"/>
                <a:gd name="T1" fmla="*/ 0 h 27"/>
                <a:gd name="T2" fmla="*/ 0 w 32"/>
                <a:gd name="T3" fmla="*/ 0 h 27"/>
                <a:gd name="T4" fmla="*/ 0 w 32"/>
                <a:gd name="T5" fmla="*/ 0 h 27"/>
                <a:gd name="T6" fmla="*/ 0 w 32"/>
                <a:gd name="T7" fmla="*/ 0 h 27"/>
                <a:gd name="T8" fmla="*/ 0 w 32"/>
                <a:gd name="T9" fmla="*/ 0 h 27"/>
                <a:gd name="T10" fmla="*/ 0 w 32"/>
                <a:gd name="T11" fmla="*/ 0 h 27"/>
                <a:gd name="T12" fmla="*/ 0 w 32"/>
                <a:gd name="T13" fmla="*/ 0 h 27"/>
                <a:gd name="T14" fmla="*/ 0 w 32"/>
                <a:gd name="T15" fmla="*/ 0 h 27"/>
                <a:gd name="T16" fmla="*/ 0 w 32"/>
                <a:gd name="T17" fmla="*/ 0 h 27"/>
                <a:gd name="T18" fmla="*/ 0 w 32"/>
                <a:gd name="T19" fmla="*/ 0 h 27"/>
                <a:gd name="T20" fmla="*/ 0 w 32"/>
                <a:gd name="T21" fmla="*/ 0 h 27"/>
                <a:gd name="T22" fmla="*/ 0 w 32"/>
                <a:gd name="T23" fmla="*/ 0 h 27"/>
                <a:gd name="T24" fmla="*/ 0 w 32"/>
                <a:gd name="T25" fmla="*/ 0 h 27"/>
                <a:gd name="T26" fmla="*/ 0 w 32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2" h="27">
                  <a:moveTo>
                    <a:pt x="32" y="11"/>
                  </a:moveTo>
                  <a:lnTo>
                    <a:pt x="32" y="16"/>
                  </a:lnTo>
                  <a:lnTo>
                    <a:pt x="29" y="20"/>
                  </a:lnTo>
                  <a:lnTo>
                    <a:pt x="23" y="23"/>
                  </a:lnTo>
                  <a:lnTo>
                    <a:pt x="18" y="26"/>
                  </a:lnTo>
                  <a:lnTo>
                    <a:pt x="11" y="27"/>
                  </a:lnTo>
                  <a:lnTo>
                    <a:pt x="6" y="24"/>
                  </a:lnTo>
                  <a:lnTo>
                    <a:pt x="1" y="21"/>
                  </a:lnTo>
                  <a:lnTo>
                    <a:pt x="0" y="15"/>
                  </a:lnTo>
                  <a:lnTo>
                    <a:pt x="0" y="0"/>
                  </a:lnTo>
                  <a:lnTo>
                    <a:pt x="9" y="1"/>
                  </a:lnTo>
                  <a:lnTo>
                    <a:pt x="18" y="1"/>
                  </a:lnTo>
                  <a:lnTo>
                    <a:pt x="26" y="4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71" name="Freeform 863"/>
            <p:cNvSpPr>
              <a:spLocks/>
            </p:cNvSpPr>
            <p:nvPr/>
          </p:nvSpPr>
          <p:spPr bwMode="auto">
            <a:xfrm>
              <a:off x="1615" y="1458"/>
              <a:ext cx="7" cy="18"/>
            </a:xfrm>
            <a:custGeom>
              <a:avLst/>
              <a:gdLst>
                <a:gd name="T0" fmla="*/ 0 w 30"/>
                <a:gd name="T1" fmla="*/ 0 h 56"/>
                <a:gd name="T2" fmla="*/ 0 w 30"/>
                <a:gd name="T3" fmla="*/ 0 h 56"/>
                <a:gd name="T4" fmla="*/ 0 w 30"/>
                <a:gd name="T5" fmla="*/ 0 h 56"/>
                <a:gd name="T6" fmla="*/ 0 w 30"/>
                <a:gd name="T7" fmla="*/ 0 h 56"/>
                <a:gd name="T8" fmla="*/ 0 w 30"/>
                <a:gd name="T9" fmla="*/ 0 h 56"/>
                <a:gd name="T10" fmla="*/ 0 w 30"/>
                <a:gd name="T11" fmla="*/ 0 h 56"/>
                <a:gd name="T12" fmla="*/ 0 w 30"/>
                <a:gd name="T13" fmla="*/ 0 h 56"/>
                <a:gd name="T14" fmla="*/ 0 w 30"/>
                <a:gd name="T15" fmla="*/ 0 h 56"/>
                <a:gd name="T16" fmla="*/ 0 w 30"/>
                <a:gd name="T17" fmla="*/ 0 h 56"/>
                <a:gd name="T18" fmla="*/ 0 w 30"/>
                <a:gd name="T19" fmla="*/ 0 h 56"/>
                <a:gd name="T20" fmla="*/ 0 w 30"/>
                <a:gd name="T21" fmla="*/ 0 h 56"/>
                <a:gd name="T22" fmla="*/ 0 w 30"/>
                <a:gd name="T23" fmla="*/ 0 h 56"/>
                <a:gd name="T24" fmla="*/ 0 w 30"/>
                <a:gd name="T25" fmla="*/ 0 h 56"/>
                <a:gd name="T26" fmla="*/ 0 w 30"/>
                <a:gd name="T27" fmla="*/ 0 h 56"/>
                <a:gd name="T28" fmla="*/ 0 w 30"/>
                <a:gd name="T29" fmla="*/ 0 h 56"/>
                <a:gd name="T30" fmla="*/ 0 w 30"/>
                <a:gd name="T31" fmla="*/ 0 h 56"/>
                <a:gd name="T32" fmla="*/ 0 w 30"/>
                <a:gd name="T33" fmla="*/ 0 h 56"/>
                <a:gd name="T34" fmla="*/ 0 w 30"/>
                <a:gd name="T35" fmla="*/ 0 h 56"/>
                <a:gd name="T36" fmla="*/ 0 w 30"/>
                <a:gd name="T37" fmla="*/ 0 h 56"/>
                <a:gd name="T38" fmla="*/ 0 w 30"/>
                <a:gd name="T39" fmla="*/ 0 h 56"/>
                <a:gd name="T40" fmla="*/ 0 w 30"/>
                <a:gd name="T41" fmla="*/ 0 h 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0" h="56">
                  <a:moveTo>
                    <a:pt x="30" y="4"/>
                  </a:moveTo>
                  <a:lnTo>
                    <a:pt x="30" y="17"/>
                  </a:lnTo>
                  <a:lnTo>
                    <a:pt x="28" y="30"/>
                  </a:lnTo>
                  <a:lnTo>
                    <a:pt x="26" y="41"/>
                  </a:lnTo>
                  <a:lnTo>
                    <a:pt x="22" y="54"/>
                  </a:lnTo>
                  <a:lnTo>
                    <a:pt x="20" y="56"/>
                  </a:lnTo>
                  <a:lnTo>
                    <a:pt x="16" y="56"/>
                  </a:lnTo>
                  <a:lnTo>
                    <a:pt x="13" y="56"/>
                  </a:lnTo>
                  <a:lnTo>
                    <a:pt x="8" y="55"/>
                  </a:lnTo>
                  <a:lnTo>
                    <a:pt x="4" y="49"/>
                  </a:lnTo>
                  <a:lnTo>
                    <a:pt x="1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3" y="19"/>
                  </a:lnTo>
                  <a:lnTo>
                    <a:pt x="5" y="11"/>
                  </a:lnTo>
                  <a:lnTo>
                    <a:pt x="9" y="4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8" y="1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72" name="Freeform 864"/>
            <p:cNvSpPr>
              <a:spLocks/>
            </p:cNvSpPr>
            <p:nvPr/>
          </p:nvSpPr>
          <p:spPr bwMode="auto">
            <a:xfrm>
              <a:off x="1697" y="1465"/>
              <a:ext cx="28" cy="99"/>
            </a:xfrm>
            <a:custGeom>
              <a:avLst/>
              <a:gdLst>
                <a:gd name="T0" fmla="*/ 0 w 108"/>
                <a:gd name="T1" fmla="*/ 0 h 297"/>
                <a:gd name="T2" fmla="*/ 0 w 108"/>
                <a:gd name="T3" fmla="*/ 0 h 297"/>
                <a:gd name="T4" fmla="*/ 0 w 108"/>
                <a:gd name="T5" fmla="*/ 0 h 297"/>
                <a:gd name="T6" fmla="*/ 0 w 108"/>
                <a:gd name="T7" fmla="*/ 0 h 297"/>
                <a:gd name="T8" fmla="*/ 0 w 108"/>
                <a:gd name="T9" fmla="*/ 0 h 297"/>
                <a:gd name="T10" fmla="*/ 0 w 108"/>
                <a:gd name="T11" fmla="*/ 0 h 297"/>
                <a:gd name="T12" fmla="*/ 0 w 108"/>
                <a:gd name="T13" fmla="*/ 0 h 297"/>
                <a:gd name="T14" fmla="*/ 0 w 108"/>
                <a:gd name="T15" fmla="*/ 0 h 297"/>
                <a:gd name="T16" fmla="*/ 0 w 108"/>
                <a:gd name="T17" fmla="*/ 0 h 297"/>
                <a:gd name="T18" fmla="*/ 0 w 108"/>
                <a:gd name="T19" fmla="*/ 0 h 297"/>
                <a:gd name="T20" fmla="*/ 0 w 108"/>
                <a:gd name="T21" fmla="*/ 0 h 297"/>
                <a:gd name="T22" fmla="*/ 0 w 108"/>
                <a:gd name="T23" fmla="*/ 0 h 297"/>
                <a:gd name="T24" fmla="*/ 0 w 108"/>
                <a:gd name="T25" fmla="*/ 0 h 297"/>
                <a:gd name="T26" fmla="*/ 0 w 108"/>
                <a:gd name="T27" fmla="*/ 0 h 297"/>
                <a:gd name="T28" fmla="*/ 0 w 108"/>
                <a:gd name="T29" fmla="*/ 0 h 297"/>
                <a:gd name="T30" fmla="*/ 0 w 108"/>
                <a:gd name="T31" fmla="*/ 0 h 297"/>
                <a:gd name="T32" fmla="*/ 0 w 108"/>
                <a:gd name="T33" fmla="*/ 0 h 297"/>
                <a:gd name="T34" fmla="*/ 0 w 108"/>
                <a:gd name="T35" fmla="*/ 0 h 297"/>
                <a:gd name="T36" fmla="*/ 0 w 108"/>
                <a:gd name="T37" fmla="*/ 0 h 297"/>
                <a:gd name="T38" fmla="*/ 0 w 108"/>
                <a:gd name="T39" fmla="*/ 0 h 297"/>
                <a:gd name="T40" fmla="*/ 0 w 108"/>
                <a:gd name="T41" fmla="*/ 0 h 297"/>
                <a:gd name="T42" fmla="*/ 0 w 108"/>
                <a:gd name="T43" fmla="*/ 0 h 297"/>
                <a:gd name="T44" fmla="*/ 0 w 108"/>
                <a:gd name="T45" fmla="*/ 0 h 297"/>
                <a:gd name="T46" fmla="*/ 0 w 108"/>
                <a:gd name="T47" fmla="*/ 0 h 297"/>
                <a:gd name="T48" fmla="*/ 0 w 108"/>
                <a:gd name="T49" fmla="*/ 0 h 297"/>
                <a:gd name="T50" fmla="*/ 0 w 108"/>
                <a:gd name="T51" fmla="*/ 0 h 297"/>
                <a:gd name="T52" fmla="*/ 0 w 108"/>
                <a:gd name="T53" fmla="*/ 0 h 297"/>
                <a:gd name="T54" fmla="*/ 0 w 108"/>
                <a:gd name="T55" fmla="*/ 0 h 297"/>
                <a:gd name="T56" fmla="*/ 0 w 108"/>
                <a:gd name="T57" fmla="*/ 0 h 297"/>
                <a:gd name="T58" fmla="*/ 0 w 108"/>
                <a:gd name="T59" fmla="*/ 0 h 297"/>
                <a:gd name="T60" fmla="*/ 0 w 108"/>
                <a:gd name="T61" fmla="*/ 0 h 297"/>
                <a:gd name="T62" fmla="*/ 0 w 108"/>
                <a:gd name="T63" fmla="*/ 0 h 297"/>
                <a:gd name="T64" fmla="*/ 0 w 108"/>
                <a:gd name="T65" fmla="*/ 0 h 297"/>
                <a:gd name="T66" fmla="*/ 0 w 108"/>
                <a:gd name="T67" fmla="*/ 0 h 29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08" h="297">
                  <a:moveTo>
                    <a:pt x="44" y="179"/>
                  </a:moveTo>
                  <a:lnTo>
                    <a:pt x="50" y="171"/>
                  </a:lnTo>
                  <a:lnTo>
                    <a:pt x="57" y="162"/>
                  </a:lnTo>
                  <a:lnTo>
                    <a:pt x="65" y="153"/>
                  </a:lnTo>
                  <a:lnTo>
                    <a:pt x="72" y="144"/>
                  </a:lnTo>
                  <a:lnTo>
                    <a:pt x="80" y="136"/>
                  </a:lnTo>
                  <a:lnTo>
                    <a:pt x="90" y="128"/>
                  </a:lnTo>
                  <a:lnTo>
                    <a:pt x="99" y="120"/>
                  </a:lnTo>
                  <a:lnTo>
                    <a:pt x="108" y="114"/>
                  </a:lnTo>
                  <a:lnTo>
                    <a:pt x="100" y="131"/>
                  </a:lnTo>
                  <a:lnTo>
                    <a:pt x="90" y="146"/>
                  </a:lnTo>
                  <a:lnTo>
                    <a:pt x="76" y="161"/>
                  </a:lnTo>
                  <a:lnTo>
                    <a:pt x="62" y="175"/>
                  </a:lnTo>
                  <a:lnTo>
                    <a:pt x="48" y="189"/>
                  </a:lnTo>
                  <a:lnTo>
                    <a:pt x="37" y="204"/>
                  </a:lnTo>
                  <a:lnTo>
                    <a:pt x="29" y="221"/>
                  </a:lnTo>
                  <a:lnTo>
                    <a:pt x="24" y="239"/>
                  </a:lnTo>
                  <a:lnTo>
                    <a:pt x="19" y="254"/>
                  </a:lnTo>
                  <a:lnTo>
                    <a:pt x="14" y="269"/>
                  </a:lnTo>
                  <a:lnTo>
                    <a:pt x="7" y="283"/>
                  </a:lnTo>
                  <a:lnTo>
                    <a:pt x="0" y="297"/>
                  </a:lnTo>
                  <a:lnTo>
                    <a:pt x="7" y="264"/>
                  </a:lnTo>
                  <a:lnTo>
                    <a:pt x="12" y="229"/>
                  </a:lnTo>
                  <a:lnTo>
                    <a:pt x="18" y="194"/>
                  </a:lnTo>
                  <a:lnTo>
                    <a:pt x="24" y="160"/>
                  </a:lnTo>
                  <a:lnTo>
                    <a:pt x="30" y="125"/>
                  </a:lnTo>
                  <a:lnTo>
                    <a:pt x="35" y="90"/>
                  </a:lnTo>
                  <a:lnTo>
                    <a:pt x="41" y="54"/>
                  </a:lnTo>
                  <a:lnTo>
                    <a:pt x="47" y="19"/>
                  </a:lnTo>
                  <a:lnTo>
                    <a:pt x="53" y="0"/>
                  </a:lnTo>
                  <a:lnTo>
                    <a:pt x="52" y="46"/>
                  </a:lnTo>
                  <a:lnTo>
                    <a:pt x="50" y="91"/>
                  </a:lnTo>
                  <a:lnTo>
                    <a:pt x="48" y="136"/>
                  </a:lnTo>
                  <a:lnTo>
                    <a:pt x="44" y="17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73" name="Freeform 865"/>
            <p:cNvSpPr>
              <a:spLocks/>
            </p:cNvSpPr>
            <p:nvPr/>
          </p:nvSpPr>
          <p:spPr bwMode="auto">
            <a:xfrm>
              <a:off x="1888" y="1466"/>
              <a:ext cx="6" cy="8"/>
            </a:xfrm>
            <a:custGeom>
              <a:avLst/>
              <a:gdLst>
                <a:gd name="T0" fmla="*/ 0 w 21"/>
                <a:gd name="T1" fmla="*/ 0 h 25"/>
                <a:gd name="T2" fmla="*/ 0 w 21"/>
                <a:gd name="T3" fmla="*/ 0 h 25"/>
                <a:gd name="T4" fmla="*/ 0 w 21"/>
                <a:gd name="T5" fmla="*/ 0 h 25"/>
                <a:gd name="T6" fmla="*/ 0 w 21"/>
                <a:gd name="T7" fmla="*/ 0 h 25"/>
                <a:gd name="T8" fmla="*/ 0 w 21"/>
                <a:gd name="T9" fmla="*/ 0 h 25"/>
                <a:gd name="T10" fmla="*/ 0 w 21"/>
                <a:gd name="T11" fmla="*/ 0 h 25"/>
                <a:gd name="T12" fmla="*/ 0 w 21"/>
                <a:gd name="T13" fmla="*/ 0 h 25"/>
                <a:gd name="T14" fmla="*/ 0 w 21"/>
                <a:gd name="T15" fmla="*/ 0 h 25"/>
                <a:gd name="T16" fmla="*/ 0 w 21"/>
                <a:gd name="T17" fmla="*/ 0 h 25"/>
                <a:gd name="T18" fmla="*/ 0 w 21"/>
                <a:gd name="T19" fmla="*/ 0 h 25"/>
                <a:gd name="T20" fmla="*/ 0 w 21"/>
                <a:gd name="T21" fmla="*/ 0 h 25"/>
                <a:gd name="T22" fmla="*/ 0 w 21"/>
                <a:gd name="T23" fmla="*/ 0 h 25"/>
                <a:gd name="T24" fmla="*/ 0 w 21"/>
                <a:gd name="T25" fmla="*/ 0 h 25"/>
                <a:gd name="T26" fmla="*/ 0 w 21"/>
                <a:gd name="T27" fmla="*/ 0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25">
                  <a:moveTo>
                    <a:pt x="21" y="12"/>
                  </a:moveTo>
                  <a:lnTo>
                    <a:pt x="21" y="16"/>
                  </a:lnTo>
                  <a:lnTo>
                    <a:pt x="20" y="20"/>
                  </a:lnTo>
                  <a:lnTo>
                    <a:pt x="17" y="23"/>
                  </a:lnTo>
                  <a:lnTo>
                    <a:pt x="13" y="25"/>
                  </a:lnTo>
                  <a:lnTo>
                    <a:pt x="9" y="25"/>
                  </a:lnTo>
                  <a:lnTo>
                    <a:pt x="5" y="23"/>
                  </a:lnTo>
                  <a:lnTo>
                    <a:pt x="3" y="2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6" y="1"/>
                  </a:lnTo>
                  <a:lnTo>
                    <a:pt x="12" y="4"/>
                  </a:lnTo>
                  <a:lnTo>
                    <a:pt x="17" y="7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74" name="Freeform 866"/>
            <p:cNvSpPr>
              <a:spLocks/>
            </p:cNvSpPr>
            <p:nvPr/>
          </p:nvSpPr>
          <p:spPr bwMode="auto">
            <a:xfrm>
              <a:off x="1629" y="1467"/>
              <a:ext cx="7" cy="13"/>
            </a:xfrm>
            <a:custGeom>
              <a:avLst/>
              <a:gdLst>
                <a:gd name="T0" fmla="*/ 0 w 24"/>
                <a:gd name="T1" fmla="*/ 0 h 42"/>
                <a:gd name="T2" fmla="*/ 0 w 24"/>
                <a:gd name="T3" fmla="*/ 0 h 42"/>
                <a:gd name="T4" fmla="*/ 0 w 24"/>
                <a:gd name="T5" fmla="*/ 0 h 42"/>
                <a:gd name="T6" fmla="*/ 0 w 24"/>
                <a:gd name="T7" fmla="*/ 0 h 42"/>
                <a:gd name="T8" fmla="*/ 0 w 24"/>
                <a:gd name="T9" fmla="*/ 0 h 42"/>
                <a:gd name="T10" fmla="*/ 0 w 24"/>
                <a:gd name="T11" fmla="*/ 0 h 42"/>
                <a:gd name="T12" fmla="*/ 0 w 24"/>
                <a:gd name="T13" fmla="*/ 0 h 42"/>
                <a:gd name="T14" fmla="*/ 0 w 24"/>
                <a:gd name="T15" fmla="*/ 0 h 42"/>
                <a:gd name="T16" fmla="*/ 0 w 24"/>
                <a:gd name="T17" fmla="*/ 0 h 42"/>
                <a:gd name="T18" fmla="*/ 0 w 24"/>
                <a:gd name="T19" fmla="*/ 0 h 42"/>
                <a:gd name="T20" fmla="*/ 0 w 24"/>
                <a:gd name="T21" fmla="*/ 0 h 42"/>
                <a:gd name="T22" fmla="*/ 0 w 24"/>
                <a:gd name="T23" fmla="*/ 0 h 42"/>
                <a:gd name="T24" fmla="*/ 0 w 24"/>
                <a:gd name="T25" fmla="*/ 0 h 42"/>
                <a:gd name="T26" fmla="*/ 0 w 24"/>
                <a:gd name="T27" fmla="*/ 0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42">
                  <a:moveTo>
                    <a:pt x="24" y="14"/>
                  </a:moveTo>
                  <a:lnTo>
                    <a:pt x="20" y="42"/>
                  </a:lnTo>
                  <a:lnTo>
                    <a:pt x="15" y="41"/>
                  </a:lnTo>
                  <a:lnTo>
                    <a:pt x="9" y="38"/>
                  </a:lnTo>
                  <a:lnTo>
                    <a:pt x="4" y="35"/>
                  </a:lnTo>
                  <a:lnTo>
                    <a:pt x="1" y="29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2" y="7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6" y="5"/>
                  </a:lnTo>
                  <a:lnTo>
                    <a:pt x="20" y="10"/>
                  </a:lnTo>
                  <a:lnTo>
                    <a:pt x="24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75" name="Freeform 867"/>
            <p:cNvSpPr>
              <a:spLocks/>
            </p:cNvSpPr>
            <p:nvPr/>
          </p:nvSpPr>
          <p:spPr bwMode="auto">
            <a:xfrm>
              <a:off x="1832" y="1467"/>
              <a:ext cx="11" cy="9"/>
            </a:xfrm>
            <a:custGeom>
              <a:avLst/>
              <a:gdLst>
                <a:gd name="T0" fmla="*/ 0 w 41"/>
                <a:gd name="T1" fmla="*/ 0 h 26"/>
                <a:gd name="T2" fmla="*/ 0 w 41"/>
                <a:gd name="T3" fmla="*/ 0 h 26"/>
                <a:gd name="T4" fmla="*/ 0 w 41"/>
                <a:gd name="T5" fmla="*/ 0 h 26"/>
                <a:gd name="T6" fmla="*/ 0 w 41"/>
                <a:gd name="T7" fmla="*/ 0 h 26"/>
                <a:gd name="T8" fmla="*/ 0 w 41"/>
                <a:gd name="T9" fmla="*/ 0 h 26"/>
                <a:gd name="T10" fmla="*/ 0 w 41"/>
                <a:gd name="T11" fmla="*/ 0 h 26"/>
                <a:gd name="T12" fmla="*/ 0 w 41"/>
                <a:gd name="T13" fmla="*/ 0 h 26"/>
                <a:gd name="T14" fmla="*/ 0 w 41"/>
                <a:gd name="T15" fmla="*/ 0 h 26"/>
                <a:gd name="T16" fmla="*/ 0 w 41"/>
                <a:gd name="T17" fmla="*/ 0 h 26"/>
                <a:gd name="T18" fmla="*/ 0 w 41"/>
                <a:gd name="T19" fmla="*/ 0 h 26"/>
                <a:gd name="T20" fmla="*/ 0 w 41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1" h="26">
                  <a:moveTo>
                    <a:pt x="40" y="21"/>
                  </a:moveTo>
                  <a:lnTo>
                    <a:pt x="35" y="25"/>
                  </a:lnTo>
                  <a:lnTo>
                    <a:pt x="31" y="26"/>
                  </a:lnTo>
                  <a:lnTo>
                    <a:pt x="25" y="25"/>
                  </a:lnTo>
                  <a:lnTo>
                    <a:pt x="19" y="23"/>
                  </a:lnTo>
                  <a:lnTo>
                    <a:pt x="0" y="8"/>
                  </a:lnTo>
                  <a:lnTo>
                    <a:pt x="37" y="0"/>
                  </a:lnTo>
                  <a:lnTo>
                    <a:pt x="39" y="4"/>
                  </a:lnTo>
                  <a:lnTo>
                    <a:pt x="41" y="10"/>
                  </a:lnTo>
                  <a:lnTo>
                    <a:pt x="41" y="16"/>
                  </a:lnTo>
                  <a:lnTo>
                    <a:pt x="40" y="2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76" name="Freeform 868"/>
            <p:cNvSpPr>
              <a:spLocks/>
            </p:cNvSpPr>
            <p:nvPr/>
          </p:nvSpPr>
          <p:spPr bwMode="auto">
            <a:xfrm>
              <a:off x="1904" y="1468"/>
              <a:ext cx="4" cy="4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0 w 15"/>
                <a:gd name="T5" fmla="*/ 0 h 11"/>
                <a:gd name="T6" fmla="*/ 0 w 15"/>
                <a:gd name="T7" fmla="*/ 0 h 11"/>
                <a:gd name="T8" fmla="*/ 0 w 15"/>
                <a:gd name="T9" fmla="*/ 0 h 11"/>
                <a:gd name="T10" fmla="*/ 0 w 15"/>
                <a:gd name="T11" fmla="*/ 0 h 11"/>
                <a:gd name="T12" fmla="*/ 0 w 15"/>
                <a:gd name="T13" fmla="*/ 0 h 11"/>
                <a:gd name="T14" fmla="*/ 0 w 15"/>
                <a:gd name="T15" fmla="*/ 0 h 11"/>
                <a:gd name="T16" fmla="*/ 0 w 15"/>
                <a:gd name="T17" fmla="*/ 0 h 11"/>
                <a:gd name="T18" fmla="*/ 0 w 15"/>
                <a:gd name="T19" fmla="*/ 0 h 11"/>
                <a:gd name="T20" fmla="*/ 0 w 15"/>
                <a:gd name="T21" fmla="*/ 0 h 11"/>
                <a:gd name="T22" fmla="*/ 0 w 15"/>
                <a:gd name="T23" fmla="*/ 0 h 11"/>
                <a:gd name="T24" fmla="*/ 0 w 15"/>
                <a:gd name="T25" fmla="*/ 0 h 11"/>
                <a:gd name="T26" fmla="*/ 0 w 15"/>
                <a:gd name="T27" fmla="*/ 0 h 11"/>
                <a:gd name="T28" fmla="*/ 0 w 15"/>
                <a:gd name="T29" fmla="*/ 0 h 11"/>
                <a:gd name="T30" fmla="*/ 0 w 15"/>
                <a:gd name="T31" fmla="*/ 0 h 11"/>
                <a:gd name="T32" fmla="*/ 0 w 15"/>
                <a:gd name="T33" fmla="*/ 0 h 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5" h="11">
                  <a:moveTo>
                    <a:pt x="15" y="4"/>
                  </a:moveTo>
                  <a:lnTo>
                    <a:pt x="14" y="8"/>
                  </a:lnTo>
                  <a:lnTo>
                    <a:pt x="13" y="9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1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77" name="Freeform 869"/>
            <p:cNvSpPr>
              <a:spLocks/>
            </p:cNvSpPr>
            <p:nvPr/>
          </p:nvSpPr>
          <p:spPr bwMode="auto">
            <a:xfrm>
              <a:off x="1648" y="1472"/>
              <a:ext cx="4" cy="7"/>
            </a:xfrm>
            <a:custGeom>
              <a:avLst/>
              <a:gdLst>
                <a:gd name="T0" fmla="*/ 0 w 18"/>
                <a:gd name="T1" fmla="*/ 0 h 23"/>
                <a:gd name="T2" fmla="*/ 0 w 18"/>
                <a:gd name="T3" fmla="*/ 0 h 23"/>
                <a:gd name="T4" fmla="*/ 0 w 18"/>
                <a:gd name="T5" fmla="*/ 0 h 23"/>
                <a:gd name="T6" fmla="*/ 0 w 18"/>
                <a:gd name="T7" fmla="*/ 0 h 23"/>
                <a:gd name="T8" fmla="*/ 0 w 18"/>
                <a:gd name="T9" fmla="*/ 0 h 23"/>
                <a:gd name="T10" fmla="*/ 0 w 18"/>
                <a:gd name="T11" fmla="*/ 0 h 23"/>
                <a:gd name="T12" fmla="*/ 0 w 18"/>
                <a:gd name="T13" fmla="*/ 0 h 23"/>
                <a:gd name="T14" fmla="*/ 0 w 18"/>
                <a:gd name="T15" fmla="*/ 0 h 23"/>
                <a:gd name="T16" fmla="*/ 0 w 18"/>
                <a:gd name="T17" fmla="*/ 0 h 23"/>
                <a:gd name="T18" fmla="*/ 0 w 18"/>
                <a:gd name="T19" fmla="*/ 0 h 23"/>
                <a:gd name="T20" fmla="*/ 0 w 18"/>
                <a:gd name="T21" fmla="*/ 0 h 23"/>
                <a:gd name="T22" fmla="*/ 0 w 18"/>
                <a:gd name="T23" fmla="*/ 0 h 23"/>
                <a:gd name="T24" fmla="*/ 0 w 18"/>
                <a:gd name="T25" fmla="*/ 0 h 23"/>
                <a:gd name="T26" fmla="*/ 0 w 18"/>
                <a:gd name="T27" fmla="*/ 0 h 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3">
                  <a:moveTo>
                    <a:pt x="18" y="11"/>
                  </a:moveTo>
                  <a:lnTo>
                    <a:pt x="17" y="15"/>
                  </a:lnTo>
                  <a:lnTo>
                    <a:pt x="16" y="19"/>
                  </a:lnTo>
                  <a:lnTo>
                    <a:pt x="14" y="21"/>
                  </a:lnTo>
                  <a:lnTo>
                    <a:pt x="10" y="23"/>
                  </a:lnTo>
                  <a:lnTo>
                    <a:pt x="7" y="22"/>
                  </a:lnTo>
                  <a:lnTo>
                    <a:pt x="3" y="20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6" y="0"/>
                  </a:lnTo>
                  <a:lnTo>
                    <a:pt x="9" y="3"/>
                  </a:lnTo>
                  <a:lnTo>
                    <a:pt x="14" y="4"/>
                  </a:lnTo>
                  <a:lnTo>
                    <a:pt x="16" y="7"/>
                  </a:lnTo>
                  <a:lnTo>
                    <a:pt x="18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78" name="Freeform 870"/>
            <p:cNvSpPr>
              <a:spLocks/>
            </p:cNvSpPr>
            <p:nvPr/>
          </p:nvSpPr>
          <p:spPr bwMode="auto">
            <a:xfrm>
              <a:off x="1791" y="1472"/>
              <a:ext cx="5" cy="6"/>
            </a:xfrm>
            <a:custGeom>
              <a:avLst/>
              <a:gdLst>
                <a:gd name="T0" fmla="*/ 0 w 20"/>
                <a:gd name="T1" fmla="*/ 0 h 20"/>
                <a:gd name="T2" fmla="*/ 0 w 20"/>
                <a:gd name="T3" fmla="*/ 0 h 20"/>
                <a:gd name="T4" fmla="*/ 0 w 20"/>
                <a:gd name="T5" fmla="*/ 0 h 20"/>
                <a:gd name="T6" fmla="*/ 0 w 20"/>
                <a:gd name="T7" fmla="*/ 0 h 20"/>
                <a:gd name="T8" fmla="*/ 0 w 20"/>
                <a:gd name="T9" fmla="*/ 0 h 20"/>
                <a:gd name="T10" fmla="*/ 0 w 20"/>
                <a:gd name="T11" fmla="*/ 0 h 20"/>
                <a:gd name="T12" fmla="*/ 0 w 20"/>
                <a:gd name="T13" fmla="*/ 0 h 20"/>
                <a:gd name="T14" fmla="*/ 0 w 20"/>
                <a:gd name="T15" fmla="*/ 0 h 20"/>
                <a:gd name="T16" fmla="*/ 0 w 20"/>
                <a:gd name="T17" fmla="*/ 0 h 20"/>
                <a:gd name="T18" fmla="*/ 0 w 20"/>
                <a:gd name="T19" fmla="*/ 0 h 20"/>
                <a:gd name="T20" fmla="*/ 0 w 20"/>
                <a:gd name="T21" fmla="*/ 0 h 20"/>
                <a:gd name="T22" fmla="*/ 0 w 20"/>
                <a:gd name="T23" fmla="*/ 0 h 20"/>
                <a:gd name="T24" fmla="*/ 0 w 20"/>
                <a:gd name="T25" fmla="*/ 0 h 20"/>
                <a:gd name="T26" fmla="*/ 0 w 20"/>
                <a:gd name="T27" fmla="*/ 0 h 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" h="20">
                  <a:moveTo>
                    <a:pt x="20" y="14"/>
                  </a:moveTo>
                  <a:lnTo>
                    <a:pt x="17" y="18"/>
                  </a:lnTo>
                  <a:lnTo>
                    <a:pt x="15" y="19"/>
                  </a:lnTo>
                  <a:lnTo>
                    <a:pt x="12" y="20"/>
                  </a:lnTo>
                  <a:lnTo>
                    <a:pt x="7" y="20"/>
                  </a:lnTo>
                  <a:lnTo>
                    <a:pt x="3" y="19"/>
                  </a:lnTo>
                  <a:lnTo>
                    <a:pt x="1" y="17"/>
                  </a:lnTo>
                  <a:lnTo>
                    <a:pt x="0" y="13"/>
                  </a:lnTo>
                  <a:lnTo>
                    <a:pt x="1" y="8"/>
                  </a:lnTo>
                  <a:lnTo>
                    <a:pt x="9" y="0"/>
                  </a:lnTo>
                  <a:lnTo>
                    <a:pt x="14" y="3"/>
                  </a:lnTo>
                  <a:lnTo>
                    <a:pt x="17" y="6"/>
                  </a:lnTo>
                  <a:lnTo>
                    <a:pt x="20" y="10"/>
                  </a:lnTo>
                  <a:lnTo>
                    <a:pt x="20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79" name="Freeform 871"/>
            <p:cNvSpPr>
              <a:spLocks/>
            </p:cNvSpPr>
            <p:nvPr/>
          </p:nvSpPr>
          <p:spPr bwMode="auto">
            <a:xfrm>
              <a:off x="1733" y="1477"/>
              <a:ext cx="7" cy="8"/>
            </a:xfrm>
            <a:custGeom>
              <a:avLst/>
              <a:gdLst>
                <a:gd name="T0" fmla="*/ 0 w 28"/>
                <a:gd name="T1" fmla="*/ 0 h 25"/>
                <a:gd name="T2" fmla="*/ 0 w 28"/>
                <a:gd name="T3" fmla="*/ 0 h 25"/>
                <a:gd name="T4" fmla="*/ 0 w 28"/>
                <a:gd name="T5" fmla="*/ 0 h 25"/>
                <a:gd name="T6" fmla="*/ 0 w 28"/>
                <a:gd name="T7" fmla="*/ 0 h 25"/>
                <a:gd name="T8" fmla="*/ 0 w 28"/>
                <a:gd name="T9" fmla="*/ 0 h 25"/>
                <a:gd name="T10" fmla="*/ 0 w 28"/>
                <a:gd name="T11" fmla="*/ 0 h 25"/>
                <a:gd name="T12" fmla="*/ 0 w 28"/>
                <a:gd name="T13" fmla="*/ 0 h 25"/>
                <a:gd name="T14" fmla="*/ 0 w 28"/>
                <a:gd name="T15" fmla="*/ 0 h 25"/>
                <a:gd name="T16" fmla="*/ 0 w 28"/>
                <a:gd name="T17" fmla="*/ 0 h 25"/>
                <a:gd name="T18" fmla="*/ 0 w 28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" h="25">
                  <a:moveTo>
                    <a:pt x="28" y="15"/>
                  </a:moveTo>
                  <a:lnTo>
                    <a:pt x="23" y="20"/>
                  </a:lnTo>
                  <a:lnTo>
                    <a:pt x="16" y="21"/>
                  </a:lnTo>
                  <a:lnTo>
                    <a:pt x="8" y="22"/>
                  </a:lnTo>
                  <a:lnTo>
                    <a:pt x="0" y="25"/>
                  </a:lnTo>
                  <a:lnTo>
                    <a:pt x="1" y="0"/>
                  </a:lnTo>
                  <a:lnTo>
                    <a:pt x="9" y="2"/>
                  </a:lnTo>
                  <a:lnTo>
                    <a:pt x="16" y="4"/>
                  </a:lnTo>
                  <a:lnTo>
                    <a:pt x="23" y="10"/>
                  </a:lnTo>
                  <a:lnTo>
                    <a:pt x="28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80" name="Freeform 872"/>
            <p:cNvSpPr>
              <a:spLocks/>
            </p:cNvSpPr>
            <p:nvPr/>
          </p:nvSpPr>
          <p:spPr bwMode="auto">
            <a:xfrm>
              <a:off x="1598" y="1478"/>
              <a:ext cx="6" cy="14"/>
            </a:xfrm>
            <a:custGeom>
              <a:avLst/>
              <a:gdLst>
                <a:gd name="T0" fmla="*/ 0 w 22"/>
                <a:gd name="T1" fmla="*/ 0 h 41"/>
                <a:gd name="T2" fmla="*/ 0 w 22"/>
                <a:gd name="T3" fmla="*/ 0 h 41"/>
                <a:gd name="T4" fmla="*/ 0 w 22"/>
                <a:gd name="T5" fmla="*/ 0 h 41"/>
                <a:gd name="T6" fmla="*/ 0 w 22"/>
                <a:gd name="T7" fmla="*/ 0 h 41"/>
                <a:gd name="T8" fmla="*/ 0 w 22"/>
                <a:gd name="T9" fmla="*/ 0 h 41"/>
                <a:gd name="T10" fmla="*/ 0 w 22"/>
                <a:gd name="T11" fmla="*/ 0 h 41"/>
                <a:gd name="T12" fmla="*/ 0 w 22"/>
                <a:gd name="T13" fmla="*/ 0 h 41"/>
                <a:gd name="T14" fmla="*/ 0 w 22"/>
                <a:gd name="T15" fmla="*/ 0 h 41"/>
                <a:gd name="T16" fmla="*/ 0 w 22"/>
                <a:gd name="T17" fmla="*/ 0 h 41"/>
                <a:gd name="T18" fmla="*/ 0 w 22"/>
                <a:gd name="T19" fmla="*/ 0 h 41"/>
                <a:gd name="T20" fmla="*/ 0 w 22"/>
                <a:gd name="T21" fmla="*/ 0 h 41"/>
                <a:gd name="T22" fmla="*/ 0 w 22"/>
                <a:gd name="T23" fmla="*/ 0 h 41"/>
                <a:gd name="T24" fmla="*/ 0 w 22"/>
                <a:gd name="T25" fmla="*/ 0 h 41"/>
                <a:gd name="T26" fmla="*/ 0 w 22"/>
                <a:gd name="T27" fmla="*/ 0 h 4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41">
                  <a:moveTo>
                    <a:pt x="22" y="1"/>
                  </a:moveTo>
                  <a:lnTo>
                    <a:pt x="20" y="12"/>
                  </a:lnTo>
                  <a:lnTo>
                    <a:pt x="22" y="23"/>
                  </a:lnTo>
                  <a:lnTo>
                    <a:pt x="19" y="33"/>
                  </a:lnTo>
                  <a:lnTo>
                    <a:pt x="13" y="41"/>
                  </a:lnTo>
                  <a:lnTo>
                    <a:pt x="9" y="41"/>
                  </a:lnTo>
                  <a:lnTo>
                    <a:pt x="7" y="38"/>
                  </a:lnTo>
                  <a:lnTo>
                    <a:pt x="4" y="34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1" y="7"/>
                  </a:lnTo>
                  <a:lnTo>
                    <a:pt x="3" y="0"/>
                  </a:lnTo>
                  <a:lnTo>
                    <a:pt x="22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81" name="Freeform 873"/>
            <p:cNvSpPr>
              <a:spLocks/>
            </p:cNvSpPr>
            <p:nvPr/>
          </p:nvSpPr>
          <p:spPr bwMode="auto">
            <a:xfrm>
              <a:off x="1808" y="1480"/>
              <a:ext cx="9" cy="10"/>
            </a:xfrm>
            <a:custGeom>
              <a:avLst/>
              <a:gdLst>
                <a:gd name="T0" fmla="*/ 0 w 34"/>
                <a:gd name="T1" fmla="*/ 0 h 26"/>
                <a:gd name="T2" fmla="*/ 0 w 34"/>
                <a:gd name="T3" fmla="*/ 0 h 26"/>
                <a:gd name="T4" fmla="*/ 0 w 34"/>
                <a:gd name="T5" fmla="*/ 0 h 26"/>
                <a:gd name="T6" fmla="*/ 0 w 34"/>
                <a:gd name="T7" fmla="*/ 0 h 26"/>
                <a:gd name="T8" fmla="*/ 0 w 34"/>
                <a:gd name="T9" fmla="*/ 0 h 26"/>
                <a:gd name="T10" fmla="*/ 0 w 34"/>
                <a:gd name="T11" fmla="*/ 0 h 26"/>
                <a:gd name="T12" fmla="*/ 0 w 34"/>
                <a:gd name="T13" fmla="*/ 0 h 26"/>
                <a:gd name="T14" fmla="*/ 0 w 34"/>
                <a:gd name="T15" fmla="*/ 0 h 26"/>
                <a:gd name="T16" fmla="*/ 0 w 34"/>
                <a:gd name="T17" fmla="*/ 0 h 26"/>
                <a:gd name="T18" fmla="*/ 0 w 34"/>
                <a:gd name="T19" fmla="*/ 0 h 26"/>
                <a:gd name="T20" fmla="*/ 0 w 34"/>
                <a:gd name="T21" fmla="*/ 0 h 26"/>
                <a:gd name="T22" fmla="*/ 0 w 34"/>
                <a:gd name="T23" fmla="*/ 0 h 26"/>
                <a:gd name="T24" fmla="*/ 0 w 34"/>
                <a:gd name="T25" fmla="*/ 0 h 26"/>
                <a:gd name="T26" fmla="*/ 0 w 34"/>
                <a:gd name="T27" fmla="*/ 0 h 26"/>
                <a:gd name="T28" fmla="*/ 0 w 34"/>
                <a:gd name="T29" fmla="*/ 0 h 26"/>
                <a:gd name="T30" fmla="*/ 0 w 34"/>
                <a:gd name="T31" fmla="*/ 0 h 26"/>
                <a:gd name="T32" fmla="*/ 0 w 34"/>
                <a:gd name="T33" fmla="*/ 0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" h="26">
                  <a:moveTo>
                    <a:pt x="34" y="4"/>
                  </a:moveTo>
                  <a:lnTo>
                    <a:pt x="33" y="10"/>
                  </a:lnTo>
                  <a:lnTo>
                    <a:pt x="30" y="16"/>
                  </a:lnTo>
                  <a:lnTo>
                    <a:pt x="25" y="21"/>
                  </a:lnTo>
                  <a:lnTo>
                    <a:pt x="19" y="25"/>
                  </a:lnTo>
                  <a:lnTo>
                    <a:pt x="13" y="25"/>
                  </a:lnTo>
                  <a:lnTo>
                    <a:pt x="9" y="26"/>
                  </a:lnTo>
                  <a:lnTo>
                    <a:pt x="4" y="25"/>
                  </a:lnTo>
                  <a:lnTo>
                    <a:pt x="0" y="23"/>
                  </a:lnTo>
                  <a:lnTo>
                    <a:pt x="3" y="15"/>
                  </a:lnTo>
                  <a:lnTo>
                    <a:pt x="10" y="8"/>
                  </a:lnTo>
                  <a:lnTo>
                    <a:pt x="18" y="3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3" y="2"/>
                  </a:lnTo>
                  <a:lnTo>
                    <a:pt x="34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82" name="Freeform 874"/>
            <p:cNvSpPr>
              <a:spLocks/>
            </p:cNvSpPr>
            <p:nvPr/>
          </p:nvSpPr>
          <p:spPr bwMode="auto">
            <a:xfrm>
              <a:off x="1615" y="1485"/>
              <a:ext cx="13" cy="9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0 h 26"/>
                <a:gd name="T6" fmla="*/ 0 w 50"/>
                <a:gd name="T7" fmla="*/ 0 h 26"/>
                <a:gd name="T8" fmla="*/ 0 w 50"/>
                <a:gd name="T9" fmla="*/ 0 h 26"/>
                <a:gd name="T10" fmla="*/ 0 w 50"/>
                <a:gd name="T11" fmla="*/ 0 h 26"/>
                <a:gd name="T12" fmla="*/ 0 w 50"/>
                <a:gd name="T13" fmla="*/ 0 h 26"/>
                <a:gd name="T14" fmla="*/ 0 w 50"/>
                <a:gd name="T15" fmla="*/ 0 h 26"/>
                <a:gd name="T16" fmla="*/ 0 w 50"/>
                <a:gd name="T17" fmla="*/ 0 h 26"/>
                <a:gd name="T18" fmla="*/ 0 w 50"/>
                <a:gd name="T19" fmla="*/ 0 h 26"/>
                <a:gd name="T20" fmla="*/ 0 w 50"/>
                <a:gd name="T21" fmla="*/ 0 h 26"/>
                <a:gd name="T22" fmla="*/ 0 w 50"/>
                <a:gd name="T23" fmla="*/ 0 h 26"/>
                <a:gd name="T24" fmla="*/ 0 w 50"/>
                <a:gd name="T25" fmla="*/ 0 h 26"/>
                <a:gd name="T26" fmla="*/ 0 w 50"/>
                <a:gd name="T27" fmla="*/ 0 h 26"/>
                <a:gd name="T28" fmla="*/ 0 w 50"/>
                <a:gd name="T29" fmla="*/ 0 h 26"/>
                <a:gd name="T30" fmla="*/ 0 w 50"/>
                <a:gd name="T31" fmla="*/ 0 h 26"/>
                <a:gd name="T32" fmla="*/ 0 w 50"/>
                <a:gd name="T33" fmla="*/ 0 h 26"/>
                <a:gd name="T34" fmla="*/ 0 w 50"/>
                <a:gd name="T35" fmla="*/ 0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26">
                  <a:moveTo>
                    <a:pt x="50" y="7"/>
                  </a:moveTo>
                  <a:lnTo>
                    <a:pt x="48" y="12"/>
                  </a:lnTo>
                  <a:lnTo>
                    <a:pt x="44" y="17"/>
                  </a:lnTo>
                  <a:lnTo>
                    <a:pt x="40" y="22"/>
                  </a:lnTo>
                  <a:lnTo>
                    <a:pt x="34" y="24"/>
                  </a:lnTo>
                  <a:lnTo>
                    <a:pt x="27" y="25"/>
                  </a:lnTo>
                  <a:lnTo>
                    <a:pt x="21" y="26"/>
                  </a:lnTo>
                  <a:lnTo>
                    <a:pt x="14" y="25"/>
                  </a:lnTo>
                  <a:lnTo>
                    <a:pt x="8" y="23"/>
                  </a:lnTo>
                  <a:lnTo>
                    <a:pt x="0" y="11"/>
                  </a:lnTo>
                  <a:lnTo>
                    <a:pt x="8" y="7"/>
                  </a:lnTo>
                  <a:lnTo>
                    <a:pt x="15" y="3"/>
                  </a:lnTo>
                  <a:lnTo>
                    <a:pt x="23" y="0"/>
                  </a:lnTo>
                  <a:lnTo>
                    <a:pt x="33" y="0"/>
                  </a:lnTo>
                  <a:lnTo>
                    <a:pt x="36" y="3"/>
                  </a:lnTo>
                  <a:lnTo>
                    <a:pt x="41" y="5"/>
                  </a:lnTo>
                  <a:lnTo>
                    <a:pt x="45" y="7"/>
                  </a:lnTo>
                  <a:lnTo>
                    <a:pt x="50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83" name="Freeform 875"/>
            <p:cNvSpPr>
              <a:spLocks/>
            </p:cNvSpPr>
            <p:nvPr/>
          </p:nvSpPr>
          <p:spPr bwMode="auto">
            <a:xfrm>
              <a:off x="1824" y="1492"/>
              <a:ext cx="11" cy="19"/>
            </a:xfrm>
            <a:custGeom>
              <a:avLst/>
              <a:gdLst>
                <a:gd name="T0" fmla="*/ 0 w 40"/>
                <a:gd name="T1" fmla="*/ 0 h 59"/>
                <a:gd name="T2" fmla="*/ 0 w 40"/>
                <a:gd name="T3" fmla="*/ 0 h 59"/>
                <a:gd name="T4" fmla="*/ 0 w 40"/>
                <a:gd name="T5" fmla="*/ 0 h 59"/>
                <a:gd name="T6" fmla="*/ 0 w 40"/>
                <a:gd name="T7" fmla="*/ 0 h 59"/>
                <a:gd name="T8" fmla="*/ 0 w 40"/>
                <a:gd name="T9" fmla="*/ 0 h 59"/>
                <a:gd name="T10" fmla="*/ 0 w 40"/>
                <a:gd name="T11" fmla="*/ 0 h 59"/>
                <a:gd name="T12" fmla="*/ 0 w 40"/>
                <a:gd name="T13" fmla="*/ 0 h 59"/>
                <a:gd name="T14" fmla="*/ 0 w 40"/>
                <a:gd name="T15" fmla="*/ 0 h 59"/>
                <a:gd name="T16" fmla="*/ 0 w 40"/>
                <a:gd name="T17" fmla="*/ 0 h 59"/>
                <a:gd name="T18" fmla="*/ 0 w 40"/>
                <a:gd name="T19" fmla="*/ 0 h 59"/>
                <a:gd name="T20" fmla="*/ 0 w 40"/>
                <a:gd name="T21" fmla="*/ 0 h 59"/>
                <a:gd name="T22" fmla="*/ 0 w 40"/>
                <a:gd name="T23" fmla="*/ 0 h 59"/>
                <a:gd name="T24" fmla="*/ 0 w 40"/>
                <a:gd name="T25" fmla="*/ 0 h 59"/>
                <a:gd name="T26" fmla="*/ 0 w 40"/>
                <a:gd name="T27" fmla="*/ 0 h 59"/>
                <a:gd name="T28" fmla="*/ 0 w 40"/>
                <a:gd name="T29" fmla="*/ 0 h 59"/>
                <a:gd name="T30" fmla="*/ 0 w 40"/>
                <a:gd name="T31" fmla="*/ 0 h 59"/>
                <a:gd name="T32" fmla="*/ 0 w 40"/>
                <a:gd name="T33" fmla="*/ 0 h 59"/>
                <a:gd name="T34" fmla="*/ 0 w 40"/>
                <a:gd name="T35" fmla="*/ 0 h 59"/>
                <a:gd name="T36" fmla="*/ 0 w 40"/>
                <a:gd name="T37" fmla="*/ 0 h 59"/>
                <a:gd name="T38" fmla="*/ 0 w 40"/>
                <a:gd name="T39" fmla="*/ 0 h 59"/>
                <a:gd name="T40" fmla="*/ 0 w 40"/>
                <a:gd name="T41" fmla="*/ 0 h 5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0" h="59">
                  <a:moveTo>
                    <a:pt x="40" y="33"/>
                  </a:moveTo>
                  <a:lnTo>
                    <a:pt x="40" y="39"/>
                  </a:lnTo>
                  <a:lnTo>
                    <a:pt x="39" y="46"/>
                  </a:lnTo>
                  <a:lnTo>
                    <a:pt x="36" y="53"/>
                  </a:lnTo>
                  <a:lnTo>
                    <a:pt x="32" y="59"/>
                  </a:lnTo>
                  <a:lnTo>
                    <a:pt x="28" y="58"/>
                  </a:lnTo>
                  <a:lnTo>
                    <a:pt x="23" y="56"/>
                  </a:lnTo>
                  <a:lnTo>
                    <a:pt x="19" y="54"/>
                  </a:lnTo>
                  <a:lnTo>
                    <a:pt x="13" y="54"/>
                  </a:lnTo>
                  <a:lnTo>
                    <a:pt x="14" y="41"/>
                  </a:lnTo>
                  <a:lnTo>
                    <a:pt x="12" y="27"/>
                  </a:lnTo>
                  <a:lnTo>
                    <a:pt x="6" y="13"/>
                  </a:lnTo>
                  <a:lnTo>
                    <a:pt x="0" y="0"/>
                  </a:lnTo>
                  <a:lnTo>
                    <a:pt x="7" y="1"/>
                  </a:lnTo>
                  <a:lnTo>
                    <a:pt x="13" y="5"/>
                  </a:lnTo>
                  <a:lnTo>
                    <a:pt x="20" y="7"/>
                  </a:lnTo>
                  <a:lnTo>
                    <a:pt x="25" y="11"/>
                  </a:lnTo>
                  <a:lnTo>
                    <a:pt x="31" y="15"/>
                  </a:lnTo>
                  <a:lnTo>
                    <a:pt x="35" y="21"/>
                  </a:lnTo>
                  <a:lnTo>
                    <a:pt x="38" y="27"/>
                  </a:lnTo>
                  <a:lnTo>
                    <a:pt x="40" y="3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84" name="Freeform 876"/>
            <p:cNvSpPr>
              <a:spLocks/>
            </p:cNvSpPr>
            <p:nvPr/>
          </p:nvSpPr>
          <p:spPr bwMode="auto">
            <a:xfrm>
              <a:off x="1689" y="1493"/>
              <a:ext cx="6" cy="17"/>
            </a:xfrm>
            <a:custGeom>
              <a:avLst/>
              <a:gdLst>
                <a:gd name="T0" fmla="*/ 0 w 25"/>
                <a:gd name="T1" fmla="*/ 0 h 52"/>
                <a:gd name="T2" fmla="*/ 0 w 25"/>
                <a:gd name="T3" fmla="*/ 0 h 52"/>
                <a:gd name="T4" fmla="*/ 0 w 25"/>
                <a:gd name="T5" fmla="*/ 0 h 52"/>
                <a:gd name="T6" fmla="*/ 0 w 25"/>
                <a:gd name="T7" fmla="*/ 0 h 52"/>
                <a:gd name="T8" fmla="*/ 0 w 25"/>
                <a:gd name="T9" fmla="*/ 0 h 52"/>
                <a:gd name="T10" fmla="*/ 0 w 25"/>
                <a:gd name="T11" fmla="*/ 0 h 52"/>
                <a:gd name="T12" fmla="*/ 0 w 25"/>
                <a:gd name="T13" fmla="*/ 0 h 52"/>
                <a:gd name="T14" fmla="*/ 0 w 25"/>
                <a:gd name="T15" fmla="*/ 0 h 52"/>
                <a:gd name="T16" fmla="*/ 0 w 25"/>
                <a:gd name="T17" fmla="*/ 0 h 52"/>
                <a:gd name="T18" fmla="*/ 0 w 25"/>
                <a:gd name="T19" fmla="*/ 0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" h="52">
                  <a:moveTo>
                    <a:pt x="25" y="28"/>
                  </a:moveTo>
                  <a:lnTo>
                    <a:pt x="15" y="52"/>
                  </a:lnTo>
                  <a:lnTo>
                    <a:pt x="5" y="43"/>
                  </a:lnTo>
                  <a:lnTo>
                    <a:pt x="1" y="29"/>
                  </a:lnTo>
                  <a:lnTo>
                    <a:pt x="0" y="15"/>
                  </a:lnTo>
                  <a:lnTo>
                    <a:pt x="1" y="0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0" y="19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85" name="Freeform 877"/>
            <p:cNvSpPr>
              <a:spLocks/>
            </p:cNvSpPr>
            <p:nvPr/>
          </p:nvSpPr>
          <p:spPr bwMode="auto">
            <a:xfrm>
              <a:off x="1589" y="1495"/>
              <a:ext cx="7" cy="12"/>
            </a:xfrm>
            <a:custGeom>
              <a:avLst/>
              <a:gdLst>
                <a:gd name="T0" fmla="*/ 0 w 27"/>
                <a:gd name="T1" fmla="*/ 0 h 34"/>
                <a:gd name="T2" fmla="*/ 0 w 27"/>
                <a:gd name="T3" fmla="*/ 0 h 34"/>
                <a:gd name="T4" fmla="*/ 0 w 27"/>
                <a:gd name="T5" fmla="*/ 0 h 34"/>
                <a:gd name="T6" fmla="*/ 0 w 27"/>
                <a:gd name="T7" fmla="*/ 0 h 34"/>
                <a:gd name="T8" fmla="*/ 0 w 27"/>
                <a:gd name="T9" fmla="*/ 0 h 34"/>
                <a:gd name="T10" fmla="*/ 0 w 27"/>
                <a:gd name="T11" fmla="*/ 0 h 34"/>
                <a:gd name="T12" fmla="*/ 0 w 27"/>
                <a:gd name="T13" fmla="*/ 0 h 34"/>
                <a:gd name="T14" fmla="*/ 0 w 27"/>
                <a:gd name="T15" fmla="*/ 0 h 34"/>
                <a:gd name="T16" fmla="*/ 0 w 27"/>
                <a:gd name="T17" fmla="*/ 0 h 34"/>
                <a:gd name="T18" fmla="*/ 0 w 27"/>
                <a:gd name="T19" fmla="*/ 0 h 34"/>
                <a:gd name="T20" fmla="*/ 0 w 27"/>
                <a:gd name="T21" fmla="*/ 0 h 34"/>
                <a:gd name="T22" fmla="*/ 0 w 27"/>
                <a:gd name="T23" fmla="*/ 0 h 34"/>
                <a:gd name="T24" fmla="*/ 0 w 27"/>
                <a:gd name="T25" fmla="*/ 0 h 34"/>
                <a:gd name="T26" fmla="*/ 0 w 27"/>
                <a:gd name="T27" fmla="*/ 0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7" h="34">
                  <a:moveTo>
                    <a:pt x="27" y="7"/>
                  </a:moveTo>
                  <a:lnTo>
                    <a:pt x="24" y="15"/>
                  </a:lnTo>
                  <a:lnTo>
                    <a:pt x="21" y="23"/>
                  </a:lnTo>
                  <a:lnTo>
                    <a:pt x="16" y="30"/>
                  </a:lnTo>
                  <a:lnTo>
                    <a:pt x="8" y="34"/>
                  </a:lnTo>
                  <a:lnTo>
                    <a:pt x="5" y="34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1" y="18"/>
                  </a:lnTo>
                  <a:lnTo>
                    <a:pt x="4" y="12"/>
                  </a:lnTo>
                  <a:lnTo>
                    <a:pt x="6" y="5"/>
                  </a:lnTo>
                  <a:lnTo>
                    <a:pt x="8" y="0"/>
                  </a:lnTo>
                  <a:lnTo>
                    <a:pt x="27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86" name="Freeform 878"/>
            <p:cNvSpPr>
              <a:spLocks/>
            </p:cNvSpPr>
            <p:nvPr/>
          </p:nvSpPr>
          <p:spPr bwMode="auto">
            <a:xfrm>
              <a:off x="1626" y="1495"/>
              <a:ext cx="7" cy="12"/>
            </a:xfrm>
            <a:custGeom>
              <a:avLst/>
              <a:gdLst>
                <a:gd name="T0" fmla="*/ 0 w 30"/>
                <a:gd name="T1" fmla="*/ 0 h 32"/>
                <a:gd name="T2" fmla="*/ 0 w 30"/>
                <a:gd name="T3" fmla="*/ 0 h 32"/>
                <a:gd name="T4" fmla="*/ 0 w 30"/>
                <a:gd name="T5" fmla="*/ 0 h 32"/>
                <a:gd name="T6" fmla="*/ 0 w 30"/>
                <a:gd name="T7" fmla="*/ 0 h 32"/>
                <a:gd name="T8" fmla="*/ 0 w 30"/>
                <a:gd name="T9" fmla="*/ 0 h 32"/>
                <a:gd name="T10" fmla="*/ 0 w 30"/>
                <a:gd name="T11" fmla="*/ 0 h 32"/>
                <a:gd name="T12" fmla="*/ 0 w 30"/>
                <a:gd name="T13" fmla="*/ 0 h 32"/>
                <a:gd name="T14" fmla="*/ 0 w 30"/>
                <a:gd name="T15" fmla="*/ 0 h 32"/>
                <a:gd name="T16" fmla="*/ 0 w 30"/>
                <a:gd name="T17" fmla="*/ 0 h 32"/>
                <a:gd name="T18" fmla="*/ 0 w 30"/>
                <a:gd name="T19" fmla="*/ 0 h 32"/>
                <a:gd name="T20" fmla="*/ 0 w 30"/>
                <a:gd name="T21" fmla="*/ 0 h 32"/>
                <a:gd name="T22" fmla="*/ 0 w 30"/>
                <a:gd name="T23" fmla="*/ 0 h 32"/>
                <a:gd name="T24" fmla="*/ 0 w 30"/>
                <a:gd name="T25" fmla="*/ 0 h 32"/>
                <a:gd name="T26" fmla="*/ 0 w 30"/>
                <a:gd name="T27" fmla="*/ 0 h 32"/>
                <a:gd name="T28" fmla="*/ 0 w 30"/>
                <a:gd name="T29" fmla="*/ 0 h 32"/>
                <a:gd name="T30" fmla="*/ 0 w 30"/>
                <a:gd name="T31" fmla="*/ 0 h 32"/>
                <a:gd name="T32" fmla="*/ 0 w 30"/>
                <a:gd name="T33" fmla="*/ 0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2">
                  <a:moveTo>
                    <a:pt x="29" y="16"/>
                  </a:moveTo>
                  <a:lnTo>
                    <a:pt x="30" y="21"/>
                  </a:lnTo>
                  <a:lnTo>
                    <a:pt x="28" y="25"/>
                  </a:lnTo>
                  <a:lnTo>
                    <a:pt x="24" y="29"/>
                  </a:lnTo>
                  <a:lnTo>
                    <a:pt x="19" y="31"/>
                  </a:lnTo>
                  <a:lnTo>
                    <a:pt x="14" y="32"/>
                  </a:lnTo>
                  <a:lnTo>
                    <a:pt x="8" y="31"/>
                  </a:lnTo>
                  <a:lnTo>
                    <a:pt x="3" y="28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1" y="10"/>
                  </a:lnTo>
                  <a:lnTo>
                    <a:pt x="2" y="6"/>
                  </a:lnTo>
                  <a:lnTo>
                    <a:pt x="4" y="0"/>
                  </a:lnTo>
                  <a:lnTo>
                    <a:pt x="11" y="2"/>
                  </a:lnTo>
                  <a:lnTo>
                    <a:pt x="18" y="6"/>
                  </a:lnTo>
                  <a:lnTo>
                    <a:pt x="24" y="9"/>
                  </a:lnTo>
                  <a:lnTo>
                    <a:pt x="2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87" name="Freeform 879"/>
            <p:cNvSpPr>
              <a:spLocks/>
            </p:cNvSpPr>
            <p:nvPr/>
          </p:nvSpPr>
          <p:spPr bwMode="auto">
            <a:xfrm>
              <a:off x="1600" y="1502"/>
              <a:ext cx="6" cy="10"/>
            </a:xfrm>
            <a:custGeom>
              <a:avLst/>
              <a:gdLst>
                <a:gd name="T0" fmla="*/ 0 w 24"/>
                <a:gd name="T1" fmla="*/ 0 h 31"/>
                <a:gd name="T2" fmla="*/ 0 w 24"/>
                <a:gd name="T3" fmla="*/ 0 h 31"/>
                <a:gd name="T4" fmla="*/ 0 w 24"/>
                <a:gd name="T5" fmla="*/ 0 h 31"/>
                <a:gd name="T6" fmla="*/ 0 w 24"/>
                <a:gd name="T7" fmla="*/ 0 h 31"/>
                <a:gd name="T8" fmla="*/ 0 w 24"/>
                <a:gd name="T9" fmla="*/ 0 h 31"/>
                <a:gd name="T10" fmla="*/ 0 w 24"/>
                <a:gd name="T11" fmla="*/ 0 h 31"/>
                <a:gd name="T12" fmla="*/ 0 w 24"/>
                <a:gd name="T13" fmla="*/ 0 h 31"/>
                <a:gd name="T14" fmla="*/ 0 w 24"/>
                <a:gd name="T15" fmla="*/ 0 h 31"/>
                <a:gd name="T16" fmla="*/ 0 w 24"/>
                <a:gd name="T17" fmla="*/ 0 h 31"/>
                <a:gd name="T18" fmla="*/ 0 w 24"/>
                <a:gd name="T19" fmla="*/ 0 h 31"/>
                <a:gd name="T20" fmla="*/ 0 w 24"/>
                <a:gd name="T21" fmla="*/ 0 h 31"/>
                <a:gd name="T22" fmla="*/ 0 w 24"/>
                <a:gd name="T23" fmla="*/ 0 h 31"/>
                <a:gd name="T24" fmla="*/ 0 w 24"/>
                <a:gd name="T25" fmla="*/ 0 h 31"/>
                <a:gd name="T26" fmla="*/ 0 w 24"/>
                <a:gd name="T27" fmla="*/ 0 h 3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31">
                  <a:moveTo>
                    <a:pt x="23" y="14"/>
                  </a:moveTo>
                  <a:lnTo>
                    <a:pt x="24" y="19"/>
                  </a:lnTo>
                  <a:lnTo>
                    <a:pt x="24" y="23"/>
                  </a:lnTo>
                  <a:lnTo>
                    <a:pt x="24" y="28"/>
                  </a:lnTo>
                  <a:lnTo>
                    <a:pt x="22" y="31"/>
                  </a:lnTo>
                  <a:lnTo>
                    <a:pt x="17" y="30"/>
                  </a:lnTo>
                  <a:lnTo>
                    <a:pt x="12" y="28"/>
                  </a:lnTo>
                  <a:lnTo>
                    <a:pt x="8" y="23"/>
                  </a:lnTo>
                  <a:lnTo>
                    <a:pt x="5" y="19"/>
                  </a:lnTo>
                  <a:lnTo>
                    <a:pt x="0" y="0"/>
                  </a:lnTo>
                  <a:lnTo>
                    <a:pt x="7" y="2"/>
                  </a:lnTo>
                  <a:lnTo>
                    <a:pt x="14" y="4"/>
                  </a:lnTo>
                  <a:lnTo>
                    <a:pt x="19" y="8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88" name="Freeform 880"/>
            <p:cNvSpPr>
              <a:spLocks/>
            </p:cNvSpPr>
            <p:nvPr/>
          </p:nvSpPr>
          <p:spPr bwMode="auto">
            <a:xfrm>
              <a:off x="1623" y="1511"/>
              <a:ext cx="6" cy="4"/>
            </a:xfrm>
            <a:custGeom>
              <a:avLst/>
              <a:gdLst>
                <a:gd name="T0" fmla="*/ 0 w 25"/>
                <a:gd name="T1" fmla="*/ 0 h 14"/>
                <a:gd name="T2" fmla="*/ 0 w 25"/>
                <a:gd name="T3" fmla="*/ 0 h 14"/>
                <a:gd name="T4" fmla="*/ 0 w 25"/>
                <a:gd name="T5" fmla="*/ 0 h 14"/>
                <a:gd name="T6" fmla="*/ 0 w 25"/>
                <a:gd name="T7" fmla="*/ 0 h 14"/>
                <a:gd name="T8" fmla="*/ 0 w 25"/>
                <a:gd name="T9" fmla="*/ 0 h 14"/>
                <a:gd name="T10" fmla="*/ 0 w 25"/>
                <a:gd name="T11" fmla="*/ 0 h 14"/>
                <a:gd name="T12" fmla="*/ 0 w 25"/>
                <a:gd name="T13" fmla="*/ 0 h 14"/>
                <a:gd name="T14" fmla="*/ 0 w 25"/>
                <a:gd name="T15" fmla="*/ 0 h 14"/>
                <a:gd name="T16" fmla="*/ 0 w 25"/>
                <a:gd name="T17" fmla="*/ 0 h 14"/>
                <a:gd name="T18" fmla="*/ 0 w 25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" h="14">
                  <a:moveTo>
                    <a:pt x="25" y="14"/>
                  </a:moveTo>
                  <a:lnTo>
                    <a:pt x="19" y="14"/>
                  </a:lnTo>
                  <a:lnTo>
                    <a:pt x="12" y="14"/>
                  </a:lnTo>
                  <a:lnTo>
                    <a:pt x="5" y="13"/>
                  </a:lnTo>
                  <a:lnTo>
                    <a:pt x="0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14" y="5"/>
                  </a:lnTo>
                  <a:lnTo>
                    <a:pt x="20" y="8"/>
                  </a:lnTo>
                  <a:lnTo>
                    <a:pt x="25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89" name="Freeform 881"/>
            <p:cNvSpPr>
              <a:spLocks/>
            </p:cNvSpPr>
            <p:nvPr/>
          </p:nvSpPr>
          <p:spPr bwMode="auto">
            <a:xfrm>
              <a:off x="1810" y="1511"/>
              <a:ext cx="8" cy="17"/>
            </a:xfrm>
            <a:custGeom>
              <a:avLst/>
              <a:gdLst>
                <a:gd name="T0" fmla="*/ 0 w 31"/>
                <a:gd name="T1" fmla="*/ 0 h 51"/>
                <a:gd name="T2" fmla="*/ 0 w 31"/>
                <a:gd name="T3" fmla="*/ 0 h 51"/>
                <a:gd name="T4" fmla="*/ 0 w 31"/>
                <a:gd name="T5" fmla="*/ 0 h 51"/>
                <a:gd name="T6" fmla="*/ 0 w 31"/>
                <a:gd name="T7" fmla="*/ 0 h 51"/>
                <a:gd name="T8" fmla="*/ 0 w 31"/>
                <a:gd name="T9" fmla="*/ 0 h 51"/>
                <a:gd name="T10" fmla="*/ 0 w 31"/>
                <a:gd name="T11" fmla="*/ 0 h 51"/>
                <a:gd name="T12" fmla="*/ 0 w 31"/>
                <a:gd name="T13" fmla="*/ 0 h 51"/>
                <a:gd name="T14" fmla="*/ 0 w 31"/>
                <a:gd name="T15" fmla="*/ 0 h 51"/>
                <a:gd name="T16" fmla="*/ 0 w 31"/>
                <a:gd name="T17" fmla="*/ 0 h 51"/>
                <a:gd name="T18" fmla="*/ 0 w 31"/>
                <a:gd name="T19" fmla="*/ 0 h 51"/>
                <a:gd name="T20" fmla="*/ 0 w 31"/>
                <a:gd name="T21" fmla="*/ 0 h 51"/>
                <a:gd name="T22" fmla="*/ 0 w 31"/>
                <a:gd name="T23" fmla="*/ 0 h 51"/>
                <a:gd name="T24" fmla="*/ 0 w 31"/>
                <a:gd name="T25" fmla="*/ 0 h 51"/>
                <a:gd name="T26" fmla="*/ 0 w 31"/>
                <a:gd name="T27" fmla="*/ 0 h 51"/>
                <a:gd name="T28" fmla="*/ 0 w 31"/>
                <a:gd name="T29" fmla="*/ 0 h 51"/>
                <a:gd name="T30" fmla="*/ 0 w 31"/>
                <a:gd name="T31" fmla="*/ 0 h 51"/>
                <a:gd name="T32" fmla="*/ 0 w 31"/>
                <a:gd name="T33" fmla="*/ 0 h 5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51">
                  <a:moveTo>
                    <a:pt x="31" y="14"/>
                  </a:moveTo>
                  <a:lnTo>
                    <a:pt x="29" y="24"/>
                  </a:lnTo>
                  <a:lnTo>
                    <a:pt x="24" y="32"/>
                  </a:lnTo>
                  <a:lnTo>
                    <a:pt x="18" y="41"/>
                  </a:lnTo>
                  <a:lnTo>
                    <a:pt x="12" y="51"/>
                  </a:lnTo>
                  <a:lnTo>
                    <a:pt x="8" y="50"/>
                  </a:lnTo>
                  <a:lnTo>
                    <a:pt x="4" y="47"/>
                  </a:lnTo>
                  <a:lnTo>
                    <a:pt x="1" y="45"/>
                  </a:lnTo>
                  <a:lnTo>
                    <a:pt x="0" y="40"/>
                  </a:lnTo>
                  <a:lnTo>
                    <a:pt x="2" y="30"/>
                  </a:lnTo>
                  <a:lnTo>
                    <a:pt x="6" y="20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22" y="2"/>
                  </a:lnTo>
                  <a:lnTo>
                    <a:pt x="26" y="5"/>
                  </a:lnTo>
                  <a:lnTo>
                    <a:pt x="29" y="9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90" name="Freeform 882"/>
            <p:cNvSpPr>
              <a:spLocks/>
            </p:cNvSpPr>
            <p:nvPr/>
          </p:nvSpPr>
          <p:spPr bwMode="auto">
            <a:xfrm>
              <a:off x="1586" y="1513"/>
              <a:ext cx="8" cy="10"/>
            </a:xfrm>
            <a:custGeom>
              <a:avLst/>
              <a:gdLst>
                <a:gd name="T0" fmla="*/ 0 w 28"/>
                <a:gd name="T1" fmla="*/ 0 h 30"/>
                <a:gd name="T2" fmla="*/ 0 w 28"/>
                <a:gd name="T3" fmla="*/ 0 h 30"/>
                <a:gd name="T4" fmla="*/ 0 w 28"/>
                <a:gd name="T5" fmla="*/ 0 h 30"/>
                <a:gd name="T6" fmla="*/ 0 w 28"/>
                <a:gd name="T7" fmla="*/ 0 h 30"/>
                <a:gd name="T8" fmla="*/ 0 w 28"/>
                <a:gd name="T9" fmla="*/ 0 h 30"/>
                <a:gd name="T10" fmla="*/ 0 w 28"/>
                <a:gd name="T11" fmla="*/ 0 h 30"/>
                <a:gd name="T12" fmla="*/ 0 w 28"/>
                <a:gd name="T13" fmla="*/ 0 h 30"/>
                <a:gd name="T14" fmla="*/ 0 w 28"/>
                <a:gd name="T15" fmla="*/ 0 h 30"/>
                <a:gd name="T16" fmla="*/ 0 w 28"/>
                <a:gd name="T17" fmla="*/ 0 h 30"/>
                <a:gd name="T18" fmla="*/ 0 w 28"/>
                <a:gd name="T19" fmla="*/ 0 h 30"/>
                <a:gd name="T20" fmla="*/ 0 w 28"/>
                <a:gd name="T21" fmla="*/ 0 h 30"/>
                <a:gd name="T22" fmla="*/ 0 w 28"/>
                <a:gd name="T23" fmla="*/ 0 h 30"/>
                <a:gd name="T24" fmla="*/ 0 w 28"/>
                <a:gd name="T25" fmla="*/ 0 h 30"/>
                <a:gd name="T26" fmla="*/ 0 w 28"/>
                <a:gd name="T27" fmla="*/ 0 h 30"/>
                <a:gd name="T28" fmla="*/ 0 w 28"/>
                <a:gd name="T29" fmla="*/ 0 h 30"/>
                <a:gd name="T30" fmla="*/ 0 w 28"/>
                <a:gd name="T31" fmla="*/ 0 h 30"/>
                <a:gd name="T32" fmla="*/ 0 w 28"/>
                <a:gd name="T33" fmla="*/ 0 h 30"/>
                <a:gd name="T34" fmla="*/ 0 w 28"/>
                <a:gd name="T35" fmla="*/ 0 h 3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" h="30">
                  <a:moveTo>
                    <a:pt x="28" y="11"/>
                  </a:moveTo>
                  <a:lnTo>
                    <a:pt x="28" y="15"/>
                  </a:lnTo>
                  <a:lnTo>
                    <a:pt x="28" y="17"/>
                  </a:lnTo>
                  <a:lnTo>
                    <a:pt x="25" y="20"/>
                  </a:lnTo>
                  <a:lnTo>
                    <a:pt x="23" y="24"/>
                  </a:lnTo>
                  <a:lnTo>
                    <a:pt x="19" y="27"/>
                  </a:lnTo>
                  <a:lnTo>
                    <a:pt x="16" y="28"/>
                  </a:lnTo>
                  <a:lnTo>
                    <a:pt x="11" y="30"/>
                  </a:lnTo>
                  <a:lnTo>
                    <a:pt x="7" y="28"/>
                  </a:lnTo>
                  <a:lnTo>
                    <a:pt x="3" y="24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0"/>
                  </a:lnTo>
                  <a:lnTo>
                    <a:pt x="10" y="1"/>
                  </a:lnTo>
                  <a:lnTo>
                    <a:pt x="17" y="3"/>
                  </a:lnTo>
                  <a:lnTo>
                    <a:pt x="23" y="7"/>
                  </a:lnTo>
                  <a:lnTo>
                    <a:pt x="28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91" name="Freeform 883"/>
            <p:cNvSpPr>
              <a:spLocks/>
            </p:cNvSpPr>
            <p:nvPr/>
          </p:nvSpPr>
          <p:spPr bwMode="auto">
            <a:xfrm>
              <a:off x="1578" y="1518"/>
              <a:ext cx="4" cy="10"/>
            </a:xfrm>
            <a:custGeom>
              <a:avLst/>
              <a:gdLst>
                <a:gd name="T0" fmla="*/ 0 w 16"/>
                <a:gd name="T1" fmla="*/ 0 h 29"/>
                <a:gd name="T2" fmla="*/ 0 w 16"/>
                <a:gd name="T3" fmla="*/ 0 h 29"/>
                <a:gd name="T4" fmla="*/ 0 w 16"/>
                <a:gd name="T5" fmla="*/ 0 h 29"/>
                <a:gd name="T6" fmla="*/ 0 w 16"/>
                <a:gd name="T7" fmla="*/ 0 h 29"/>
                <a:gd name="T8" fmla="*/ 0 w 16"/>
                <a:gd name="T9" fmla="*/ 0 h 29"/>
                <a:gd name="T10" fmla="*/ 0 w 16"/>
                <a:gd name="T11" fmla="*/ 0 h 29"/>
                <a:gd name="T12" fmla="*/ 0 w 16"/>
                <a:gd name="T13" fmla="*/ 0 h 29"/>
                <a:gd name="T14" fmla="*/ 0 w 16"/>
                <a:gd name="T15" fmla="*/ 0 h 29"/>
                <a:gd name="T16" fmla="*/ 0 w 16"/>
                <a:gd name="T17" fmla="*/ 0 h 29"/>
                <a:gd name="T18" fmla="*/ 0 w 16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29">
                  <a:moveTo>
                    <a:pt x="16" y="7"/>
                  </a:moveTo>
                  <a:lnTo>
                    <a:pt x="13" y="29"/>
                  </a:lnTo>
                  <a:lnTo>
                    <a:pt x="8" y="23"/>
                  </a:lnTo>
                  <a:lnTo>
                    <a:pt x="3" y="17"/>
                  </a:lnTo>
                  <a:lnTo>
                    <a:pt x="1" y="10"/>
                  </a:lnTo>
                  <a:lnTo>
                    <a:pt x="0" y="3"/>
                  </a:lnTo>
                  <a:lnTo>
                    <a:pt x="3" y="1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92" name="Freeform 884"/>
            <p:cNvSpPr>
              <a:spLocks/>
            </p:cNvSpPr>
            <p:nvPr/>
          </p:nvSpPr>
          <p:spPr bwMode="auto">
            <a:xfrm>
              <a:off x="1647" y="1521"/>
              <a:ext cx="4" cy="6"/>
            </a:xfrm>
            <a:custGeom>
              <a:avLst/>
              <a:gdLst>
                <a:gd name="T0" fmla="*/ 0 w 15"/>
                <a:gd name="T1" fmla="*/ 0 h 17"/>
                <a:gd name="T2" fmla="*/ 0 w 15"/>
                <a:gd name="T3" fmla="*/ 0 h 17"/>
                <a:gd name="T4" fmla="*/ 0 w 15"/>
                <a:gd name="T5" fmla="*/ 0 h 17"/>
                <a:gd name="T6" fmla="*/ 0 w 15"/>
                <a:gd name="T7" fmla="*/ 0 h 17"/>
                <a:gd name="T8" fmla="*/ 0 w 15"/>
                <a:gd name="T9" fmla="*/ 0 h 17"/>
                <a:gd name="T10" fmla="*/ 0 w 15"/>
                <a:gd name="T11" fmla="*/ 0 h 17"/>
                <a:gd name="T12" fmla="*/ 0 w 15"/>
                <a:gd name="T13" fmla="*/ 0 h 17"/>
                <a:gd name="T14" fmla="*/ 0 w 15"/>
                <a:gd name="T15" fmla="*/ 0 h 17"/>
                <a:gd name="T16" fmla="*/ 0 w 15"/>
                <a:gd name="T17" fmla="*/ 0 h 17"/>
                <a:gd name="T18" fmla="*/ 0 w 15"/>
                <a:gd name="T19" fmla="*/ 0 h 17"/>
                <a:gd name="T20" fmla="*/ 0 w 15"/>
                <a:gd name="T21" fmla="*/ 0 h 17"/>
                <a:gd name="T22" fmla="*/ 0 w 15"/>
                <a:gd name="T23" fmla="*/ 0 h 17"/>
                <a:gd name="T24" fmla="*/ 0 w 15"/>
                <a:gd name="T25" fmla="*/ 0 h 17"/>
                <a:gd name="T26" fmla="*/ 0 w 15"/>
                <a:gd name="T27" fmla="*/ 0 h 1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" h="17">
                  <a:moveTo>
                    <a:pt x="15" y="9"/>
                  </a:moveTo>
                  <a:lnTo>
                    <a:pt x="14" y="13"/>
                  </a:lnTo>
                  <a:lnTo>
                    <a:pt x="12" y="15"/>
                  </a:lnTo>
                  <a:lnTo>
                    <a:pt x="9" y="16"/>
                  </a:lnTo>
                  <a:lnTo>
                    <a:pt x="7" y="17"/>
                  </a:lnTo>
                  <a:lnTo>
                    <a:pt x="4" y="17"/>
                  </a:lnTo>
                  <a:lnTo>
                    <a:pt x="3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0" y="0"/>
                  </a:lnTo>
                  <a:lnTo>
                    <a:pt x="4" y="1"/>
                  </a:lnTo>
                  <a:lnTo>
                    <a:pt x="8" y="3"/>
                  </a:lnTo>
                  <a:lnTo>
                    <a:pt x="11" y="6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93" name="Freeform 885"/>
            <p:cNvSpPr>
              <a:spLocks/>
            </p:cNvSpPr>
            <p:nvPr/>
          </p:nvSpPr>
          <p:spPr bwMode="auto">
            <a:xfrm>
              <a:off x="1598" y="1521"/>
              <a:ext cx="7" cy="10"/>
            </a:xfrm>
            <a:custGeom>
              <a:avLst/>
              <a:gdLst>
                <a:gd name="T0" fmla="*/ 0 w 25"/>
                <a:gd name="T1" fmla="*/ 0 h 28"/>
                <a:gd name="T2" fmla="*/ 0 w 25"/>
                <a:gd name="T3" fmla="*/ 0 h 28"/>
                <a:gd name="T4" fmla="*/ 0 w 25"/>
                <a:gd name="T5" fmla="*/ 0 h 28"/>
                <a:gd name="T6" fmla="*/ 0 w 25"/>
                <a:gd name="T7" fmla="*/ 0 h 28"/>
                <a:gd name="T8" fmla="*/ 0 w 25"/>
                <a:gd name="T9" fmla="*/ 0 h 28"/>
                <a:gd name="T10" fmla="*/ 0 w 25"/>
                <a:gd name="T11" fmla="*/ 0 h 28"/>
                <a:gd name="T12" fmla="*/ 0 w 25"/>
                <a:gd name="T13" fmla="*/ 0 h 28"/>
                <a:gd name="T14" fmla="*/ 0 w 25"/>
                <a:gd name="T15" fmla="*/ 0 h 28"/>
                <a:gd name="T16" fmla="*/ 0 w 25"/>
                <a:gd name="T17" fmla="*/ 0 h 28"/>
                <a:gd name="T18" fmla="*/ 0 w 25"/>
                <a:gd name="T19" fmla="*/ 0 h 28"/>
                <a:gd name="T20" fmla="*/ 0 w 25"/>
                <a:gd name="T21" fmla="*/ 0 h 28"/>
                <a:gd name="T22" fmla="*/ 0 w 25"/>
                <a:gd name="T23" fmla="*/ 0 h 28"/>
                <a:gd name="T24" fmla="*/ 0 w 25"/>
                <a:gd name="T25" fmla="*/ 0 h 2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" h="28">
                  <a:moveTo>
                    <a:pt x="25" y="8"/>
                  </a:moveTo>
                  <a:lnTo>
                    <a:pt x="25" y="14"/>
                  </a:lnTo>
                  <a:lnTo>
                    <a:pt x="24" y="19"/>
                  </a:lnTo>
                  <a:lnTo>
                    <a:pt x="22" y="23"/>
                  </a:lnTo>
                  <a:lnTo>
                    <a:pt x="19" y="28"/>
                  </a:lnTo>
                  <a:lnTo>
                    <a:pt x="13" y="23"/>
                  </a:lnTo>
                  <a:lnTo>
                    <a:pt x="7" y="19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1"/>
                  </a:lnTo>
                  <a:lnTo>
                    <a:pt x="13" y="0"/>
                  </a:lnTo>
                  <a:lnTo>
                    <a:pt x="20" y="2"/>
                  </a:lnTo>
                  <a:lnTo>
                    <a:pt x="25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94" name="Freeform 886"/>
            <p:cNvSpPr>
              <a:spLocks/>
            </p:cNvSpPr>
            <p:nvPr/>
          </p:nvSpPr>
          <p:spPr bwMode="auto">
            <a:xfrm>
              <a:off x="1826" y="1527"/>
              <a:ext cx="5" cy="8"/>
            </a:xfrm>
            <a:custGeom>
              <a:avLst/>
              <a:gdLst>
                <a:gd name="T0" fmla="*/ 0 w 18"/>
                <a:gd name="T1" fmla="*/ 0 h 24"/>
                <a:gd name="T2" fmla="*/ 0 w 18"/>
                <a:gd name="T3" fmla="*/ 0 h 24"/>
                <a:gd name="T4" fmla="*/ 0 w 18"/>
                <a:gd name="T5" fmla="*/ 0 h 24"/>
                <a:gd name="T6" fmla="*/ 0 w 18"/>
                <a:gd name="T7" fmla="*/ 0 h 24"/>
                <a:gd name="T8" fmla="*/ 0 w 18"/>
                <a:gd name="T9" fmla="*/ 0 h 24"/>
                <a:gd name="T10" fmla="*/ 0 w 18"/>
                <a:gd name="T11" fmla="*/ 0 h 24"/>
                <a:gd name="T12" fmla="*/ 0 w 18"/>
                <a:gd name="T13" fmla="*/ 0 h 24"/>
                <a:gd name="T14" fmla="*/ 0 w 18"/>
                <a:gd name="T15" fmla="*/ 0 h 24"/>
                <a:gd name="T16" fmla="*/ 0 w 18"/>
                <a:gd name="T17" fmla="*/ 0 h 24"/>
                <a:gd name="T18" fmla="*/ 0 w 18"/>
                <a:gd name="T19" fmla="*/ 0 h 24"/>
                <a:gd name="T20" fmla="*/ 0 w 18"/>
                <a:gd name="T21" fmla="*/ 0 h 24"/>
                <a:gd name="T22" fmla="*/ 0 w 18"/>
                <a:gd name="T23" fmla="*/ 0 h 24"/>
                <a:gd name="T24" fmla="*/ 0 w 18"/>
                <a:gd name="T25" fmla="*/ 0 h 24"/>
                <a:gd name="T26" fmla="*/ 0 w 18"/>
                <a:gd name="T27" fmla="*/ 0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4">
                  <a:moveTo>
                    <a:pt x="18" y="13"/>
                  </a:moveTo>
                  <a:lnTo>
                    <a:pt x="18" y="18"/>
                  </a:lnTo>
                  <a:lnTo>
                    <a:pt x="16" y="21"/>
                  </a:lnTo>
                  <a:lnTo>
                    <a:pt x="12" y="23"/>
                  </a:lnTo>
                  <a:lnTo>
                    <a:pt x="9" y="24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3" y="0"/>
                  </a:lnTo>
                  <a:lnTo>
                    <a:pt x="7" y="3"/>
                  </a:lnTo>
                  <a:lnTo>
                    <a:pt x="11" y="6"/>
                  </a:lnTo>
                  <a:lnTo>
                    <a:pt x="15" y="9"/>
                  </a:lnTo>
                  <a:lnTo>
                    <a:pt x="18" y="1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95" name="Freeform 887"/>
            <p:cNvSpPr>
              <a:spLocks/>
            </p:cNvSpPr>
            <p:nvPr/>
          </p:nvSpPr>
          <p:spPr bwMode="auto">
            <a:xfrm>
              <a:off x="1785" y="1531"/>
              <a:ext cx="6" cy="11"/>
            </a:xfrm>
            <a:custGeom>
              <a:avLst/>
              <a:gdLst>
                <a:gd name="T0" fmla="*/ 0 w 24"/>
                <a:gd name="T1" fmla="*/ 0 h 33"/>
                <a:gd name="T2" fmla="*/ 0 w 24"/>
                <a:gd name="T3" fmla="*/ 0 h 33"/>
                <a:gd name="T4" fmla="*/ 0 w 24"/>
                <a:gd name="T5" fmla="*/ 0 h 33"/>
                <a:gd name="T6" fmla="*/ 0 w 24"/>
                <a:gd name="T7" fmla="*/ 0 h 33"/>
                <a:gd name="T8" fmla="*/ 0 w 24"/>
                <a:gd name="T9" fmla="*/ 0 h 33"/>
                <a:gd name="T10" fmla="*/ 0 w 24"/>
                <a:gd name="T11" fmla="*/ 0 h 33"/>
                <a:gd name="T12" fmla="*/ 0 w 24"/>
                <a:gd name="T13" fmla="*/ 0 h 33"/>
                <a:gd name="T14" fmla="*/ 0 w 24"/>
                <a:gd name="T15" fmla="*/ 0 h 33"/>
                <a:gd name="T16" fmla="*/ 0 w 24"/>
                <a:gd name="T17" fmla="*/ 0 h 33"/>
                <a:gd name="T18" fmla="*/ 0 w 24"/>
                <a:gd name="T19" fmla="*/ 0 h 33"/>
                <a:gd name="T20" fmla="*/ 0 w 24"/>
                <a:gd name="T21" fmla="*/ 0 h 33"/>
                <a:gd name="T22" fmla="*/ 0 w 24"/>
                <a:gd name="T23" fmla="*/ 0 h 33"/>
                <a:gd name="T24" fmla="*/ 0 w 24"/>
                <a:gd name="T25" fmla="*/ 0 h 33"/>
                <a:gd name="T26" fmla="*/ 0 w 24"/>
                <a:gd name="T27" fmla="*/ 0 h 33"/>
                <a:gd name="T28" fmla="*/ 0 w 24"/>
                <a:gd name="T29" fmla="*/ 0 h 33"/>
                <a:gd name="T30" fmla="*/ 0 w 24"/>
                <a:gd name="T31" fmla="*/ 0 h 33"/>
                <a:gd name="T32" fmla="*/ 0 w 24"/>
                <a:gd name="T33" fmla="*/ 0 h 3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33">
                  <a:moveTo>
                    <a:pt x="24" y="12"/>
                  </a:moveTo>
                  <a:lnTo>
                    <a:pt x="24" y="18"/>
                  </a:lnTo>
                  <a:lnTo>
                    <a:pt x="23" y="24"/>
                  </a:lnTo>
                  <a:lnTo>
                    <a:pt x="20" y="29"/>
                  </a:lnTo>
                  <a:lnTo>
                    <a:pt x="15" y="31"/>
                  </a:lnTo>
                  <a:lnTo>
                    <a:pt x="13" y="32"/>
                  </a:lnTo>
                  <a:lnTo>
                    <a:pt x="10" y="32"/>
                  </a:lnTo>
                  <a:lnTo>
                    <a:pt x="8" y="33"/>
                  </a:lnTo>
                  <a:lnTo>
                    <a:pt x="5" y="33"/>
                  </a:lnTo>
                  <a:lnTo>
                    <a:pt x="4" y="26"/>
                  </a:lnTo>
                  <a:lnTo>
                    <a:pt x="1" y="21"/>
                  </a:lnTo>
                  <a:lnTo>
                    <a:pt x="0" y="15"/>
                  </a:lnTo>
                  <a:lnTo>
                    <a:pt x="1" y="8"/>
                  </a:lnTo>
                  <a:lnTo>
                    <a:pt x="7" y="0"/>
                  </a:lnTo>
                  <a:lnTo>
                    <a:pt x="14" y="0"/>
                  </a:lnTo>
                  <a:lnTo>
                    <a:pt x="21" y="4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96" name="Freeform 888"/>
            <p:cNvSpPr>
              <a:spLocks/>
            </p:cNvSpPr>
            <p:nvPr/>
          </p:nvSpPr>
          <p:spPr bwMode="auto">
            <a:xfrm>
              <a:off x="1650" y="1531"/>
              <a:ext cx="13" cy="7"/>
            </a:xfrm>
            <a:custGeom>
              <a:avLst/>
              <a:gdLst>
                <a:gd name="T0" fmla="*/ 0 w 50"/>
                <a:gd name="T1" fmla="*/ 0 h 23"/>
                <a:gd name="T2" fmla="*/ 0 w 50"/>
                <a:gd name="T3" fmla="*/ 0 h 23"/>
                <a:gd name="T4" fmla="*/ 0 w 50"/>
                <a:gd name="T5" fmla="*/ 0 h 23"/>
                <a:gd name="T6" fmla="*/ 0 w 50"/>
                <a:gd name="T7" fmla="*/ 0 h 23"/>
                <a:gd name="T8" fmla="*/ 0 w 50"/>
                <a:gd name="T9" fmla="*/ 0 h 23"/>
                <a:gd name="T10" fmla="*/ 0 w 50"/>
                <a:gd name="T11" fmla="*/ 0 h 23"/>
                <a:gd name="T12" fmla="*/ 0 w 50"/>
                <a:gd name="T13" fmla="*/ 0 h 23"/>
                <a:gd name="T14" fmla="*/ 0 w 50"/>
                <a:gd name="T15" fmla="*/ 0 h 23"/>
                <a:gd name="T16" fmla="*/ 0 w 50"/>
                <a:gd name="T17" fmla="*/ 0 h 23"/>
                <a:gd name="T18" fmla="*/ 0 w 50"/>
                <a:gd name="T19" fmla="*/ 0 h 23"/>
                <a:gd name="T20" fmla="*/ 0 w 50"/>
                <a:gd name="T21" fmla="*/ 0 h 23"/>
                <a:gd name="T22" fmla="*/ 0 w 50"/>
                <a:gd name="T23" fmla="*/ 0 h 23"/>
                <a:gd name="T24" fmla="*/ 0 w 50"/>
                <a:gd name="T25" fmla="*/ 0 h 23"/>
                <a:gd name="T26" fmla="*/ 0 w 50"/>
                <a:gd name="T27" fmla="*/ 0 h 23"/>
                <a:gd name="T28" fmla="*/ 0 w 50"/>
                <a:gd name="T29" fmla="*/ 0 h 23"/>
                <a:gd name="T30" fmla="*/ 0 w 50"/>
                <a:gd name="T31" fmla="*/ 0 h 23"/>
                <a:gd name="T32" fmla="*/ 0 w 50"/>
                <a:gd name="T33" fmla="*/ 0 h 23"/>
                <a:gd name="T34" fmla="*/ 0 w 50"/>
                <a:gd name="T35" fmla="*/ 0 h 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23">
                  <a:moveTo>
                    <a:pt x="50" y="9"/>
                  </a:moveTo>
                  <a:lnTo>
                    <a:pt x="45" y="14"/>
                  </a:lnTo>
                  <a:lnTo>
                    <a:pt x="42" y="17"/>
                  </a:lnTo>
                  <a:lnTo>
                    <a:pt x="36" y="20"/>
                  </a:lnTo>
                  <a:lnTo>
                    <a:pt x="31" y="21"/>
                  </a:lnTo>
                  <a:lnTo>
                    <a:pt x="26" y="23"/>
                  </a:lnTo>
                  <a:lnTo>
                    <a:pt x="21" y="23"/>
                  </a:lnTo>
                  <a:lnTo>
                    <a:pt x="15" y="23"/>
                  </a:lnTo>
                  <a:lnTo>
                    <a:pt x="9" y="23"/>
                  </a:lnTo>
                  <a:lnTo>
                    <a:pt x="7" y="22"/>
                  </a:lnTo>
                  <a:lnTo>
                    <a:pt x="5" y="21"/>
                  </a:lnTo>
                  <a:lnTo>
                    <a:pt x="3" y="20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4" y="8"/>
                  </a:lnTo>
                  <a:lnTo>
                    <a:pt x="22" y="5"/>
                  </a:lnTo>
                  <a:lnTo>
                    <a:pt x="29" y="0"/>
                  </a:lnTo>
                  <a:lnTo>
                    <a:pt x="50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97" name="Freeform 889"/>
            <p:cNvSpPr>
              <a:spLocks/>
            </p:cNvSpPr>
            <p:nvPr/>
          </p:nvSpPr>
          <p:spPr bwMode="auto">
            <a:xfrm>
              <a:off x="1720" y="1540"/>
              <a:ext cx="13" cy="12"/>
            </a:xfrm>
            <a:custGeom>
              <a:avLst/>
              <a:gdLst>
                <a:gd name="T0" fmla="*/ 0 w 48"/>
                <a:gd name="T1" fmla="*/ 0 h 36"/>
                <a:gd name="T2" fmla="*/ 0 w 48"/>
                <a:gd name="T3" fmla="*/ 0 h 36"/>
                <a:gd name="T4" fmla="*/ 0 w 48"/>
                <a:gd name="T5" fmla="*/ 0 h 36"/>
                <a:gd name="T6" fmla="*/ 0 w 48"/>
                <a:gd name="T7" fmla="*/ 0 h 36"/>
                <a:gd name="T8" fmla="*/ 0 w 48"/>
                <a:gd name="T9" fmla="*/ 0 h 36"/>
                <a:gd name="T10" fmla="*/ 0 w 48"/>
                <a:gd name="T11" fmla="*/ 0 h 36"/>
                <a:gd name="T12" fmla="*/ 0 w 48"/>
                <a:gd name="T13" fmla="*/ 0 h 36"/>
                <a:gd name="T14" fmla="*/ 0 w 48"/>
                <a:gd name="T15" fmla="*/ 0 h 36"/>
                <a:gd name="T16" fmla="*/ 0 w 48"/>
                <a:gd name="T17" fmla="*/ 0 h 36"/>
                <a:gd name="T18" fmla="*/ 0 w 48"/>
                <a:gd name="T19" fmla="*/ 0 h 36"/>
                <a:gd name="T20" fmla="*/ 0 w 48"/>
                <a:gd name="T21" fmla="*/ 0 h 36"/>
                <a:gd name="T22" fmla="*/ 0 w 48"/>
                <a:gd name="T23" fmla="*/ 0 h 36"/>
                <a:gd name="T24" fmla="*/ 0 w 48"/>
                <a:gd name="T25" fmla="*/ 0 h 36"/>
                <a:gd name="T26" fmla="*/ 0 w 48"/>
                <a:gd name="T27" fmla="*/ 0 h 36"/>
                <a:gd name="T28" fmla="*/ 0 w 48"/>
                <a:gd name="T29" fmla="*/ 0 h 36"/>
                <a:gd name="T30" fmla="*/ 0 w 48"/>
                <a:gd name="T31" fmla="*/ 0 h 36"/>
                <a:gd name="T32" fmla="*/ 0 w 48"/>
                <a:gd name="T33" fmla="*/ 0 h 36"/>
                <a:gd name="T34" fmla="*/ 0 w 48"/>
                <a:gd name="T35" fmla="*/ 0 h 36"/>
                <a:gd name="T36" fmla="*/ 0 w 48"/>
                <a:gd name="T37" fmla="*/ 0 h 36"/>
                <a:gd name="T38" fmla="*/ 0 w 48"/>
                <a:gd name="T39" fmla="*/ 0 h 36"/>
                <a:gd name="T40" fmla="*/ 0 w 48"/>
                <a:gd name="T41" fmla="*/ 0 h 36"/>
                <a:gd name="T42" fmla="*/ 0 w 48"/>
                <a:gd name="T43" fmla="*/ 0 h 36"/>
                <a:gd name="T44" fmla="*/ 0 w 48"/>
                <a:gd name="T45" fmla="*/ 0 h 36"/>
                <a:gd name="T46" fmla="*/ 0 w 48"/>
                <a:gd name="T47" fmla="*/ 0 h 36"/>
                <a:gd name="T48" fmla="*/ 0 w 48"/>
                <a:gd name="T49" fmla="*/ 0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8" h="36">
                  <a:moveTo>
                    <a:pt x="38" y="8"/>
                  </a:moveTo>
                  <a:lnTo>
                    <a:pt x="41" y="9"/>
                  </a:lnTo>
                  <a:lnTo>
                    <a:pt x="43" y="8"/>
                  </a:lnTo>
                  <a:lnTo>
                    <a:pt x="45" y="6"/>
                  </a:lnTo>
                  <a:lnTo>
                    <a:pt x="48" y="5"/>
                  </a:lnTo>
                  <a:lnTo>
                    <a:pt x="45" y="15"/>
                  </a:lnTo>
                  <a:lnTo>
                    <a:pt x="41" y="24"/>
                  </a:lnTo>
                  <a:lnTo>
                    <a:pt x="33" y="32"/>
                  </a:lnTo>
                  <a:lnTo>
                    <a:pt x="22" y="36"/>
                  </a:lnTo>
                  <a:lnTo>
                    <a:pt x="15" y="35"/>
                  </a:lnTo>
                  <a:lnTo>
                    <a:pt x="10" y="31"/>
                  </a:lnTo>
                  <a:lnTo>
                    <a:pt x="4" y="25"/>
                  </a:lnTo>
                  <a:lnTo>
                    <a:pt x="0" y="19"/>
                  </a:lnTo>
                  <a:lnTo>
                    <a:pt x="6" y="19"/>
                  </a:lnTo>
                  <a:lnTo>
                    <a:pt x="11" y="18"/>
                  </a:lnTo>
                  <a:lnTo>
                    <a:pt x="15" y="16"/>
                  </a:lnTo>
                  <a:lnTo>
                    <a:pt x="20" y="13"/>
                  </a:lnTo>
                  <a:lnTo>
                    <a:pt x="24" y="10"/>
                  </a:lnTo>
                  <a:lnTo>
                    <a:pt x="27" y="6"/>
                  </a:lnTo>
                  <a:lnTo>
                    <a:pt x="32" y="3"/>
                  </a:lnTo>
                  <a:lnTo>
                    <a:pt x="35" y="0"/>
                  </a:lnTo>
                  <a:lnTo>
                    <a:pt x="37" y="1"/>
                  </a:lnTo>
                  <a:lnTo>
                    <a:pt x="38" y="3"/>
                  </a:lnTo>
                  <a:lnTo>
                    <a:pt x="40" y="5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98" name="Freeform 890"/>
            <p:cNvSpPr>
              <a:spLocks/>
            </p:cNvSpPr>
            <p:nvPr/>
          </p:nvSpPr>
          <p:spPr bwMode="auto">
            <a:xfrm>
              <a:off x="1655" y="1546"/>
              <a:ext cx="8" cy="10"/>
            </a:xfrm>
            <a:custGeom>
              <a:avLst/>
              <a:gdLst>
                <a:gd name="T0" fmla="*/ 0 w 28"/>
                <a:gd name="T1" fmla="*/ 0 h 30"/>
                <a:gd name="T2" fmla="*/ 0 w 28"/>
                <a:gd name="T3" fmla="*/ 0 h 30"/>
                <a:gd name="T4" fmla="*/ 0 w 28"/>
                <a:gd name="T5" fmla="*/ 0 h 30"/>
                <a:gd name="T6" fmla="*/ 0 w 28"/>
                <a:gd name="T7" fmla="*/ 0 h 30"/>
                <a:gd name="T8" fmla="*/ 0 w 28"/>
                <a:gd name="T9" fmla="*/ 0 h 30"/>
                <a:gd name="T10" fmla="*/ 0 w 28"/>
                <a:gd name="T11" fmla="*/ 0 h 30"/>
                <a:gd name="T12" fmla="*/ 0 w 28"/>
                <a:gd name="T13" fmla="*/ 0 h 30"/>
                <a:gd name="T14" fmla="*/ 0 w 28"/>
                <a:gd name="T15" fmla="*/ 0 h 30"/>
                <a:gd name="T16" fmla="*/ 0 w 28"/>
                <a:gd name="T17" fmla="*/ 0 h 30"/>
                <a:gd name="T18" fmla="*/ 0 w 28"/>
                <a:gd name="T19" fmla="*/ 0 h 30"/>
                <a:gd name="T20" fmla="*/ 0 w 28"/>
                <a:gd name="T21" fmla="*/ 0 h 30"/>
                <a:gd name="T22" fmla="*/ 0 w 28"/>
                <a:gd name="T23" fmla="*/ 0 h 30"/>
                <a:gd name="T24" fmla="*/ 0 w 28"/>
                <a:gd name="T25" fmla="*/ 0 h 30"/>
                <a:gd name="T26" fmla="*/ 0 w 28"/>
                <a:gd name="T27" fmla="*/ 0 h 30"/>
                <a:gd name="T28" fmla="*/ 0 w 28"/>
                <a:gd name="T29" fmla="*/ 0 h 30"/>
                <a:gd name="T30" fmla="*/ 0 w 28"/>
                <a:gd name="T31" fmla="*/ 0 h 30"/>
                <a:gd name="T32" fmla="*/ 0 w 28"/>
                <a:gd name="T33" fmla="*/ 0 h 30"/>
                <a:gd name="T34" fmla="*/ 0 w 28"/>
                <a:gd name="T35" fmla="*/ 0 h 30"/>
                <a:gd name="T36" fmla="*/ 0 w 28"/>
                <a:gd name="T37" fmla="*/ 0 h 30"/>
                <a:gd name="T38" fmla="*/ 0 w 28"/>
                <a:gd name="T39" fmla="*/ 0 h 30"/>
                <a:gd name="T40" fmla="*/ 0 w 28"/>
                <a:gd name="T41" fmla="*/ 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8" h="30">
                  <a:moveTo>
                    <a:pt x="27" y="14"/>
                  </a:moveTo>
                  <a:lnTo>
                    <a:pt x="27" y="16"/>
                  </a:lnTo>
                  <a:lnTo>
                    <a:pt x="28" y="18"/>
                  </a:lnTo>
                  <a:lnTo>
                    <a:pt x="28" y="21"/>
                  </a:lnTo>
                  <a:lnTo>
                    <a:pt x="27" y="23"/>
                  </a:lnTo>
                  <a:lnTo>
                    <a:pt x="25" y="28"/>
                  </a:lnTo>
                  <a:lnTo>
                    <a:pt x="20" y="29"/>
                  </a:lnTo>
                  <a:lnTo>
                    <a:pt x="16" y="30"/>
                  </a:lnTo>
                  <a:lnTo>
                    <a:pt x="11" y="29"/>
                  </a:lnTo>
                  <a:lnTo>
                    <a:pt x="5" y="25"/>
                  </a:lnTo>
                  <a:lnTo>
                    <a:pt x="2" y="21"/>
                  </a:lnTo>
                  <a:lnTo>
                    <a:pt x="1" y="15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8" y="3"/>
                  </a:lnTo>
                  <a:lnTo>
                    <a:pt x="23" y="8"/>
                  </a:lnTo>
                  <a:lnTo>
                    <a:pt x="27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999" name="Freeform 891"/>
            <p:cNvSpPr>
              <a:spLocks/>
            </p:cNvSpPr>
            <p:nvPr/>
          </p:nvSpPr>
          <p:spPr bwMode="auto">
            <a:xfrm>
              <a:off x="1810" y="1549"/>
              <a:ext cx="12" cy="14"/>
            </a:xfrm>
            <a:custGeom>
              <a:avLst/>
              <a:gdLst>
                <a:gd name="T0" fmla="*/ 0 w 44"/>
                <a:gd name="T1" fmla="*/ 0 h 42"/>
                <a:gd name="T2" fmla="*/ 0 w 44"/>
                <a:gd name="T3" fmla="*/ 0 h 42"/>
                <a:gd name="T4" fmla="*/ 0 w 44"/>
                <a:gd name="T5" fmla="*/ 0 h 42"/>
                <a:gd name="T6" fmla="*/ 0 w 44"/>
                <a:gd name="T7" fmla="*/ 0 h 42"/>
                <a:gd name="T8" fmla="*/ 0 w 44"/>
                <a:gd name="T9" fmla="*/ 0 h 42"/>
                <a:gd name="T10" fmla="*/ 0 w 44"/>
                <a:gd name="T11" fmla="*/ 0 h 42"/>
                <a:gd name="T12" fmla="*/ 0 w 44"/>
                <a:gd name="T13" fmla="*/ 0 h 42"/>
                <a:gd name="T14" fmla="*/ 0 w 44"/>
                <a:gd name="T15" fmla="*/ 0 h 42"/>
                <a:gd name="T16" fmla="*/ 0 w 44"/>
                <a:gd name="T17" fmla="*/ 0 h 42"/>
                <a:gd name="T18" fmla="*/ 0 w 44"/>
                <a:gd name="T19" fmla="*/ 0 h 42"/>
                <a:gd name="T20" fmla="*/ 0 w 44"/>
                <a:gd name="T21" fmla="*/ 0 h 42"/>
                <a:gd name="T22" fmla="*/ 0 w 44"/>
                <a:gd name="T23" fmla="*/ 0 h 42"/>
                <a:gd name="T24" fmla="*/ 0 w 44"/>
                <a:gd name="T25" fmla="*/ 0 h 42"/>
                <a:gd name="T26" fmla="*/ 0 w 44"/>
                <a:gd name="T27" fmla="*/ 0 h 42"/>
                <a:gd name="T28" fmla="*/ 0 w 44"/>
                <a:gd name="T29" fmla="*/ 0 h 42"/>
                <a:gd name="T30" fmla="*/ 0 w 44"/>
                <a:gd name="T31" fmla="*/ 0 h 42"/>
                <a:gd name="T32" fmla="*/ 0 w 44"/>
                <a:gd name="T33" fmla="*/ 0 h 42"/>
                <a:gd name="T34" fmla="*/ 0 w 44"/>
                <a:gd name="T35" fmla="*/ 0 h 42"/>
                <a:gd name="T36" fmla="*/ 0 w 44"/>
                <a:gd name="T37" fmla="*/ 0 h 42"/>
                <a:gd name="T38" fmla="*/ 0 w 44"/>
                <a:gd name="T39" fmla="*/ 0 h 42"/>
                <a:gd name="T40" fmla="*/ 0 w 44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42">
                  <a:moveTo>
                    <a:pt x="44" y="17"/>
                  </a:moveTo>
                  <a:lnTo>
                    <a:pt x="44" y="24"/>
                  </a:lnTo>
                  <a:lnTo>
                    <a:pt x="40" y="30"/>
                  </a:lnTo>
                  <a:lnTo>
                    <a:pt x="36" y="35"/>
                  </a:lnTo>
                  <a:lnTo>
                    <a:pt x="30" y="37"/>
                  </a:lnTo>
                  <a:lnTo>
                    <a:pt x="24" y="39"/>
                  </a:lnTo>
                  <a:lnTo>
                    <a:pt x="17" y="41"/>
                  </a:lnTo>
                  <a:lnTo>
                    <a:pt x="11" y="42"/>
                  </a:lnTo>
                  <a:lnTo>
                    <a:pt x="5" y="41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1" y="19"/>
                  </a:lnTo>
                  <a:lnTo>
                    <a:pt x="3" y="14"/>
                  </a:lnTo>
                  <a:lnTo>
                    <a:pt x="7" y="9"/>
                  </a:lnTo>
                  <a:lnTo>
                    <a:pt x="10" y="5"/>
                  </a:lnTo>
                  <a:lnTo>
                    <a:pt x="15" y="0"/>
                  </a:lnTo>
                  <a:lnTo>
                    <a:pt x="23" y="3"/>
                  </a:lnTo>
                  <a:lnTo>
                    <a:pt x="31" y="6"/>
                  </a:lnTo>
                  <a:lnTo>
                    <a:pt x="38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00" name="Freeform 892"/>
            <p:cNvSpPr>
              <a:spLocks/>
            </p:cNvSpPr>
            <p:nvPr/>
          </p:nvSpPr>
          <p:spPr bwMode="auto">
            <a:xfrm>
              <a:off x="1829" y="1558"/>
              <a:ext cx="5" cy="6"/>
            </a:xfrm>
            <a:custGeom>
              <a:avLst/>
              <a:gdLst>
                <a:gd name="T0" fmla="*/ 0 w 23"/>
                <a:gd name="T1" fmla="*/ 0 h 19"/>
                <a:gd name="T2" fmla="*/ 0 w 23"/>
                <a:gd name="T3" fmla="*/ 0 h 19"/>
                <a:gd name="T4" fmla="*/ 0 w 23"/>
                <a:gd name="T5" fmla="*/ 0 h 19"/>
                <a:gd name="T6" fmla="*/ 0 w 23"/>
                <a:gd name="T7" fmla="*/ 0 h 19"/>
                <a:gd name="T8" fmla="*/ 0 w 23"/>
                <a:gd name="T9" fmla="*/ 0 h 19"/>
                <a:gd name="T10" fmla="*/ 0 w 23"/>
                <a:gd name="T11" fmla="*/ 0 h 19"/>
                <a:gd name="T12" fmla="*/ 0 w 23"/>
                <a:gd name="T13" fmla="*/ 0 h 19"/>
                <a:gd name="T14" fmla="*/ 0 w 23"/>
                <a:gd name="T15" fmla="*/ 0 h 19"/>
                <a:gd name="T16" fmla="*/ 0 w 23"/>
                <a:gd name="T17" fmla="*/ 0 h 19"/>
                <a:gd name="T18" fmla="*/ 0 w 23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19">
                  <a:moveTo>
                    <a:pt x="23" y="18"/>
                  </a:moveTo>
                  <a:lnTo>
                    <a:pt x="17" y="19"/>
                  </a:lnTo>
                  <a:lnTo>
                    <a:pt x="12" y="19"/>
                  </a:lnTo>
                  <a:lnTo>
                    <a:pt x="6" y="17"/>
                  </a:lnTo>
                  <a:lnTo>
                    <a:pt x="0" y="15"/>
                  </a:lnTo>
                  <a:lnTo>
                    <a:pt x="1" y="0"/>
                  </a:lnTo>
                  <a:lnTo>
                    <a:pt x="8" y="2"/>
                  </a:lnTo>
                  <a:lnTo>
                    <a:pt x="14" y="7"/>
                  </a:lnTo>
                  <a:lnTo>
                    <a:pt x="20" y="11"/>
                  </a:lnTo>
                  <a:lnTo>
                    <a:pt x="23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01" name="Freeform 893"/>
            <p:cNvSpPr>
              <a:spLocks/>
            </p:cNvSpPr>
            <p:nvPr/>
          </p:nvSpPr>
          <p:spPr bwMode="auto">
            <a:xfrm>
              <a:off x="1666" y="1560"/>
              <a:ext cx="17" cy="19"/>
            </a:xfrm>
            <a:custGeom>
              <a:avLst/>
              <a:gdLst>
                <a:gd name="T0" fmla="*/ 0 w 66"/>
                <a:gd name="T1" fmla="*/ 0 h 55"/>
                <a:gd name="T2" fmla="*/ 0 w 66"/>
                <a:gd name="T3" fmla="*/ 0 h 55"/>
                <a:gd name="T4" fmla="*/ 0 w 66"/>
                <a:gd name="T5" fmla="*/ 0 h 55"/>
                <a:gd name="T6" fmla="*/ 0 w 66"/>
                <a:gd name="T7" fmla="*/ 0 h 55"/>
                <a:gd name="T8" fmla="*/ 0 w 66"/>
                <a:gd name="T9" fmla="*/ 0 h 55"/>
                <a:gd name="T10" fmla="*/ 0 w 66"/>
                <a:gd name="T11" fmla="*/ 0 h 55"/>
                <a:gd name="T12" fmla="*/ 0 w 66"/>
                <a:gd name="T13" fmla="*/ 0 h 55"/>
                <a:gd name="T14" fmla="*/ 0 w 66"/>
                <a:gd name="T15" fmla="*/ 0 h 55"/>
                <a:gd name="T16" fmla="*/ 0 w 66"/>
                <a:gd name="T17" fmla="*/ 0 h 55"/>
                <a:gd name="T18" fmla="*/ 0 w 66"/>
                <a:gd name="T19" fmla="*/ 0 h 55"/>
                <a:gd name="T20" fmla="*/ 0 w 66"/>
                <a:gd name="T21" fmla="*/ 0 h 55"/>
                <a:gd name="T22" fmla="*/ 0 w 66"/>
                <a:gd name="T23" fmla="*/ 0 h 55"/>
                <a:gd name="T24" fmla="*/ 0 w 66"/>
                <a:gd name="T25" fmla="*/ 0 h 55"/>
                <a:gd name="T26" fmla="*/ 0 w 66"/>
                <a:gd name="T27" fmla="*/ 0 h 55"/>
                <a:gd name="T28" fmla="*/ 0 w 66"/>
                <a:gd name="T29" fmla="*/ 0 h 55"/>
                <a:gd name="T30" fmla="*/ 0 w 66"/>
                <a:gd name="T31" fmla="*/ 0 h 55"/>
                <a:gd name="T32" fmla="*/ 0 w 66"/>
                <a:gd name="T33" fmla="*/ 0 h 55"/>
                <a:gd name="T34" fmla="*/ 0 w 66"/>
                <a:gd name="T35" fmla="*/ 0 h 55"/>
                <a:gd name="T36" fmla="*/ 0 w 66"/>
                <a:gd name="T37" fmla="*/ 0 h 55"/>
                <a:gd name="T38" fmla="*/ 0 w 66"/>
                <a:gd name="T39" fmla="*/ 0 h 55"/>
                <a:gd name="T40" fmla="*/ 0 w 66"/>
                <a:gd name="T41" fmla="*/ 0 h 55"/>
                <a:gd name="T42" fmla="*/ 0 w 66"/>
                <a:gd name="T43" fmla="*/ 0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6" h="55">
                  <a:moveTo>
                    <a:pt x="66" y="45"/>
                  </a:moveTo>
                  <a:lnTo>
                    <a:pt x="66" y="47"/>
                  </a:lnTo>
                  <a:lnTo>
                    <a:pt x="65" y="50"/>
                  </a:lnTo>
                  <a:lnTo>
                    <a:pt x="64" y="53"/>
                  </a:lnTo>
                  <a:lnTo>
                    <a:pt x="61" y="55"/>
                  </a:lnTo>
                  <a:lnTo>
                    <a:pt x="54" y="53"/>
                  </a:lnTo>
                  <a:lnTo>
                    <a:pt x="47" y="49"/>
                  </a:lnTo>
                  <a:lnTo>
                    <a:pt x="42" y="45"/>
                  </a:lnTo>
                  <a:lnTo>
                    <a:pt x="36" y="39"/>
                  </a:lnTo>
                  <a:lnTo>
                    <a:pt x="30" y="33"/>
                  </a:lnTo>
                  <a:lnTo>
                    <a:pt x="24" y="27"/>
                  </a:lnTo>
                  <a:lnTo>
                    <a:pt x="19" y="22"/>
                  </a:lnTo>
                  <a:lnTo>
                    <a:pt x="13" y="16"/>
                  </a:lnTo>
                  <a:lnTo>
                    <a:pt x="0" y="0"/>
                  </a:lnTo>
                  <a:lnTo>
                    <a:pt x="9" y="3"/>
                  </a:lnTo>
                  <a:lnTo>
                    <a:pt x="19" y="8"/>
                  </a:lnTo>
                  <a:lnTo>
                    <a:pt x="27" y="12"/>
                  </a:lnTo>
                  <a:lnTo>
                    <a:pt x="35" y="18"/>
                  </a:lnTo>
                  <a:lnTo>
                    <a:pt x="42" y="25"/>
                  </a:lnTo>
                  <a:lnTo>
                    <a:pt x="50" y="32"/>
                  </a:lnTo>
                  <a:lnTo>
                    <a:pt x="58" y="39"/>
                  </a:lnTo>
                  <a:lnTo>
                    <a:pt x="66" y="4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02" name="Freeform 894"/>
            <p:cNvSpPr>
              <a:spLocks/>
            </p:cNvSpPr>
            <p:nvPr/>
          </p:nvSpPr>
          <p:spPr bwMode="auto">
            <a:xfrm>
              <a:off x="1773" y="1579"/>
              <a:ext cx="7" cy="6"/>
            </a:xfrm>
            <a:custGeom>
              <a:avLst/>
              <a:gdLst>
                <a:gd name="T0" fmla="*/ 0 w 28"/>
                <a:gd name="T1" fmla="*/ 0 h 17"/>
                <a:gd name="T2" fmla="*/ 0 w 28"/>
                <a:gd name="T3" fmla="*/ 0 h 17"/>
                <a:gd name="T4" fmla="*/ 0 w 28"/>
                <a:gd name="T5" fmla="*/ 0 h 17"/>
                <a:gd name="T6" fmla="*/ 0 w 28"/>
                <a:gd name="T7" fmla="*/ 0 h 17"/>
                <a:gd name="T8" fmla="*/ 0 w 28"/>
                <a:gd name="T9" fmla="*/ 0 h 17"/>
                <a:gd name="T10" fmla="*/ 0 w 28"/>
                <a:gd name="T11" fmla="*/ 0 h 17"/>
                <a:gd name="T12" fmla="*/ 0 w 28"/>
                <a:gd name="T13" fmla="*/ 0 h 17"/>
                <a:gd name="T14" fmla="*/ 0 w 28"/>
                <a:gd name="T15" fmla="*/ 0 h 17"/>
                <a:gd name="T16" fmla="*/ 0 w 28"/>
                <a:gd name="T17" fmla="*/ 0 h 17"/>
                <a:gd name="T18" fmla="*/ 0 w 28"/>
                <a:gd name="T19" fmla="*/ 0 h 17"/>
                <a:gd name="T20" fmla="*/ 0 w 28"/>
                <a:gd name="T21" fmla="*/ 0 h 17"/>
                <a:gd name="T22" fmla="*/ 0 w 28"/>
                <a:gd name="T23" fmla="*/ 0 h 17"/>
                <a:gd name="T24" fmla="*/ 0 w 28"/>
                <a:gd name="T25" fmla="*/ 0 h 17"/>
                <a:gd name="T26" fmla="*/ 0 w 28"/>
                <a:gd name="T27" fmla="*/ 0 h 17"/>
                <a:gd name="T28" fmla="*/ 0 w 28"/>
                <a:gd name="T29" fmla="*/ 0 h 17"/>
                <a:gd name="T30" fmla="*/ 0 w 28"/>
                <a:gd name="T31" fmla="*/ 0 h 17"/>
                <a:gd name="T32" fmla="*/ 0 w 28"/>
                <a:gd name="T33" fmla="*/ 0 h 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17">
                  <a:moveTo>
                    <a:pt x="28" y="10"/>
                  </a:moveTo>
                  <a:lnTo>
                    <a:pt x="28" y="14"/>
                  </a:lnTo>
                  <a:lnTo>
                    <a:pt x="26" y="15"/>
                  </a:lnTo>
                  <a:lnTo>
                    <a:pt x="23" y="17"/>
                  </a:lnTo>
                  <a:lnTo>
                    <a:pt x="21" y="17"/>
                  </a:lnTo>
                  <a:lnTo>
                    <a:pt x="14" y="17"/>
                  </a:lnTo>
                  <a:lnTo>
                    <a:pt x="8" y="15"/>
                  </a:lnTo>
                  <a:lnTo>
                    <a:pt x="3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7" y="2"/>
                  </a:lnTo>
                  <a:lnTo>
                    <a:pt x="23" y="6"/>
                  </a:lnTo>
                  <a:lnTo>
                    <a:pt x="28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03" name="Freeform 895"/>
            <p:cNvSpPr>
              <a:spLocks/>
            </p:cNvSpPr>
            <p:nvPr/>
          </p:nvSpPr>
          <p:spPr bwMode="auto">
            <a:xfrm>
              <a:off x="1642" y="1595"/>
              <a:ext cx="195" cy="288"/>
            </a:xfrm>
            <a:custGeom>
              <a:avLst/>
              <a:gdLst>
                <a:gd name="T0" fmla="*/ 0 w 741"/>
                <a:gd name="T1" fmla="*/ 0 h 873"/>
                <a:gd name="T2" fmla="*/ 0 w 741"/>
                <a:gd name="T3" fmla="*/ 0 h 873"/>
                <a:gd name="T4" fmla="*/ 0 w 741"/>
                <a:gd name="T5" fmla="*/ 0 h 873"/>
                <a:gd name="T6" fmla="*/ 0 w 741"/>
                <a:gd name="T7" fmla="*/ 0 h 873"/>
                <a:gd name="T8" fmla="*/ 0 w 741"/>
                <a:gd name="T9" fmla="*/ 0 h 873"/>
                <a:gd name="T10" fmla="*/ 0 w 741"/>
                <a:gd name="T11" fmla="*/ 0 h 873"/>
                <a:gd name="T12" fmla="*/ 0 w 741"/>
                <a:gd name="T13" fmla="*/ 0 h 873"/>
                <a:gd name="T14" fmla="*/ 0 w 741"/>
                <a:gd name="T15" fmla="*/ 0 h 873"/>
                <a:gd name="T16" fmla="*/ 0 w 741"/>
                <a:gd name="T17" fmla="*/ 0 h 873"/>
                <a:gd name="T18" fmla="*/ 0 w 741"/>
                <a:gd name="T19" fmla="*/ 0 h 873"/>
                <a:gd name="T20" fmla="*/ 0 w 741"/>
                <a:gd name="T21" fmla="*/ 0 h 873"/>
                <a:gd name="T22" fmla="*/ 0 w 741"/>
                <a:gd name="T23" fmla="*/ 0 h 873"/>
                <a:gd name="T24" fmla="*/ 0 w 741"/>
                <a:gd name="T25" fmla="*/ 0 h 873"/>
                <a:gd name="T26" fmla="*/ 0 w 741"/>
                <a:gd name="T27" fmla="*/ 0 h 873"/>
                <a:gd name="T28" fmla="*/ 0 w 741"/>
                <a:gd name="T29" fmla="*/ 0 h 873"/>
                <a:gd name="T30" fmla="*/ 0 w 741"/>
                <a:gd name="T31" fmla="*/ 0 h 873"/>
                <a:gd name="T32" fmla="*/ 0 w 741"/>
                <a:gd name="T33" fmla="*/ 0 h 873"/>
                <a:gd name="T34" fmla="*/ 0 w 741"/>
                <a:gd name="T35" fmla="*/ 0 h 873"/>
                <a:gd name="T36" fmla="*/ 0 w 741"/>
                <a:gd name="T37" fmla="*/ 0 h 873"/>
                <a:gd name="T38" fmla="*/ 0 w 741"/>
                <a:gd name="T39" fmla="*/ 0 h 873"/>
                <a:gd name="T40" fmla="*/ 0 w 741"/>
                <a:gd name="T41" fmla="*/ 0 h 873"/>
                <a:gd name="T42" fmla="*/ 0 w 741"/>
                <a:gd name="T43" fmla="*/ 0 h 873"/>
                <a:gd name="T44" fmla="*/ 0 w 741"/>
                <a:gd name="T45" fmla="*/ 0 h 873"/>
                <a:gd name="T46" fmla="*/ 0 w 741"/>
                <a:gd name="T47" fmla="*/ 0 h 873"/>
                <a:gd name="T48" fmla="*/ 0 w 741"/>
                <a:gd name="T49" fmla="*/ 0 h 873"/>
                <a:gd name="T50" fmla="*/ 0 w 741"/>
                <a:gd name="T51" fmla="*/ 0 h 873"/>
                <a:gd name="T52" fmla="*/ 0 w 741"/>
                <a:gd name="T53" fmla="*/ 0 h 873"/>
                <a:gd name="T54" fmla="*/ 0 w 741"/>
                <a:gd name="T55" fmla="*/ 0 h 873"/>
                <a:gd name="T56" fmla="*/ 0 w 741"/>
                <a:gd name="T57" fmla="*/ 0 h 873"/>
                <a:gd name="T58" fmla="*/ 0 w 741"/>
                <a:gd name="T59" fmla="*/ 0 h 873"/>
                <a:gd name="T60" fmla="*/ 0 w 741"/>
                <a:gd name="T61" fmla="*/ 0 h 873"/>
                <a:gd name="T62" fmla="*/ 0 w 741"/>
                <a:gd name="T63" fmla="*/ 0 h 873"/>
                <a:gd name="T64" fmla="*/ 0 w 741"/>
                <a:gd name="T65" fmla="*/ 0 h 873"/>
                <a:gd name="T66" fmla="*/ 0 w 741"/>
                <a:gd name="T67" fmla="*/ 0 h 873"/>
                <a:gd name="T68" fmla="*/ 0 w 741"/>
                <a:gd name="T69" fmla="*/ 0 h 873"/>
                <a:gd name="T70" fmla="*/ 0 w 741"/>
                <a:gd name="T71" fmla="*/ 0 h 873"/>
                <a:gd name="T72" fmla="*/ 0 w 741"/>
                <a:gd name="T73" fmla="*/ 0 h 873"/>
                <a:gd name="T74" fmla="*/ 0 w 741"/>
                <a:gd name="T75" fmla="*/ 0 h 873"/>
                <a:gd name="T76" fmla="*/ 0 w 741"/>
                <a:gd name="T77" fmla="*/ 0 h 873"/>
                <a:gd name="T78" fmla="*/ 0 w 741"/>
                <a:gd name="T79" fmla="*/ 0 h 873"/>
                <a:gd name="T80" fmla="*/ 0 w 741"/>
                <a:gd name="T81" fmla="*/ 0 h 873"/>
                <a:gd name="T82" fmla="*/ 0 w 741"/>
                <a:gd name="T83" fmla="*/ 0 h 873"/>
                <a:gd name="T84" fmla="*/ 0 w 741"/>
                <a:gd name="T85" fmla="*/ 0 h 873"/>
                <a:gd name="T86" fmla="*/ 0 w 741"/>
                <a:gd name="T87" fmla="*/ 0 h 873"/>
                <a:gd name="T88" fmla="*/ 0 w 741"/>
                <a:gd name="T89" fmla="*/ 0 h 873"/>
                <a:gd name="T90" fmla="*/ 0 w 741"/>
                <a:gd name="T91" fmla="*/ 0 h 873"/>
                <a:gd name="T92" fmla="*/ 0 w 741"/>
                <a:gd name="T93" fmla="*/ 0 h 873"/>
                <a:gd name="T94" fmla="*/ 0 w 741"/>
                <a:gd name="T95" fmla="*/ 0 h 873"/>
                <a:gd name="T96" fmla="*/ 0 w 741"/>
                <a:gd name="T97" fmla="*/ 0 h 873"/>
                <a:gd name="T98" fmla="*/ 0 w 741"/>
                <a:gd name="T99" fmla="*/ 0 h 87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741" h="873">
                  <a:moveTo>
                    <a:pt x="440" y="48"/>
                  </a:moveTo>
                  <a:lnTo>
                    <a:pt x="438" y="83"/>
                  </a:lnTo>
                  <a:lnTo>
                    <a:pt x="433" y="119"/>
                  </a:lnTo>
                  <a:lnTo>
                    <a:pt x="431" y="153"/>
                  </a:lnTo>
                  <a:lnTo>
                    <a:pt x="432" y="190"/>
                  </a:lnTo>
                  <a:lnTo>
                    <a:pt x="439" y="262"/>
                  </a:lnTo>
                  <a:lnTo>
                    <a:pt x="440" y="335"/>
                  </a:lnTo>
                  <a:lnTo>
                    <a:pt x="437" y="409"/>
                  </a:lnTo>
                  <a:lnTo>
                    <a:pt x="433" y="482"/>
                  </a:lnTo>
                  <a:lnTo>
                    <a:pt x="439" y="512"/>
                  </a:lnTo>
                  <a:lnTo>
                    <a:pt x="449" y="539"/>
                  </a:lnTo>
                  <a:lnTo>
                    <a:pt x="461" y="568"/>
                  </a:lnTo>
                  <a:lnTo>
                    <a:pt x="466" y="598"/>
                  </a:lnTo>
                  <a:lnTo>
                    <a:pt x="464" y="618"/>
                  </a:lnTo>
                  <a:lnTo>
                    <a:pt x="463" y="637"/>
                  </a:lnTo>
                  <a:lnTo>
                    <a:pt x="466" y="656"/>
                  </a:lnTo>
                  <a:lnTo>
                    <a:pt x="474" y="673"/>
                  </a:lnTo>
                  <a:lnTo>
                    <a:pt x="483" y="684"/>
                  </a:lnTo>
                  <a:lnTo>
                    <a:pt x="493" y="695"/>
                  </a:lnTo>
                  <a:lnTo>
                    <a:pt x="505" y="704"/>
                  </a:lnTo>
                  <a:lnTo>
                    <a:pt x="516" y="711"/>
                  </a:lnTo>
                  <a:lnTo>
                    <a:pt x="528" y="719"/>
                  </a:lnTo>
                  <a:lnTo>
                    <a:pt x="542" y="725"/>
                  </a:lnTo>
                  <a:lnTo>
                    <a:pt x="554" y="731"/>
                  </a:lnTo>
                  <a:lnTo>
                    <a:pt x="567" y="736"/>
                  </a:lnTo>
                  <a:lnTo>
                    <a:pt x="582" y="740"/>
                  </a:lnTo>
                  <a:lnTo>
                    <a:pt x="598" y="742"/>
                  </a:lnTo>
                  <a:lnTo>
                    <a:pt x="615" y="743"/>
                  </a:lnTo>
                  <a:lnTo>
                    <a:pt x="632" y="744"/>
                  </a:lnTo>
                  <a:lnTo>
                    <a:pt x="648" y="747"/>
                  </a:lnTo>
                  <a:lnTo>
                    <a:pt x="664" y="750"/>
                  </a:lnTo>
                  <a:lnTo>
                    <a:pt x="679" y="755"/>
                  </a:lnTo>
                  <a:lnTo>
                    <a:pt x="693" y="762"/>
                  </a:lnTo>
                  <a:lnTo>
                    <a:pt x="741" y="780"/>
                  </a:lnTo>
                  <a:lnTo>
                    <a:pt x="734" y="781"/>
                  </a:lnTo>
                  <a:lnTo>
                    <a:pt x="727" y="781"/>
                  </a:lnTo>
                  <a:lnTo>
                    <a:pt x="720" y="780"/>
                  </a:lnTo>
                  <a:lnTo>
                    <a:pt x="715" y="779"/>
                  </a:lnTo>
                  <a:lnTo>
                    <a:pt x="708" y="779"/>
                  </a:lnTo>
                  <a:lnTo>
                    <a:pt x="702" y="778"/>
                  </a:lnTo>
                  <a:lnTo>
                    <a:pt x="695" y="779"/>
                  </a:lnTo>
                  <a:lnTo>
                    <a:pt x="689" y="780"/>
                  </a:lnTo>
                  <a:lnTo>
                    <a:pt x="679" y="790"/>
                  </a:lnTo>
                  <a:lnTo>
                    <a:pt x="666" y="797"/>
                  </a:lnTo>
                  <a:lnTo>
                    <a:pt x="653" y="803"/>
                  </a:lnTo>
                  <a:lnTo>
                    <a:pt x="641" y="807"/>
                  </a:lnTo>
                  <a:lnTo>
                    <a:pt x="626" y="809"/>
                  </a:lnTo>
                  <a:lnTo>
                    <a:pt x="612" y="810"/>
                  </a:lnTo>
                  <a:lnTo>
                    <a:pt x="598" y="812"/>
                  </a:lnTo>
                  <a:lnTo>
                    <a:pt x="584" y="816"/>
                  </a:lnTo>
                  <a:lnTo>
                    <a:pt x="574" y="822"/>
                  </a:lnTo>
                  <a:lnTo>
                    <a:pt x="565" y="828"/>
                  </a:lnTo>
                  <a:lnTo>
                    <a:pt x="555" y="837"/>
                  </a:lnTo>
                  <a:lnTo>
                    <a:pt x="547" y="846"/>
                  </a:lnTo>
                  <a:lnTo>
                    <a:pt x="538" y="854"/>
                  </a:lnTo>
                  <a:lnTo>
                    <a:pt x="529" y="862"/>
                  </a:lnTo>
                  <a:lnTo>
                    <a:pt x="519" y="868"/>
                  </a:lnTo>
                  <a:lnTo>
                    <a:pt x="507" y="870"/>
                  </a:lnTo>
                  <a:lnTo>
                    <a:pt x="487" y="872"/>
                  </a:lnTo>
                  <a:lnTo>
                    <a:pt x="469" y="873"/>
                  </a:lnTo>
                  <a:lnTo>
                    <a:pt x="449" y="873"/>
                  </a:lnTo>
                  <a:lnTo>
                    <a:pt x="430" y="872"/>
                  </a:lnTo>
                  <a:lnTo>
                    <a:pt x="411" y="869"/>
                  </a:lnTo>
                  <a:lnTo>
                    <a:pt x="393" y="865"/>
                  </a:lnTo>
                  <a:lnTo>
                    <a:pt x="375" y="860"/>
                  </a:lnTo>
                  <a:lnTo>
                    <a:pt x="357" y="854"/>
                  </a:lnTo>
                  <a:lnTo>
                    <a:pt x="338" y="854"/>
                  </a:lnTo>
                  <a:lnTo>
                    <a:pt x="318" y="856"/>
                  </a:lnTo>
                  <a:lnTo>
                    <a:pt x="300" y="858"/>
                  </a:lnTo>
                  <a:lnTo>
                    <a:pt x="280" y="860"/>
                  </a:lnTo>
                  <a:lnTo>
                    <a:pt x="260" y="861"/>
                  </a:lnTo>
                  <a:lnTo>
                    <a:pt x="242" y="858"/>
                  </a:lnTo>
                  <a:lnTo>
                    <a:pt x="225" y="854"/>
                  </a:lnTo>
                  <a:lnTo>
                    <a:pt x="207" y="846"/>
                  </a:lnTo>
                  <a:lnTo>
                    <a:pt x="196" y="838"/>
                  </a:lnTo>
                  <a:lnTo>
                    <a:pt x="183" y="831"/>
                  </a:lnTo>
                  <a:lnTo>
                    <a:pt x="172" y="824"/>
                  </a:lnTo>
                  <a:lnTo>
                    <a:pt x="159" y="818"/>
                  </a:lnTo>
                  <a:lnTo>
                    <a:pt x="146" y="813"/>
                  </a:lnTo>
                  <a:lnTo>
                    <a:pt x="132" y="811"/>
                  </a:lnTo>
                  <a:lnTo>
                    <a:pt x="119" y="809"/>
                  </a:lnTo>
                  <a:lnTo>
                    <a:pt x="104" y="809"/>
                  </a:lnTo>
                  <a:lnTo>
                    <a:pt x="92" y="804"/>
                  </a:lnTo>
                  <a:lnTo>
                    <a:pt x="79" y="801"/>
                  </a:lnTo>
                  <a:lnTo>
                    <a:pt x="67" y="799"/>
                  </a:lnTo>
                  <a:lnTo>
                    <a:pt x="54" y="797"/>
                  </a:lnTo>
                  <a:lnTo>
                    <a:pt x="40" y="796"/>
                  </a:lnTo>
                  <a:lnTo>
                    <a:pt x="26" y="795"/>
                  </a:lnTo>
                  <a:lnTo>
                    <a:pt x="14" y="794"/>
                  </a:lnTo>
                  <a:lnTo>
                    <a:pt x="0" y="793"/>
                  </a:lnTo>
                  <a:lnTo>
                    <a:pt x="18" y="784"/>
                  </a:lnTo>
                  <a:lnTo>
                    <a:pt x="37" y="777"/>
                  </a:lnTo>
                  <a:lnTo>
                    <a:pt x="58" y="773"/>
                  </a:lnTo>
                  <a:lnTo>
                    <a:pt x="78" y="771"/>
                  </a:lnTo>
                  <a:lnTo>
                    <a:pt x="100" y="770"/>
                  </a:lnTo>
                  <a:lnTo>
                    <a:pt x="121" y="767"/>
                  </a:lnTo>
                  <a:lnTo>
                    <a:pt x="142" y="765"/>
                  </a:lnTo>
                  <a:lnTo>
                    <a:pt x="162" y="762"/>
                  </a:lnTo>
                  <a:lnTo>
                    <a:pt x="168" y="755"/>
                  </a:lnTo>
                  <a:lnTo>
                    <a:pt x="174" y="748"/>
                  </a:lnTo>
                  <a:lnTo>
                    <a:pt x="180" y="741"/>
                  </a:lnTo>
                  <a:lnTo>
                    <a:pt x="186" y="733"/>
                  </a:lnTo>
                  <a:lnTo>
                    <a:pt x="191" y="727"/>
                  </a:lnTo>
                  <a:lnTo>
                    <a:pt x="197" y="720"/>
                  </a:lnTo>
                  <a:lnTo>
                    <a:pt x="204" y="716"/>
                  </a:lnTo>
                  <a:lnTo>
                    <a:pt x="212" y="712"/>
                  </a:lnTo>
                  <a:lnTo>
                    <a:pt x="222" y="709"/>
                  </a:lnTo>
                  <a:lnTo>
                    <a:pt x="233" y="705"/>
                  </a:lnTo>
                  <a:lnTo>
                    <a:pt x="243" y="703"/>
                  </a:lnTo>
                  <a:lnTo>
                    <a:pt x="254" y="701"/>
                  </a:lnTo>
                  <a:lnTo>
                    <a:pt x="264" y="697"/>
                  </a:lnTo>
                  <a:lnTo>
                    <a:pt x="273" y="695"/>
                  </a:lnTo>
                  <a:lnTo>
                    <a:pt x="283" y="691"/>
                  </a:lnTo>
                  <a:lnTo>
                    <a:pt x="293" y="687"/>
                  </a:lnTo>
                  <a:lnTo>
                    <a:pt x="289" y="642"/>
                  </a:lnTo>
                  <a:lnTo>
                    <a:pt x="295" y="598"/>
                  </a:lnTo>
                  <a:lnTo>
                    <a:pt x="298" y="555"/>
                  </a:lnTo>
                  <a:lnTo>
                    <a:pt x="292" y="512"/>
                  </a:lnTo>
                  <a:lnTo>
                    <a:pt x="282" y="448"/>
                  </a:lnTo>
                  <a:lnTo>
                    <a:pt x="283" y="383"/>
                  </a:lnTo>
                  <a:lnTo>
                    <a:pt x="292" y="318"/>
                  </a:lnTo>
                  <a:lnTo>
                    <a:pt x="304" y="256"/>
                  </a:lnTo>
                  <a:lnTo>
                    <a:pt x="303" y="242"/>
                  </a:lnTo>
                  <a:lnTo>
                    <a:pt x="301" y="230"/>
                  </a:lnTo>
                  <a:lnTo>
                    <a:pt x="298" y="216"/>
                  </a:lnTo>
                  <a:lnTo>
                    <a:pt x="296" y="203"/>
                  </a:lnTo>
                  <a:lnTo>
                    <a:pt x="292" y="190"/>
                  </a:lnTo>
                  <a:lnTo>
                    <a:pt x="286" y="179"/>
                  </a:lnTo>
                  <a:lnTo>
                    <a:pt x="279" y="168"/>
                  </a:lnTo>
                  <a:lnTo>
                    <a:pt x="270" y="158"/>
                  </a:lnTo>
                  <a:lnTo>
                    <a:pt x="262" y="136"/>
                  </a:lnTo>
                  <a:lnTo>
                    <a:pt x="254" y="113"/>
                  </a:lnTo>
                  <a:lnTo>
                    <a:pt x="247" y="91"/>
                  </a:lnTo>
                  <a:lnTo>
                    <a:pt x="240" y="68"/>
                  </a:lnTo>
                  <a:lnTo>
                    <a:pt x="272" y="29"/>
                  </a:lnTo>
                  <a:lnTo>
                    <a:pt x="281" y="45"/>
                  </a:lnTo>
                  <a:lnTo>
                    <a:pt x="289" y="62"/>
                  </a:lnTo>
                  <a:lnTo>
                    <a:pt x="296" y="80"/>
                  </a:lnTo>
                  <a:lnTo>
                    <a:pt x="303" y="97"/>
                  </a:lnTo>
                  <a:lnTo>
                    <a:pt x="310" y="115"/>
                  </a:lnTo>
                  <a:lnTo>
                    <a:pt x="319" y="132"/>
                  </a:lnTo>
                  <a:lnTo>
                    <a:pt x="330" y="148"/>
                  </a:lnTo>
                  <a:lnTo>
                    <a:pt x="342" y="163"/>
                  </a:lnTo>
                  <a:lnTo>
                    <a:pt x="345" y="141"/>
                  </a:lnTo>
                  <a:lnTo>
                    <a:pt x="350" y="120"/>
                  </a:lnTo>
                  <a:lnTo>
                    <a:pt x="357" y="100"/>
                  </a:lnTo>
                  <a:lnTo>
                    <a:pt x="365" y="81"/>
                  </a:lnTo>
                  <a:lnTo>
                    <a:pt x="373" y="61"/>
                  </a:lnTo>
                  <a:lnTo>
                    <a:pt x="380" y="42"/>
                  </a:lnTo>
                  <a:lnTo>
                    <a:pt x="387" y="21"/>
                  </a:lnTo>
                  <a:lnTo>
                    <a:pt x="391" y="0"/>
                  </a:lnTo>
                  <a:lnTo>
                    <a:pt x="440" y="48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04" name="Freeform 896"/>
            <p:cNvSpPr>
              <a:spLocks/>
            </p:cNvSpPr>
            <p:nvPr/>
          </p:nvSpPr>
          <p:spPr bwMode="auto">
            <a:xfrm>
              <a:off x="1778" y="1601"/>
              <a:ext cx="8" cy="14"/>
            </a:xfrm>
            <a:custGeom>
              <a:avLst/>
              <a:gdLst>
                <a:gd name="T0" fmla="*/ 0 w 28"/>
                <a:gd name="T1" fmla="*/ 0 h 42"/>
                <a:gd name="T2" fmla="*/ 0 w 28"/>
                <a:gd name="T3" fmla="*/ 0 h 42"/>
                <a:gd name="T4" fmla="*/ 0 w 28"/>
                <a:gd name="T5" fmla="*/ 0 h 42"/>
                <a:gd name="T6" fmla="*/ 0 w 28"/>
                <a:gd name="T7" fmla="*/ 0 h 42"/>
                <a:gd name="T8" fmla="*/ 0 w 28"/>
                <a:gd name="T9" fmla="*/ 0 h 42"/>
                <a:gd name="T10" fmla="*/ 0 w 28"/>
                <a:gd name="T11" fmla="*/ 0 h 42"/>
                <a:gd name="T12" fmla="*/ 0 w 28"/>
                <a:gd name="T13" fmla="*/ 0 h 42"/>
                <a:gd name="T14" fmla="*/ 0 w 28"/>
                <a:gd name="T15" fmla="*/ 0 h 42"/>
                <a:gd name="T16" fmla="*/ 0 w 28"/>
                <a:gd name="T17" fmla="*/ 0 h 42"/>
                <a:gd name="T18" fmla="*/ 0 w 28"/>
                <a:gd name="T19" fmla="*/ 0 h 42"/>
                <a:gd name="T20" fmla="*/ 0 w 28"/>
                <a:gd name="T21" fmla="*/ 0 h 42"/>
                <a:gd name="T22" fmla="*/ 0 w 28"/>
                <a:gd name="T23" fmla="*/ 0 h 42"/>
                <a:gd name="T24" fmla="*/ 0 w 28"/>
                <a:gd name="T25" fmla="*/ 0 h 42"/>
                <a:gd name="T26" fmla="*/ 0 w 28"/>
                <a:gd name="T27" fmla="*/ 0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42">
                  <a:moveTo>
                    <a:pt x="28" y="14"/>
                  </a:moveTo>
                  <a:lnTo>
                    <a:pt x="23" y="41"/>
                  </a:lnTo>
                  <a:lnTo>
                    <a:pt x="16" y="42"/>
                  </a:lnTo>
                  <a:lnTo>
                    <a:pt x="9" y="40"/>
                  </a:lnTo>
                  <a:lnTo>
                    <a:pt x="5" y="37"/>
                  </a:lnTo>
                  <a:lnTo>
                    <a:pt x="1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7"/>
                  </a:lnTo>
                  <a:lnTo>
                    <a:pt x="2" y="0"/>
                  </a:lnTo>
                  <a:lnTo>
                    <a:pt x="10" y="1"/>
                  </a:lnTo>
                  <a:lnTo>
                    <a:pt x="17" y="3"/>
                  </a:lnTo>
                  <a:lnTo>
                    <a:pt x="24" y="7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05" name="Freeform 897"/>
            <p:cNvSpPr>
              <a:spLocks/>
            </p:cNvSpPr>
            <p:nvPr/>
          </p:nvSpPr>
          <p:spPr bwMode="auto">
            <a:xfrm>
              <a:off x="1748" y="1613"/>
              <a:ext cx="4" cy="5"/>
            </a:xfrm>
            <a:custGeom>
              <a:avLst/>
              <a:gdLst>
                <a:gd name="T0" fmla="*/ 0 w 13"/>
                <a:gd name="T1" fmla="*/ 0 h 17"/>
                <a:gd name="T2" fmla="*/ 0 w 13"/>
                <a:gd name="T3" fmla="*/ 0 h 17"/>
                <a:gd name="T4" fmla="*/ 0 w 13"/>
                <a:gd name="T5" fmla="*/ 0 h 17"/>
                <a:gd name="T6" fmla="*/ 0 w 13"/>
                <a:gd name="T7" fmla="*/ 0 h 17"/>
                <a:gd name="T8" fmla="*/ 0 w 13"/>
                <a:gd name="T9" fmla="*/ 0 h 17"/>
                <a:gd name="T10" fmla="*/ 0 w 13"/>
                <a:gd name="T11" fmla="*/ 0 h 17"/>
                <a:gd name="T12" fmla="*/ 0 w 13"/>
                <a:gd name="T13" fmla="*/ 0 h 17"/>
                <a:gd name="T14" fmla="*/ 0 w 13"/>
                <a:gd name="T15" fmla="*/ 0 h 17"/>
                <a:gd name="T16" fmla="*/ 0 w 13"/>
                <a:gd name="T17" fmla="*/ 0 h 17"/>
                <a:gd name="T18" fmla="*/ 0 w 13"/>
                <a:gd name="T19" fmla="*/ 0 h 17"/>
                <a:gd name="T20" fmla="*/ 0 w 13"/>
                <a:gd name="T21" fmla="*/ 0 h 17"/>
                <a:gd name="T22" fmla="*/ 0 w 13"/>
                <a:gd name="T23" fmla="*/ 0 h 17"/>
                <a:gd name="T24" fmla="*/ 0 w 13"/>
                <a:gd name="T25" fmla="*/ 0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lnTo>
                    <a:pt x="12" y="10"/>
                  </a:lnTo>
                  <a:lnTo>
                    <a:pt x="9" y="13"/>
                  </a:lnTo>
                  <a:lnTo>
                    <a:pt x="4" y="15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2"/>
                  </a:lnTo>
                  <a:lnTo>
                    <a:pt x="12" y="3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06" name="Freeform 898"/>
            <p:cNvSpPr>
              <a:spLocks/>
            </p:cNvSpPr>
            <p:nvPr/>
          </p:nvSpPr>
          <p:spPr bwMode="auto">
            <a:xfrm>
              <a:off x="1743" y="1628"/>
              <a:ext cx="6" cy="63"/>
            </a:xfrm>
            <a:custGeom>
              <a:avLst/>
              <a:gdLst>
                <a:gd name="T0" fmla="*/ 0 w 24"/>
                <a:gd name="T1" fmla="*/ 0 h 188"/>
                <a:gd name="T2" fmla="*/ 0 w 24"/>
                <a:gd name="T3" fmla="*/ 0 h 188"/>
                <a:gd name="T4" fmla="*/ 0 w 24"/>
                <a:gd name="T5" fmla="*/ 0 h 188"/>
                <a:gd name="T6" fmla="*/ 0 w 24"/>
                <a:gd name="T7" fmla="*/ 0 h 188"/>
                <a:gd name="T8" fmla="*/ 0 w 24"/>
                <a:gd name="T9" fmla="*/ 0 h 188"/>
                <a:gd name="T10" fmla="*/ 0 w 24"/>
                <a:gd name="T11" fmla="*/ 0 h 188"/>
                <a:gd name="T12" fmla="*/ 0 w 24"/>
                <a:gd name="T13" fmla="*/ 0 h 188"/>
                <a:gd name="T14" fmla="*/ 0 w 24"/>
                <a:gd name="T15" fmla="*/ 0 h 188"/>
                <a:gd name="T16" fmla="*/ 0 w 24"/>
                <a:gd name="T17" fmla="*/ 0 h 188"/>
                <a:gd name="T18" fmla="*/ 0 w 24"/>
                <a:gd name="T19" fmla="*/ 0 h 188"/>
                <a:gd name="T20" fmla="*/ 0 w 24"/>
                <a:gd name="T21" fmla="*/ 0 h 188"/>
                <a:gd name="T22" fmla="*/ 0 w 24"/>
                <a:gd name="T23" fmla="*/ 0 h 188"/>
                <a:gd name="T24" fmla="*/ 0 w 24"/>
                <a:gd name="T25" fmla="*/ 0 h 1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4" h="188">
                  <a:moveTo>
                    <a:pt x="24" y="188"/>
                  </a:moveTo>
                  <a:lnTo>
                    <a:pt x="15" y="168"/>
                  </a:lnTo>
                  <a:lnTo>
                    <a:pt x="6" y="147"/>
                  </a:lnTo>
                  <a:lnTo>
                    <a:pt x="0" y="127"/>
                  </a:lnTo>
                  <a:lnTo>
                    <a:pt x="1" y="104"/>
                  </a:lnTo>
                  <a:lnTo>
                    <a:pt x="7" y="78"/>
                  </a:lnTo>
                  <a:lnTo>
                    <a:pt x="12" y="52"/>
                  </a:lnTo>
                  <a:lnTo>
                    <a:pt x="16" y="26"/>
                  </a:lnTo>
                  <a:lnTo>
                    <a:pt x="20" y="0"/>
                  </a:lnTo>
                  <a:lnTo>
                    <a:pt x="18" y="47"/>
                  </a:lnTo>
                  <a:lnTo>
                    <a:pt x="15" y="96"/>
                  </a:lnTo>
                  <a:lnTo>
                    <a:pt x="15" y="143"/>
                  </a:lnTo>
                  <a:lnTo>
                    <a:pt x="24" y="18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07" name="Freeform 899"/>
            <p:cNvSpPr>
              <a:spLocks/>
            </p:cNvSpPr>
            <p:nvPr/>
          </p:nvSpPr>
          <p:spPr bwMode="auto">
            <a:xfrm>
              <a:off x="1717" y="1636"/>
              <a:ext cx="1" cy="7"/>
            </a:xfrm>
            <a:custGeom>
              <a:avLst/>
              <a:gdLst>
                <a:gd name="T0" fmla="*/ 0 w 7"/>
                <a:gd name="T1" fmla="*/ 0 h 20"/>
                <a:gd name="T2" fmla="*/ 0 w 7"/>
                <a:gd name="T3" fmla="*/ 0 h 20"/>
                <a:gd name="T4" fmla="*/ 0 w 7"/>
                <a:gd name="T5" fmla="*/ 0 h 20"/>
                <a:gd name="T6" fmla="*/ 0 w 7"/>
                <a:gd name="T7" fmla="*/ 0 h 20"/>
                <a:gd name="T8" fmla="*/ 0 w 7"/>
                <a:gd name="T9" fmla="*/ 0 h 20"/>
                <a:gd name="T10" fmla="*/ 0 w 7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" h="20">
                  <a:moveTo>
                    <a:pt x="7" y="20"/>
                  </a:moveTo>
                  <a:lnTo>
                    <a:pt x="4" y="15"/>
                  </a:lnTo>
                  <a:lnTo>
                    <a:pt x="2" y="10"/>
                  </a:lnTo>
                  <a:lnTo>
                    <a:pt x="1" y="6"/>
                  </a:lnTo>
                  <a:lnTo>
                    <a:pt x="0" y="0"/>
                  </a:lnTo>
                  <a:lnTo>
                    <a:pt x="7" y="2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08" name="Freeform 900"/>
            <p:cNvSpPr>
              <a:spLocks/>
            </p:cNvSpPr>
            <p:nvPr/>
          </p:nvSpPr>
          <p:spPr bwMode="auto">
            <a:xfrm>
              <a:off x="1724" y="1656"/>
              <a:ext cx="6" cy="6"/>
            </a:xfrm>
            <a:custGeom>
              <a:avLst/>
              <a:gdLst>
                <a:gd name="T0" fmla="*/ 0 w 20"/>
                <a:gd name="T1" fmla="*/ 0 h 18"/>
                <a:gd name="T2" fmla="*/ 0 w 20"/>
                <a:gd name="T3" fmla="*/ 0 h 18"/>
                <a:gd name="T4" fmla="*/ 0 w 20"/>
                <a:gd name="T5" fmla="*/ 0 h 18"/>
                <a:gd name="T6" fmla="*/ 0 w 20"/>
                <a:gd name="T7" fmla="*/ 0 h 18"/>
                <a:gd name="T8" fmla="*/ 0 w 20"/>
                <a:gd name="T9" fmla="*/ 0 h 18"/>
                <a:gd name="T10" fmla="*/ 0 w 20"/>
                <a:gd name="T11" fmla="*/ 0 h 18"/>
                <a:gd name="T12" fmla="*/ 0 w 20"/>
                <a:gd name="T13" fmla="*/ 0 h 18"/>
                <a:gd name="T14" fmla="*/ 0 w 20"/>
                <a:gd name="T15" fmla="*/ 0 h 18"/>
                <a:gd name="T16" fmla="*/ 0 w 20"/>
                <a:gd name="T17" fmla="*/ 0 h 18"/>
                <a:gd name="T18" fmla="*/ 0 w 20"/>
                <a:gd name="T19" fmla="*/ 0 h 18"/>
                <a:gd name="T20" fmla="*/ 0 w 20"/>
                <a:gd name="T21" fmla="*/ 0 h 18"/>
                <a:gd name="T22" fmla="*/ 0 w 20"/>
                <a:gd name="T23" fmla="*/ 0 h 18"/>
                <a:gd name="T24" fmla="*/ 0 w 20"/>
                <a:gd name="T25" fmla="*/ 0 h 18"/>
                <a:gd name="T26" fmla="*/ 0 w 20"/>
                <a:gd name="T27" fmla="*/ 0 h 18"/>
                <a:gd name="T28" fmla="*/ 0 w 20"/>
                <a:gd name="T29" fmla="*/ 0 h 18"/>
                <a:gd name="T30" fmla="*/ 0 w 20"/>
                <a:gd name="T31" fmla="*/ 0 h 18"/>
                <a:gd name="T32" fmla="*/ 0 w 20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18">
                  <a:moveTo>
                    <a:pt x="20" y="3"/>
                  </a:moveTo>
                  <a:lnTo>
                    <a:pt x="19" y="8"/>
                  </a:lnTo>
                  <a:lnTo>
                    <a:pt x="18" y="11"/>
                  </a:lnTo>
                  <a:lnTo>
                    <a:pt x="16" y="15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7" y="18"/>
                  </a:lnTo>
                  <a:lnTo>
                    <a:pt x="3" y="18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7"/>
                  </a:lnTo>
                  <a:lnTo>
                    <a:pt x="7" y="3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1"/>
                  </a:lnTo>
                  <a:lnTo>
                    <a:pt x="20" y="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09" name="Freeform 901"/>
            <p:cNvSpPr>
              <a:spLocks/>
            </p:cNvSpPr>
            <p:nvPr/>
          </p:nvSpPr>
          <p:spPr bwMode="auto">
            <a:xfrm>
              <a:off x="1728" y="1667"/>
              <a:ext cx="5" cy="4"/>
            </a:xfrm>
            <a:custGeom>
              <a:avLst/>
              <a:gdLst>
                <a:gd name="T0" fmla="*/ 0 w 19"/>
                <a:gd name="T1" fmla="*/ 0 h 14"/>
                <a:gd name="T2" fmla="*/ 0 w 19"/>
                <a:gd name="T3" fmla="*/ 0 h 14"/>
                <a:gd name="T4" fmla="*/ 0 w 19"/>
                <a:gd name="T5" fmla="*/ 0 h 14"/>
                <a:gd name="T6" fmla="*/ 0 w 19"/>
                <a:gd name="T7" fmla="*/ 0 h 14"/>
                <a:gd name="T8" fmla="*/ 0 w 19"/>
                <a:gd name="T9" fmla="*/ 0 h 14"/>
                <a:gd name="T10" fmla="*/ 0 w 19"/>
                <a:gd name="T11" fmla="*/ 0 h 14"/>
                <a:gd name="T12" fmla="*/ 0 w 19"/>
                <a:gd name="T13" fmla="*/ 0 h 14"/>
                <a:gd name="T14" fmla="*/ 0 w 19"/>
                <a:gd name="T15" fmla="*/ 0 h 14"/>
                <a:gd name="T16" fmla="*/ 0 w 19"/>
                <a:gd name="T17" fmla="*/ 0 h 14"/>
                <a:gd name="T18" fmla="*/ 0 w 19"/>
                <a:gd name="T19" fmla="*/ 0 h 14"/>
                <a:gd name="T20" fmla="*/ 0 w 19"/>
                <a:gd name="T21" fmla="*/ 0 h 14"/>
                <a:gd name="T22" fmla="*/ 0 w 19"/>
                <a:gd name="T23" fmla="*/ 0 h 14"/>
                <a:gd name="T24" fmla="*/ 0 w 19"/>
                <a:gd name="T25" fmla="*/ 0 h 14"/>
                <a:gd name="T26" fmla="*/ 0 w 19"/>
                <a:gd name="T27" fmla="*/ 0 h 14"/>
                <a:gd name="T28" fmla="*/ 0 w 19"/>
                <a:gd name="T29" fmla="*/ 0 h 14"/>
                <a:gd name="T30" fmla="*/ 0 w 19"/>
                <a:gd name="T31" fmla="*/ 0 h 14"/>
                <a:gd name="T32" fmla="*/ 0 w 19"/>
                <a:gd name="T33" fmla="*/ 0 h 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14">
                  <a:moveTo>
                    <a:pt x="19" y="6"/>
                  </a:moveTo>
                  <a:lnTo>
                    <a:pt x="18" y="9"/>
                  </a:lnTo>
                  <a:lnTo>
                    <a:pt x="15" y="12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6" y="14"/>
                  </a:lnTo>
                  <a:lnTo>
                    <a:pt x="3" y="14"/>
                  </a:lnTo>
                  <a:lnTo>
                    <a:pt x="1" y="13"/>
                  </a:lnTo>
                  <a:lnTo>
                    <a:pt x="0" y="11"/>
                  </a:lnTo>
                  <a:lnTo>
                    <a:pt x="0" y="7"/>
                  </a:lnTo>
                  <a:lnTo>
                    <a:pt x="3" y="4"/>
                  </a:lnTo>
                  <a:lnTo>
                    <a:pt x="6" y="1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6" y="1"/>
                  </a:lnTo>
                  <a:lnTo>
                    <a:pt x="18" y="2"/>
                  </a:lnTo>
                  <a:lnTo>
                    <a:pt x="19" y="6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10" name="Freeform 902"/>
            <p:cNvSpPr>
              <a:spLocks/>
            </p:cNvSpPr>
            <p:nvPr/>
          </p:nvSpPr>
          <p:spPr bwMode="auto">
            <a:xfrm>
              <a:off x="1728" y="1674"/>
              <a:ext cx="7" cy="5"/>
            </a:xfrm>
            <a:custGeom>
              <a:avLst/>
              <a:gdLst>
                <a:gd name="T0" fmla="*/ 0 w 28"/>
                <a:gd name="T1" fmla="*/ 0 h 15"/>
                <a:gd name="T2" fmla="*/ 0 w 28"/>
                <a:gd name="T3" fmla="*/ 0 h 15"/>
                <a:gd name="T4" fmla="*/ 0 w 28"/>
                <a:gd name="T5" fmla="*/ 0 h 15"/>
                <a:gd name="T6" fmla="*/ 0 w 28"/>
                <a:gd name="T7" fmla="*/ 0 h 15"/>
                <a:gd name="T8" fmla="*/ 0 w 28"/>
                <a:gd name="T9" fmla="*/ 0 h 15"/>
                <a:gd name="T10" fmla="*/ 0 w 28"/>
                <a:gd name="T11" fmla="*/ 0 h 15"/>
                <a:gd name="T12" fmla="*/ 0 w 28"/>
                <a:gd name="T13" fmla="*/ 0 h 15"/>
                <a:gd name="T14" fmla="*/ 0 w 28"/>
                <a:gd name="T15" fmla="*/ 0 h 15"/>
                <a:gd name="T16" fmla="*/ 0 w 28"/>
                <a:gd name="T17" fmla="*/ 0 h 15"/>
                <a:gd name="T18" fmla="*/ 0 w 28"/>
                <a:gd name="T19" fmla="*/ 0 h 15"/>
                <a:gd name="T20" fmla="*/ 0 w 28"/>
                <a:gd name="T21" fmla="*/ 0 h 15"/>
                <a:gd name="T22" fmla="*/ 0 w 28"/>
                <a:gd name="T23" fmla="*/ 0 h 15"/>
                <a:gd name="T24" fmla="*/ 0 w 28"/>
                <a:gd name="T25" fmla="*/ 0 h 15"/>
                <a:gd name="T26" fmla="*/ 0 w 28"/>
                <a:gd name="T27" fmla="*/ 0 h 1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15">
                  <a:moveTo>
                    <a:pt x="28" y="5"/>
                  </a:moveTo>
                  <a:lnTo>
                    <a:pt x="27" y="9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5"/>
                  </a:lnTo>
                  <a:lnTo>
                    <a:pt x="0" y="14"/>
                  </a:lnTo>
                  <a:lnTo>
                    <a:pt x="1" y="9"/>
                  </a:lnTo>
                  <a:lnTo>
                    <a:pt x="5" y="5"/>
                  </a:lnTo>
                  <a:lnTo>
                    <a:pt x="9" y="2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8" y="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11" name="Freeform 903"/>
            <p:cNvSpPr>
              <a:spLocks/>
            </p:cNvSpPr>
            <p:nvPr/>
          </p:nvSpPr>
          <p:spPr bwMode="auto">
            <a:xfrm>
              <a:off x="1731" y="1684"/>
              <a:ext cx="8" cy="6"/>
            </a:xfrm>
            <a:custGeom>
              <a:avLst/>
              <a:gdLst>
                <a:gd name="T0" fmla="*/ 0 w 32"/>
                <a:gd name="T1" fmla="*/ 0 h 18"/>
                <a:gd name="T2" fmla="*/ 0 w 32"/>
                <a:gd name="T3" fmla="*/ 0 h 18"/>
                <a:gd name="T4" fmla="*/ 0 w 32"/>
                <a:gd name="T5" fmla="*/ 0 h 18"/>
                <a:gd name="T6" fmla="*/ 0 w 32"/>
                <a:gd name="T7" fmla="*/ 0 h 18"/>
                <a:gd name="T8" fmla="*/ 0 w 32"/>
                <a:gd name="T9" fmla="*/ 0 h 18"/>
                <a:gd name="T10" fmla="*/ 0 w 32"/>
                <a:gd name="T11" fmla="*/ 0 h 18"/>
                <a:gd name="T12" fmla="*/ 0 w 32"/>
                <a:gd name="T13" fmla="*/ 0 h 18"/>
                <a:gd name="T14" fmla="*/ 0 w 32"/>
                <a:gd name="T15" fmla="*/ 0 h 18"/>
                <a:gd name="T16" fmla="*/ 0 w 32"/>
                <a:gd name="T17" fmla="*/ 0 h 18"/>
                <a:gd name="T18" fmla="*/ 0 w 32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2" h="18">
                  <a:moveTo>
                    <a:pt x="32" y="1"/>
                  </a:moveTo>
                  <a:lnTo>
                    <a:pt x="28" y="8"/>
                  </a:lnTo>
                  <a:lnTo>
                    <a:pt x="22" y="13"/>
                  </a:lnTo>
                  <a:lnTo>
                    <a:pt x="14" y="16"/>
                  </a:lnTo>
                  <a:lnTo>
                    <a:pt x="6" y="18"/>
                  </a:lnTo>
                  <a:lnTo>
                    <a:pt x="0" y="17"/>
                  </a:lnTo>
                  <a:lnTo>
                    <a:pt x="5" y="9"/>
                  </a:lnTo>
                  <a:lnTo>
                    <a:pt x="13" y="3"/>
                  </a:lnTo>
                  <a:lnTo>
                    <a:pt x="22" y="0"/>
                  </a:lnTo>
                  <a:lnTo>
                    <a:pt x="32" y="1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12" name="Freeform 904"/>
            <p:cNvSpPr>
              <a:spLocks/>
            </p:cNvSpPr>
            <p:nvPr/>
          </p:nvSpPr>
          <p:spPr bwMode="auto">
            <a:xfrm>
              <a:off x="1726" y="1692"/>
              <a:ext cx="24" cy="133"/>
            </a:xfrm>
            <a:custGeom>
              <a:avLst/>
              <a:gdLst>
                <a:gd name="T0" fmla="*/ 0 w 94"/>
                <a:gd name="T1" fmla="*/ 0 h 402"/>
                <a:gd name="T2" fmla="*/ 0 w 94"/>
                <a:gd name="T3" fmla="*/ 0 h 402"/>
                <a:gd name="T4" fmla="*/ 0 w 94"/>
                <a:gd name="T5" fmla="*/ 0 h 402"/>
                <a:gd name="T6" fmla="*/ 0 w 94"/>
                <a:gd name="T7" fmla="*/ 0 h 402"/>
                <a:gd name="T8" fmla="*/ 0 w 94"/>
                <a:gd name="T9" fmla="*/ 0 h 402"/>
                <a:gd name="T10" fmla="*/ 0 w 94"/>
                <a:gd name="T11" fmla="*/ 0 h 402"/>
                <a:gd name="T12" fmla="*/ 0 w 94"/>
                <a:gd name="T13" fmla="*/ 0 h 402"/>
                <a:gd name="T14" fmla="*/ 0 w 94"/>
                <a:gd name="T15" fmla="*/ 0 h 402"/>
                <a:gd name="T16" fmla="*/ 0 w 94"/>
                <a:gd name="T17" fmla="*/ 0 h 402"/>
                <a:gd name="T18" fmla="*/ 0 w 94"/>
                <a:gd name="T19" fmla="*/ 0 h 402"/>
                <a:gd name="T20" fmla="*/ 0 w 94"/>
                <a:gd name="T21" fmla="*/ 0 h 402"/>
                <a:gd name="T22" fmla="*/ 0 w 94"/>
                <a:gd name="T23" fmla="*/ 0 h 402"/>
                <a:gd name="T24" fmla="*/ 0 w 94"/>
                <a:gd name="T25" fmla="*/ 0 h 402"/>
                <a:gd name="T26" fmla="*/ 0 w 94"/>
                <a:gd name="T27" fmla="*/ 0 h 402"/>
                <a:gd name="T28" fmla="*/ 0 w 94"/>
                <a:gd name="T29" fmla="*/ 0 h 402"/>
                <a:gd name="T30" fmla="*/ 0 w 94"/>
                <a:gd name="T31" fmla="*/ 0 h 402"/>
                <a:gd name="T32" fmla="*/ 0 w 94"/>
                <a:gd name="T33" fmla="*/ 0 h 402"/>
                <a:gd name="T34" fmla="*/ 0 w 94"/>
                <a:gd name="T35" fmla="*/ 0 h 402"/>
                <a:gd name="T36" fmla="*/ 0 w 94"/>
                <a:gd name="T37" fmla="*/ 0 h 402"/>
                <a:gd name="T38" fmla="*/ 0 w 94"/>
                <a:gd name="T39" fmla="*/ 0 h 402"/>
                <a:gd name="T40" fmla="*/ 0 w 94"/>
                <a:gd name="T41" fmla="*/ 0 h 402"/>
                <a:gd name="T42" fmla="*/ 0 w 94"/>
                <a:gd name="T43" fmla="*/ 0 h 402"/>
                <a:gd name="T44" fmla="*/ 0 w 94"/>
                <a:gd name="T45" fmla="*/ 0 h 402"/>
                <a:gd name="T46" fmla="*/ 0 w 94"/>
                <a:gd name="T47" fmla="*/ 0 h 402"/>
                <a:gd name="T48" fmla="*/ 0 w 94"/>
                <a:gd name="T49" fmla="*/ 0 h 402"/>
                <a:gd name="T50" fmla="*/ 0 w 94"/>
                <a:gd name="T51" fmla="*/ 0 h 402"/>
                <a:gd name="T52" fmla="*/ 0 w 94"/>
                <a:gd name="T53" fmla="*/ 0 h 402"/>
                <a:gd name="T54" fmla="*/ 0 w 94"/>
                <a:gd name="T55" fmla="*/ 0 h 402"/>
                <a:gd name="T56" fmla="*/ 0 w 94"/>
                <a:gd name="T57" fmla="*/ 0 h 402"/>
                <a:gd name="T58" fmla="*/ 0 w 94"/>
                <a:gd name="T59" fmla="*/ 0 h 402"/>
                <a:gd name="T60" fmla="*/ 0 w 94"/>
                <a:gd name="T61" fmla="*/ 0 h 402"/>
                <a:gd name="T62" fmla="*/ 0 w 94"/>
                <a:gd name="T63" fmla="*/ 0 h 402"/>
                <a:gd name="T64" fmla="*/ 0 w 94"/>
                <a:gd name="T65" fmla="*/ 0 h 402"/>
                <a:gd name="T66" fmla="*/ 0 w 94"/>
                <a:gd name="T67" fmla="*/ 0 h 402"/>
                <a:gd name="T68" fmla="*/ 0 w 94"/>
                <a:gd name="T69" fmla="*/ 0 h 402"/>
                <a:gd name="T70" fmla="*/ 0 w 94"/>
                <a:gd name="T71" fmla="*/ 0 h 402"/>
                <a:gd name="T72" fmla="*/ 0 w 94"/>
                <a:gd name="T73" fmla="*/ 0 h 402"/>
                <a:gd name="T74" fmla="*/ 0 w 94"/>
                <a:gd name="T75" fmla="*/ 0 h 402"/>
                <a:gd name="T76" fmla="*/ 0 w 94"/>
                <a:gd name="T77" fmla="*/ 0 h 402"/>
                <a:gd name="T78" fmla="*/ 0 w 94"/>
                <a:gd name="T79" fmla="*/ 0 h 402"/>
                <a:gd name="T80" fmla="*/ 0 w 94"/>
                <a:gd name="T81" fmla="*/ 0 h 402"/>
                <a:gd name="T82" fmla="*/ 0 w 94"/>
                <a:gd name="T83" fmla="*/ 0 h 402"/>
                <a:gd name="T84" fmla="*/ 0 w 94"/>
                <a:gd name="T85" fmla="*/ 0 h 402"/>
                <a:gd name="T86" fmla="*/ 0 w 94"/>
                <a:gd name="T87" fmla="*/ 0 h 402"/>
                <a:gd name="T88" fmla="*/ 0 w 94"/>
                <a:gd name="T89" fmla="*/ 0 h 402"/>
                <a:gd name="T90" fmla="*/ 0 w 94"/>
                <a:gd name="T91" fmla="*/ 0 h 402"/>
                <a:gd name="T92" fmla="*/ 0 w 94"/>
                <a:gd name="T93" fmla="*/ 0 h 402"/>
                <a:gd name="T94" fmla="*/ 0 w 94"/>
                <a:gd name="T95" fmla="*/ 0 h 402"/>
                <a:gd name="T96" fmla="*/ 0 w 94"/>
                <a:gd name="T97" fmla="*/ 0 h 402"/>
                <a:gd name="T98" fmla="*/ 0 w 94"/>
                <a:gd name="T99" fmla="*/ 0 h 402"/>
                <a:gd name="T100" fmla="*/ 0 w 94"/>
                <a:gd name="T101" fmla="*/ 0 h 402"/>
                <a:gd name="T102" fmla="*/ 0 w 94"/>
                <a:gd name="T103" fmla="*/ 0 h 402"/>
                <a:gd name="T104" fmla="*/ 0 w 94"/>
                <a:gd name="T105" fmla="*/ 0 h 402"/>
                <a:gd name="T106" fmla="*/ 0 w 94"/>
                <a:gd name="T107" fmla="*/ 0 h 402"/>
                <a:gd name="T108" fmla="*/ 0 w 94"/>
                <a:gd name="T109" fmla="*/ 0 h 402"/>
                <a:gd name="T110" fmla="*/ 0 w 94"/>
                <a:gd name="T111" fmla="*/ 0 h 402"/>
                <a:gd name="T112" fmla="*/ 0 w 94"/>
                <a:gd name="T113" fmla="*/ 0 h 4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4" h="402">
                  <a:moveTo>
                    <a:pt x="16" y="19"/>
                  </a:moveTo>
                  <a:lnTo>
                    <a:pt x="23" y="17"/>
                  </a:lnTo>
                  <a:lnTo>
                    <a:pt x="30" y="15"/>
                  </a:lnTo>
                  <a:lnTo>
                    <a:pt x="38" y="14"/>
                  </a:lnTo>
                  <a:lnTo>
                    <a:pt x="45" y="14"/>
                  </a:lnTo>
                  <a:lnTo>
                    <a:pt x="53" y="13"/>
                  </a:lnTo>
                  <a:lnTo>
                    <a:pt x="60" y="14"/>
                  </a:lnTo>
                  <a:lnTo>
                    <a:pt x="67" y="16"/>
                  </a:lnTo>
                  <a:lnTo>
                    <a:pt x="74" y="20"/>
                  </a:lnTo>
                  <a:lnTo>
                    <a:pt x="66" y="20"/>
                  </a:lnTo>
                  <a:lnTo>
                    <a:pt x="58" y="20"/>
                  </a:lnTo>
                  <a:lnTo>
                    <a:pt x="50" y="21"/>
                  </a:lnTo>
                  <a:lnTo>
                    <a:pt x="42" y="23"/>
                  </a:lnTo>
                  <a:lnTo>
                    <a:pt x="35" y="27"/>
                  </a:lnTo>
                  <a:lnTo>
                    <a:pt x="28" y="30"/>
                  </a:lnTo>
                  <a:lnTo>
                    <a:pt x="21" y="36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6"/>
                  </a:lnTo>
                  <a:lnTo>
                    <a:pt x="15" y="47"/>
                  </a:lnTo>
                  <a:lnTo>
                    <a:pt x="15" y="50"/>
                  </a:lnTo>
                  <a:lnTo>
                    <a:pt x="22" y="47"/>
                  </a:lnTo>
                  <a:lnTo>
                    <a:pt x="30" y="46"/>
                  </a:lnTo>
                  <a:lnTo>
                    <a:pt x="39" y="45"/>
                  </a:lnTo>
                  <a:lnTo>
                    <a:pt x="47" y="44"/>
                  </a:lnTo>
                  <a:lnTo>
                    <a:pt x="57" y="44"/>
                  </a:lnTo>
                  <a:lnTo>
                    <a:pt x="65" y="44"/>
                  </a:lnTo>
                  <a:lnTo>
                    <a:pt x="73" y="46"/>
                  </a:lnTo>
                  <a:lnTo>
                    <a:pt x="81" y="49"/>
                  </a:lnTo>
                  <a:lnTo>
                    <a:pt x="74" y="50"/>
                  </a:lnTo>
                  <a:lnTo>
                    <a:pt x="67" y="51"/>
                  </a:lnTo>
                  <a:lnTo>
                    <a:pt x="58" y="51"/>
                  </a:lnTo>
                  <a:lnTo>
                    <a:pt x="50" y="52"/>
                  </a:lnTo>
                  <a:lnTo>
                    <a:pt x="42" y="54"/>
                  </a:lnTo>
                  <a:lnTo>
                    <a:pt x="34" y="58"/>
                  </a:lnTo>
                  <a:lnTo>
                    <a:pt x="27" y="62"/>
                  </a:lnTo>
                  <a:lnTo>
                    <a:pt x="21" y="69"/>
                  </a:lnTo>
                  <a:lnTo>
                    <a:pt x="20" y="73"/>
                  </a:lnTo>
                  <a:lnTo>
                    <a:pt x="20" y="75"/>
                  </a:lnTo>
                  <a:lnTo>
                    <a:pt x="19" y="78"/>
                  </a:lnTo>
                  <a:lnTo>
                    <a:pt x="19" y="82"/>
                  </a:lnTo>
                  <a:lnTo>
                    <a:pt x="26" y="81"/>
                  </a:lnTo>
                  <a:lnTo>
                    <a:pt x="32" y="78"/>
                  </a:lnTo>
                  <a:lnTo>
                    <a:pt x="41" y="76"/>
                  </a:lnTo>
                  <a:lnTo>
                    <a:pt x="47" y="75"/>
                  </a:lnTo>
                  <a:lnTo>
                    <a:pt x="56" y="74"/>
                  </a:lnTo>
                  <a:lnTo>
                    <a:pt x="62" y="75"/>
                  </a:lnTo>
                  <a:lnTo>
                    <a:pt x="71" y="76"/>
                  </a:lnTo>
                  <a:lnTo>
                    <a:pt x="77" y="80"/>
                  </a:lnTo>
                  <a:lnTo>
                    <a:pt x="69" y="81"/>
                  </a:lnTo>
                  <a:lnTo>
                    <a:pt x="61" y="81"/>
                  </a:lnTo>
                  <a:lnTo>
                    <a:pt x="54" y="82"/>
                  </a:lnTo>
                  <a:lnTo>
                    <a:pt x="47" y="84"/>
                  </a:lnTo>
                  <a:lnTo>
                    <a:pt x="41" y="87"/>
                  </a:lnTo>
                  <a:lnTo>
                    <a:pt x="34" y="90"/>
                  </a:lnTo>
                  <a:lnTo>
                    <a:pt x="28" y="95"/>
                  </a:lnTo>
                  <a:lnTo>
                    <a:pt x="23" y="102"/>
                  </a:lnTo>
                  <a:lnTo>
                    <a:pt x="23" y="104"/>
                  </a:lnTo>
                  <a:lnTo>
                    <a:pt x="23" y="106"/>
                  </a:lnTo>
                  <a:lnTo>
                    <a:pt x="22" y="108"/>
                  </a:lnTo>
                  <a:lnTo>
                    <a:pt x="22" y="111"/>
                  </a:lnTo>
                  <a:lnTo>
                    <a:pt x="68" y="111"/>
                  </a:lnTo>
                  <a:lnTo>
                    <a:pt x="61" y="112"/>
                  </a:lnTo>
                  <a:lnTo>
                    <a:pt x="54" y="112"/>
                  </a:lnTo>
                  <a:lnTo>
                    <a:pt x="49" y="114"/>
                  </a:lnTo>
                  <a:lnTo>
                    <a:pt x="42" y="115"/>
                  </a:lnTo>
                  <a:lnTo>
                    <a:pt x="36" y="119"/>
                  </a:lnTo>
                  <a:lnTo>
                    <a:pt x="30" y="121"/>
                  </a:lnTo>
                  <a:lnTo>
                    <a:pt x="26" y="126"/>
                  </a:lnTo>
                  <a:lnTo>
                    <a:pt x="21" y="130"/>
                  </a:lnTo>
                  <a:lnTo>
                    <a:pt x="21" y="148"/>
                  </a:lnTo>
                  <a:lnTo>
                    <a:pt x="27" y="145"/>
                  </a:lnTo>
                  <a:lnTo>
                    <a:pt x="34" y="144"/>
                  </a:lnTo>
                  <a:lnTo>
                    <a:pt x="39" y="143"/>
                  </a:lnTo>
                  <a:lnTo>
                    <a:pt x="46" y="141"/>
                  </a:lnTo>
                  <a:lnTo>
                    <a:pt x="53" y="141"/>
                  </a:lnTo>
                  <a:lnTo>
                    <a:pt x="59" y="140"/>
                  </a:lnTo>
                  <a:lnTo>
                    <a:pt x="66" y="140"/>
                  </a:lnTo>
                  <a:lnTo>
                    <a:pt x="72" y="141"/>
                  </a:lnTo>
                  <a:lnTo>
                    <a:pt x="66" y="144"/>
                  </a:lnTo>
                  <a:lnTo>
                    <a:pt x="59" y="146"/>
                  </a:lnTo>
                  <a:lnTo>
                    <a:pt x="52" y="149"/>
                  </a:lnTo>
                  <a:lnTo>
                    <a:pt x="46" y="151"/>
                  </a:lnTo>
                  <a:lnTo>
                    <a:pt x="39" y="155"/>
                  </a:lnTo>
                  <a:lnTo>
                    <a:pt x="34" y="158"/>
                  </a:lnTo>
                  <a:lnTo>
                    <a:pt x="28" y="164"/>
                  </a:lnTo>
                  <a:lnTo>
                    <a:pt x="23" y="169"/>
                  </a:lnTo>
                  <a:lnTo>
                    <a:pt x="23" y="173"/>
                  </a:lnTo>
                  <a:lnTo>
                    <a:pt x="24" y="175"/>
                  </a:lnTo>
                  <a:lnTo>
                    <a:pt x="26" y="179"/>
                  </a:lnTo>
                  <a:lnTo>
                    <a:pt x="27" y="181"/>
                  </a:lnTo>
                  <a:lnTo>
                    <a:pt x="34" y="179"/>
                  </a:lnTo>
                  <a:lnTo>
                    <a:pt x="41" y="178"/>
                  </a:lnTo>
                  <a:lnTo>
                    <a:pt x="47" y="175"/>
                  </a:lnTo>
                  <a:lnTo>
                    <a:pt x="54" y="174"/>
                  </a:lnTo>
                  <a:lnTo>
                    <a:pt x="61" y="173"/>
                  </a:lnTo>
                  <a:lnTo>
                    <a:pt x="69" y="173"/>
                  </a:lnTo>
                  <a:lnTo>
                    <a:pt x="76" y="173"/>
                  </a:lnTo>
                  <a:lnTo>
                    <a:pt x="84" y="174"/>
                  </a:lnTo>
                  <a:lnTo>
                    <a:pt x="77" y="176"/>
                  </a:lnTo>
                  <a:lnTo>
                    <a:pt x="69" y="178"/>
                  </a:lnTo>
                  <a:lnTo>
                    <a:pt x="62" y="180"/>
                  </a:lnTo>
                  <a:lnTo>
                    <a:pt x="56" y="181"/>
                  </a:lnTo>
                  <a:lnTo>
                    <a:pt x="49" y="184"/>
                  </a:lnTo>
                  <a:lnTo>
                    <a:pt x="42" y="188"/>
                  </a:lnTo>
                  <a:lnTo>
                    <a:pt x="36" y="193"/>
                  </a:lnTo>
                  <a:lnTo>
                    <a:pt x="31" y="199"/>
                  </a:lnTo>
                  <a:lnTo>
                    <a:pt x="31" y="203"/>
                  </a:lnTo>
                  <a:lnTo>
                    <a:pt x="30" y="206"/>
                  </a:lnTo>
                  <a:lnTo>
                    <a:pt x="30" y="210"/>
                  </a:lnTo>
                  <a:lnTo>
                    <a:pt x="31" y="213"/>
                  </a:lnTo>
                  <a:lnTo>
                    <a:pt x="38" y="212"/>
                  </a:lnTo>
                  <a:lnTo>
                    <a:pt x="45" y="211"/>
                  </a:lnTo>
                  <a:lnTo>
                    <a:pt x="52" y="210"/>
                  </a:lnTo>
                  <a:lnTo>
                    <a:pt x="60" y="210"/>
                  </a:lnTo>
                  <a:lnTo>
                    <a:pt x="67" y="210"/>
                  </a:lnTo>
                  <a:lnTo>
                    <a:pt x="75" y="210"/>
                  </a:lnTo>
                  <a:lnTo>
                    <a:pt x="82" y="211"/>
                  </a:lnTo>
                  <a:lnTo>
                    <a:pt x="89" y="213"/>
                  </a:lnTo>
                  <a:lnTo>
                    <a:pt x="81" y="214"/>
                  </a:lnTo>
                  <a:lnTo>
                    <a:pt x="72" y="216"/>
                  </a:lnTo>
                  <a:lnTo>
                    <a:pt x="64" y="217"/>
                  </a:lnTo>
                  <a:lnTo>
                    <a:pt x="56" y="219"/>
                  </a:lnTo>
                  <a:lnTo>
                    <a:pt x="47" y="222"/>
                  </a:lnTo>
                  <a:lnTo>
                    <a:pt x="41" y="227"/>
                  </a:lnTo>
                  <a:lnTo>
                    <a:pt x="35" y="233"/>
                  </a:lnTo>
                  <a:lnTo>
                    <a:pt x="31" y="241"/>
                  </a:lnTo>
                  <a:lnTo>
                    <a:pt x="29" y="256"/>
                  </a:lnTo>
                  <a:lnTo>
                    <a:pt x="36" y="254"/>
                  </a:lnTo>
                  <a:lnTo>
                    <a:pt x="44" y="252"/>
                  </a:lnTo>
                  <a:lnTo>
                    <a:pt x="53" y="251"/>
                  </a:lnTo>
                  <a:lnTo>
                    <a:pt x="61" y="250"/>
                  </a:lnTo>
                  <a:lnTo>
                    <a:pt x="71" y="251"/>
                  </a:lnTo>
                  <a:lnTo>
                    <a:pt x="79" y="252"/>
                  </a:lnTo>
                  <a:lnTo>
                    <a:pt x="87" y="256"/>
                  </a:lnTo>
                  <a:lnTo>
                    <a:pt x="94" y="259"/>
                  </a:lnTo>
                  <a:lnTo>
                    <a:pt x="85" y="260"/>
                  </a:lnTo>
                  <a:lnTo>
                    <a:pt x="76" y="260"/>
                  </a:lnTo>
                  <a:lnTo>
                    <a:pt x="67" y="260"/>
                  </a:lnTo>
                  <a:lnTo>
                    <a:pt x="58" y="262"/>
                  </a:lnTo>
                  <a:lnTo>
                    <a:pt x="50" y="264"/>
                  </a:lnTo>
                  <a:lnTo>
                    <a:pt x="42" y="267"/>
                  </a:lnTo>
                  <a:lnTo>
                    <a:pt x="35" y="273"/>
                  </a:lnTo>
                  <a:lnTo>
                    <a:pt x="30" y="281"/>
                  </a:lnTo>
                  <a:lnTo>
                    <a:pt x="30" y="284"/>
                  </a:lnTo>
                  <a:lnTo>
                    <a:pt x="29" y="286"/>
                  </a:lnTo>
                  <a:lnTo>
                    <a:pt x="29" y="288"/>
                  </a:lnTo>
                  <a:lnTo>
                    <a:pt x="29" y="290"/>
                  </a:lnTo>
                  <a:lnTo>
                    <a:pt x="36" y="289"/>
                  </a:lnTo>
                  <a:lnTo>
                    <a:pt x="44" y="287"/>
                  </a:lnTo>
                  <a:lnTo>
                    <a:pt x="51" y="286"/>
                  </a:lnTo>
                  <a:lnTo>
                    <a:pt x="60" y="286"/>
                  </a:lnTo>
                  <a:lnTo>
                    <a:pt x="68" y="286"/>
                  </a:lnTo>
                  <a:lnTo>
                    <a:pt x="76" y="286"/>
                  </a:lnTo>
                  <a:lnTo>
                    <a:pt x="84" y="288"/>
                  </a:lnTo>
                  <a:lnTo>
                    <a:pt x="91" y="290"/>
                  </a:lnTo>
                  <a:lnTo>
                    <a:pt x="83" y="292"/>
                  </a:lnTo>
                  <a:lnTo>
                    <a:pt x="75" y="293"/>
                  </a:lnTo>
                  <a:lnTo>
                    <a:pt x="66" y="294"/>
                  </a:lnTo>
                  <a:lnTo>
                    <a:pt x="57" y="296"/>
                  </a:lnTo>
                  <a:lnTo>
                    <a:pt x="47" y="298"/>
                  </a:lnTo>
                  <a:lnTo>
                    <a:pt x="38" y="302"/>
                  </a:lnTo>
                  <a:lnTo>
                    <a:pt x="31" y="308"/>
                  </a:lnTo>
                  <a:lnTo>
                    <a:pt x="24" y="316"/>
                  </a:lnTo>
                  <a:lnTo>
                    <a:pt x="27" y="319"/>
                  </a:lnTo>
                  <a:lnTo>
                    <a:pt x="34" y="319"/>
                  </a:lnTo>
                  <a:lnTo>
                    <a:pt x="42" y="318"/>
                  </a:lnTo>
                  <a:lnTo>
                    <a:pt x="50" y="318"/>
                  </a:lnTo>
                  <a:lnTo>
                    <a:pt x="58" y="318"/>
                  </a:lnTo>
                  <a:lnTo>
                    <a:pt x="65" y="318"/>
                  </a:lnTo>
                  <a:lnTo>
                    <a:pt x="73" y="319"/>
                  </a:lnTo>
                  <a:lnTo>
                    <a:pt x="79" y="322"/>
                  </a:lnTo>
                  <a:lnTo>
                    <a:pt x="85" y="325"/>
                  </a:lnTo>
                  <a:lnTo>
                    <a:pt x="77" y="326"/>
                  </a:lnTo>
                  <a:lnTo>
                    <a:pt x="69" y="326"/>
                  </a:lnTo>
                  <a:lnTo>
                    <a:pt x="59" y="327"/>
                  </a:lnTo>
                  <a:lnTo>
                    <a:pt x="50" y="328"/>
                  </a:lnTo>
                  <a:lnTo>
                    <a:pt x="41" y="331"/>
                  </a:lnTo>
                  <a:lnTo>
                    <a:pt x="34" y="335"/>
                  </a:lnTo>
                  <a:lnTo>
                    <a:pt x="28" y="342"/>
                  </a:lnTo>
                  <a:lnTo>
                    <a:pt x="24" y="351"/>
                  </a:lnTo>
                  <a:lnTo>
                    <a:pt x="29" y="354"/>
                  </a:lnTo>
                  <a:lnTo>
                    <a:pt x="34" y="354"/>
                  </a:lnTo>
                  <a:lnTo>
                    <a:pt x="38" y="354"/>
                  </a:lnTo>
                  <a:lnTo>
                    <a:pt x="43" y="354"/>
                  </a:lnTo>
                  <a:lnTo>
                    <a:pt x="47" y="353"/>
                  </a:lnTo>
                  <a:lnTo>
                    <a:pt x="52" y="351"/>
                  </a:lnTo>
                  <a:lnTo>
                    <a:pt x="57" y="351"/>
                  </a:lnTo>
                  <a:lnTo>
                    <a:pt x="61" y="351"/>
                  </a:lnTo>
                  <a:lnTo>
                    <a:pt x="88" y="356"/>
                  </a:lnTo>
                  <a:lnTo>
                    <a:pt x="80" y="357"/>
                  </a:lnTo>
                  <a:lnTo>
                    <a:pt x="72" y="358"/>
                  </a:lnTo>
                  <a:lnTo>
                    <a:pt x="62" y="360"/>
                  </a:lnTo>
                  <a:lnTo>
                    <a:pt x="54" y="361"/>
                  </a:lnTo>
                  <a:lnTo>
                    <a:pt x="45" y="364"/>
                  </a:lnTo>
                  <a:lnTo>
                    <a:pt x="37" y="368"/>
                  </a:lnTo>
                  <a:lnTo>
                    <a:pt x="30" y="373"/>
                  </a:lnTo>
                  <a:lnTo>
                    <a:pt x="24" y="380"/>
                  </a:lnTo>
                  <a:lnTo>
                    <a:pt x="32" y="380"/>
                  </a:lnTo>
                  <a:lnTo>
                    <a:pt x="42" y="380"/>
                  </a:lnTo>
                  <a:lnTo>
                    <a:pt x="50" y="380"/>
                  </a:lnTo>
                  <a:lnTo>
                    <a:pt x="59" y="380"/>
                  </a:lnTo>
                  <a:lnTo>
                    <a:pt x="68" y="381"/>
                  </a:lnTo>
                  <a:lnTo>
                    <a:pt x="76" y="383"/>
                  </a:lnTo>
                  <a:lnTo>
                    <a:pt x="84" y="385"/>
                  </a:lnTo>
                  <a:lnTo>
                    <a:pt x="91" y="388"/>
                  </a:lnTo>
                  <a:lnTo>
                    <a:pt x="80" y="391"/>
                  </a:lnTo>
                  <a:lnTo>
                    <a:pt x="69" y="392"/>
                  </a:lnTo>
                  <a:lnTo>
                    <a:pt x="58" y="393"/>
                  </a:lnTo>
                  <a:lnTo>
                    <a:pt x="46" y="393"/>
                  </a:lnTo>
                  <a:lnTo>
                    <a:pt x="35" y="395"/>
                  </a:lnTo>
                  <a:lnTo>
                    <a:pt x="24" y="396"/>
                  </a:lnTo>
                  <a:lnTo>
                    <a:pt x="13" y="399"/>
                  </a:lnTo>
                  <a:lnTo>
                    <a:pt x="3" y="402"/>
                  </a:lnTo>
                  <a:lnTo>
                    <a:pt x="6" y="380"/>
                  </a:lnTo>
                  <a:lnTo>
                    <a:pt x="5" y="358"/>
                  </a:lnTo>
                  <a:lnTo>
                    <a:pt x="3" y="337"/>
                  </a:lnTo>
                  <a:lnTo>
                    <a:pt x="0" y="315"/>
                  </a:lnTo>
                  <a:lnTo>
                    <a:pt x="5" y="286"/>
                  </a:lnTo>
                  <a:lnTo>
                    <a:pt x="12" y="257"/>
                  </a:lnTo>
                  <a:lnTo>
                    <a:pt x="14" y="228"/>
                  </a:lnTo>
                  <a:lnTo>
                    <a:pt x="7" y="199"/>
                  </a:lnTo>
                  <a:lnTo>
                    <a:pt x="12" y="157"/>
                  </a:lnTo>
                  <a:lnTo>
                    <a:pt x="5" y="119"/>
                  </a:lnTo>
                  <a:lnTo>
                    <a:pt x="1" y="78"/>
                  </a:lnTo>
                  <a:lnTo>
                    <a:pt x="4" y="38"/>
                  </a:lnTo>
                  <a:lnTo>
                    <a:pt x="11" y="0"/>
                  </a:lnTo>
                  <a:lnTo>
                    <a:pt x="12" y="5"/>
                  </a:lnTo>
                  <a:lnTo>
                    <a:pt x="12" y="11"/>
                  </a:lnTo>
                  <a:lnTo>
                    <a:pt x="13" y="15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13" name="Freeform 905"/>
            <p:cNvSpPr>
              <a:spLocks/>
            </p:cNvSpPr>
            <p:nvPr/>
          </p:nvSpPr>
          <p:spPr bwMode="auto">
            <a:xfrm>
              <a:off x="1756" y="1791"/>
              <a:ext cx="2" cy="3"/>
            </a:xfrm>
            <a:custGeom>
              <a:avLst/>
              <a:gdLst>
                <a:gd name="T0" fmla="*/ 0 w 10"/>
                <a:gd name="T1" fmla="*/ 0 h 8"/>
                <a:gd name="T2" fmla="*/ 0 w 10"/>
                <a:gd name="T3" fmla="*/ 0 h 8"/>
                <a:gd name="T4" fmla="*/ 0 w 10"/>
                <a:gd name="T5" fmla="*/ 0 h 8"/>
                <a:gd name="T6" fmla="*/ 0 w 10"/>
                <a:gd name="T7" fmla="*/ 0 h 8"/>
                <a:gd name="T8" fmla="*/ 0 w 10"/>
                <a:gd name="T9" fmla="*/ 0 h 8"/>
                <a:gd name="T10" fmla="*/ 0 w 10"/>
                <a:gd name="T11" fmla="*/ 0 h 8"/>
                <a:gd name="T12" fmla="*/ 0 w 1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8">
                  <a:moveTo>
                    <a:pt x="10" y="3"/>
                  </a:moveTo>
                  <a:lnTo>
                    <a:pt x="8" y="8"/>
                  </a:lnTo>
                  <a:lnTo>
                    <a:pt x="0" y="0"/>
                  </a:lnTo>
                  <a:lnTo>
                    <a:pt x="3" y="1"/>
                  </a:lnTo>
                  <a:lnTo>
                    <a:pt x="5" y="1"/>
                  </a:lnTo>
                  <a:lnTo>
                    <a:pt x="7" y="2"/>
                  </a:lnTo>
                  <a:lnTo>
                    <a:pt x="10" y="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14" name="Freeform 906"/>
            <p:cNvSpPr>
              <a:spLocks/>
            </p:cNvSpPr>
            <p:nvPr/>
          </p:nvSpPr>
          <p:spPr bwMode="auto">
            <a:xfrm>
              <a:off x="1754" y="1804"/>
              <a:ext cx="6" cy="9"/>
            </a:xfrm>
            <a:custGeom>
              <a:avLst/>
              <a:gdLst>
                <a:gd name="T0" fmla="*/ 0 w 24"/>
                <a:gd name="T1" fmla="*/ 0 h 27"/>
                <a:gd name="T2" fmla="*/ 0 w 24"/>
                <a:gd name="T3" fmla="*/ 0 h 27"/>
                <a:gd name="T4" fmla="*/ 0 w 24"/>
                <a:gd name="T5" fmla="*/ 0 h 27"/>
                <a:gd name="T6" fmla="*/ 0 w 24"/>
                <a:gd name="T7" fmla="*/ 0 h 27"/>
                <a:gd name="T8" fmla="*/ 0 w 24"/>
                <a:gd name="T9" fmla="*/ 0 h 27"/>
                <a:gd name="T10" fmla="*/ 0 w 24"/>
                <a:gd name="T11" fmla="*/ 0 h 27"/>
                <a:gd name="T12" fmla="*/ 0 w 24"/>
                <a:gd name="T13" fmla="*/ 0 h 27"/>
                <a:gd name="T14" fmla="*/ 0 w 24"/>
                <a:gd name="T15" fmla="*/ 0 h 27"/>
                <a:gd name="T16" fmla="*/ 0 w 24"/>
                <a:gd name="T17" fmla="*/ 0 h 27"/>
                <a:gd name="T18" fmla="*/ 0 w 24"/>
                <a:gd name="T19" fmla="*/ 0 h 27"/>
                <a:gd name="T20" fmla="*/ 0 w 24"/>
                <a:gd name="T21" fmla="*/ 0 h 27"/>
                <a:gd name="T22" fmla="*/ 0 w 24"/>
                <a:gd name="T23" fmla="*/ 0 h 27"/>
                <a:gd name="T24" fmla="*/ 0 w 24"/>
                <a:gd name="T25" fmla="*/ 0 h 27"/>
                <a:gd name="T26" fmla="*/ 0 w 24"/>
                <a:gd name="T27" fmla="*/ 0 h 27"/>
                <a:gd name="T28" fmla="*/ 0 w 24"/>
                <a:gd name="T29" fmla="*/ 0 h 27"/>
                <a:gd name="T30" fmla="*/ 0 w 24"/>
                <a:gd name="T31" fmla="*/ 0 h 27"/>
                <a:gd name="T32" fmla="*/ 0 w 24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27">
                  <a:moveTo>
                    <a:pt x="22" y="10"/>
                  </a:moveTo>
                  <a:lnTo>
                    <a:pt x="23" y="13"/>
                  </a:lnTo>
                  <a:lnTo>
                    <a:pt x="24" y="17"/>
                  </a:lnTo>
                  <a:lnTo>
                    <a:pt x="24" y="19"/>
                  </a:lnTo>
                  <a:lnTo>
                    <a:pt x="21" y="22"/>
                  </a:lnTo>
                  <a:lnTo>
                    <a:pt x="20" y="23"/>
                  </a:lnTo>
                  <a:lnTo>
                    <a:pt x="20" y="24"/>
                  </a:lnTo>
                  <a:lnTo>
                    <a:pt x="19" y="26"/>
                  </a:lnTo>
                  <a:lnTo>
                    <a:pt x="19" y="27"/>
                  </a:lnTo>
                  <a:lnTo>
                    <a:pt x="13" y="23"/>
                  </a:lnTo>
                  <a:lnTo>
                    <a:pt x="7" y="17"/>
                  </a:lnTo>
                  <a:lnTo>
                    <a:pt x="3" y="11"/>
                  </a:lnTo>
                  <a:lnTo>
                    <a:pt x="0" y="4"/>
                  </a:lnTo>
                  <a:lnTo>
                    <a:pt x="6" y="0"/>
                  </a:lnTo>
                  <a:lnTo>
                    <a:pt x="13" y="1"/>
                  </a:lnTo>
                  <a:lnTo>
                    <a:pt x="19" y="4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15" name="Freeform 907"/>
            <p:cNvSpPr>
              <a:spLocks/>
            </p:cNvSpPr>
            <p:nvPr/>
          </p:nvSpPr>
          <p:spPr bwMode="auto">
            <a:xfrm>
              <a:off x="1747" y="1825"/>
              <a:ext cx="14" cy="6"/>
            </a:xfrm>
            <a:custGeom>
              <a:avLst/>
              <a:gdLst>
                <a:gd name="T0" fmla="*/ 0 w 52"/>
                <a:gd name="T1" fmla="*/ 0 h 19"/>
                <a:gd name="T2" fmla="*/ 0 w 52"/>
                <a:gd name="T3" fmla="*/ 0 h 19"/>
                <a:gd name="T4" fmla="*/ 0 w 52"/>
                <a:gd name="T5" fmla="*/ 0 h 19"/>
                <a:gd name="T6" fmla="*/ 0 w 52"/>
                <a:gd name="T7" fmla="*/ 0 h 19"/>
                <a:gd name="T8" fmla="*/ 0 w 52"/>
                <a:gd name="T9" fmla="*/ 0 h 19"/>
                <a:gd name="T10" fmla="*/ 0 w 52"/>
                <a:gd name="T11" fmla="*/ 0 h 19"/>
                <a:gd name="T12" fmla="*/ 0 w 52"/>
                <a:gd name="T13" fmla="*/ 0 h 19"/>
                <a:gd name="T14" fmla="*/ 0 w 52"/>
                <a:gd name="T15" fmla="*/ 0 h 19"/>
                <a:gd name="T16" fmla="*/ 0 w 52"/>
                <a:gd name="T17" fmla="*/ 0 h 19"/>
                <a:gd name="T18" fmla="*/ 0 w 52"/>
                <a:gd name="T19" fmla="*/ 0 h 19"/>
                <a:gd name="T20" fmla="*/ 0 w 52"/>
                <a:gd name="T21" fmla="*/ 0 h 19"/>
                <a:gd name="T22" fmla="*/ 0 w 52"/>
                <a:gd name="T23" fmla="*/ 0 h 19"/>
                <a:gd name="T24" fmla="*/ 0 w 52"/>
                <a:gd name="T25" fmla="*/ 0 h 19"/>
                <a:gd name="T26" fmla="*/ 0 w 52"/>
                <a:gd name="T27" fmla="*/ 0 h 19"/>
                <a:gd name="T28" fmla="*/ 0 w 52"/>
                <a:gd name="T29" fmla="*/ 0 h 19"/>
                <a:gd name="T30" fmla="*/ 0 w 52"/>
                <a:gd name="T31" fmla="*/ 0 h 19"/>
                <a:gd name="T32" fmla="*/ 0 w 52"/>
                <a:gd name="T33" fmla="*/ 0 h 19"/>
                <a:gd name="T34" fmla="*/ 0 w 52"/>
                <a:gd name="T35" fmla="*/ 0 h 19"/>
                <a:gd name="T36" fmla="*/ 0 w 52"/>
                <a:gd name="T37" fmla="*/ 0 h 19"/>
                <a:gd name="T38" fmla="*/ 0 w 52"/>
                <a:gd name="T39" fmla="*/ 0 h 19"/>
                <a:gd name="T40" fmla="*/ 0 w 52"/>
                <a:gd name="T41" fmla="*/ 0 h 19"/>
                <a:gd name="T42" fmla="*/ 0 w 52"/>
                <a:gd name="T43" fmla="*/ 0 h 1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2" h="19">
                  <a:moveTo>
                    <a:pt x="52" y="12"/>
                  </a:moveTo>
                  <a:lnTo>
                    <a:pt x="52" y="15"/>
                  </a:lnTo>
                  <a:lnTo>
                    <a:pt x="50" y="16"/>
                  </a:lnTo>
                  <a:lnTo>
                    <a:pt x="46" y="17"/>
                  </a:lnTo>
                  <a:lnTo>
                    <a:pt x="44" y="19"/>
                  </a:lnTo>
                  <a:lnTo>
                    <a:pt x="4" y="19"/>
                  </a:lnTo>
                  <a:lnTo>
                    <a:pt x="4" y="15"/>
                  </a:lnTo>
                  <a:lnTo>
                    <a:pt x="4" y="13"/>
                  </a:lnTo>
                  <a:lnTo>
                    <a:pt x="1" y="12"/>
                  </a:lnTo>
                  <a:lnTo>
                    <a:pt x="0" y="9"/>
                  </a:lnTo>
                  <a:lnTo>
                    <a:pt x="4" y="7"/>
                  </a:lnTo>
                  <a:lnTo>
                    <a:pt x="8" y="4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1"/>
                  </a:lnTo>
                  <a:lnTo>
                    <a:pt x="31" y="1"/>
                  </a:lnTo>
                  <a:lnTo>
                    <a:pt x="36" y="2"/>
                  </a:lnTo>
                  <a:lnTo>
                    <a:pt x="39" y="5"/>
                  </a:lnTo>
                  <a:lnTo>
                    <a:pt x="44" y="6"/>
                  </a:lnTo>
                  <a:lnTo>
                    <a:pt x="49" y="9"/>
                  </a:lnTo>
                  <a:lnTo>
                    <a:pt x="52" y="12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16" name="Freeform 908"/>
            <p:cNvSpPr>
              <a:spLocks/>
            </p:cNvSpPr>
            <p:nvPr/>
          </p:nvSpPr>
          <p:spPr bwMode="auto">
            <a:xfrm>
              <a:off x="1758" y="1831"/>
              <a:ext cx="6" cy="3"/>
            </a:xfrm>
            <a:custGeom>
              <a:avLst/>
              <a:gdLst>
                <a:gd name="T0" fmla="*/ 0 w 21"/>
                <a:gd name="T1" fmla="*/ 0 h 12"/>
                <a:gd name="T2" fmla="*/ 0 w 21"/>
                <a:gd name="T3" fmla="*/ 0 h 12"/>
                <a:gd name="T4" fmla="*/ 0 w 21"/>
                <a:gd name="T5" fmla="*/ 0 h 12"/>
                <a:gd name="T6" fmla="*/ 0 w 21"/>
                <a:gd name="T7" fmla="*/ 0 h 12"/>
                <a:gd name="T8" fmla="*/ 0 w 21"/>
                <a:gd name="T9" fmla="*/ 0 h 12"/>
                <a:gd name="T10" fmla="*/ 0 w 21"/>
                <a:gd name="T11" fmla="*/ 0 h 12"/>
                <a:gd name="T12" fmla="*/ 0 w 21"/>
                <a:gd name="T13" fmla="*/ 0 h 12"/>
                <a:gd name="T14" fmla="*/ 0 w 21"/>
                <a:gd name="T15" fmla="*/ 0 h 12"/>
                <a:gd name="T16" fmla="*/ 0 w 21"/>
                <a:gd name="T17" fmla="*/ 0 h 12"/>
                <a:gd name="T18" fmla="*/ 0 w 21"/>
                <a:gd name="T19" fmla="*/ 0 h 12"/>
                <a:gd name="T20" fmla="*/ 0 w 21"/>
                <a:gd name="T21" fmla="*/ 0 h 12"/>
                <a:gd name="T22" fmla="*/ 0 w 21"/>
                <a:gd name="T23" fmla="*/ 0 h 12"/>
                <a:gd name="T24" fmla="*/ 0 w 21"/>
                <a:gd name="T25" fmla="*/ 0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1" h="12">
                  <a:moveTo>
                    <a:pt x="21" y="7"/>
                  </a:moveTo>
                  <a:lnTo>
                    <a:pt x="21" y="10"/>
                  </a:lnTo>
                  <a:lnTo>
                    <a:pt x="19" y="11"/>
                  </a:lnTo>
                  <a:lnTo>
                    <a:pt x="17" y="12"/>
                  </a:lnTo>
                  <a:lnTo>
                    <a:pt x="16" y="12"/>
                  </a:lnTo>
                  <a:lnTo>
                    <a:pt x="11" y="11"/>
                  </a:lnTo>
                  <a:lnTo>
                    <a:pt x="7" y="9"/>
                  </a:lnTo>
                  <a:lnTo>
                    <a:pt x="2" y="5"/>
                  </a:lnTo>
                  <a:lnTo>
                    <a:pt x="0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6" y="4"/>
                  </a:lnTo>
                  <a:lnTo>
                    <a:pt x="21" y="7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17" name="Freeform 909"/>
            <p:cNvSpPr>
              <a:spLocks/>
            </p:cNvSpPr>
            <p:nvPr/>
          </p:nvSpPr>
          <p:spPr bwMode="auto">
            <a:xfrm>
              <a:off x="1698" y="1833"/>
              <a:ext cx="42" cy="21"/>
            </a:xfrm>
            <a:custGeom>
              <a:avLst/>
              <a:gdLst>
                <a:gd name="T0" fmla="*/ 0 w 160"/>
                <a:gd name="T1" fmla="*/ 0 h 65"/>
                <a:gd name="T2" fmla="*/ 0 w 160"/>
                <a:gd name="T3" fmla="*/ 0 h 65"/>
                <a:gd name="T4" fmla="*/ 0 w 160"/>
                <a:gd name="T5" fmla="*/ 0 h 65"/>
                <a:gd name="T6" fmla="*/ 0 w 160"/>
                <a:gd name="T7" fmla="*/ 0 h 65"/>
                <a:gd name="T8" fmla="*/ 0 w 160"/>
                <a:gd name="T9" fmla="*/ 0 h 65"/>
                <a:gd name="T10" fmla="*/ 0 w 160"/>
                <a:gd name="T11" fmla="*/ 0 h 65"/>
                <a:gd name="T12" fmla="*/ 0 w 160"/>
                <a:gd name="T13" fmla="*/ 0 h 65"/>
                <a:gd name="T14" fmla="*/ 0 w 160"/>
                <a:gd name="T15" fmla="*/ 0 h 65"/>
                <a:gd name="T16" fmla="*/ 0 w 160"/>
                <a:gd name="T17" fmla="*/ 0 h 65"/>
                <a:gd name="T18" fmla="*/ 0 w 160"/>
                <a:gd name="T19" fmla="*/ 0 h 65"/>
                <a:gd name="T20" fmla="*/ 0 w 160"/>
                <a:gd name="T21" fmla="*/ 0 h 65"/>
                <a:gd name="T22" fmla="*/ 0 w 160"/>
                <a:gd name="T23" fmla="*/ 0 h 65"/>
                <a:gd name="T24" fmla="*/ 0 w 160"/>
                <a:gd name="T25" fmla="*/ 0 h 65"/>
                <a:gd name="T26" fmla="*/ 0 w 160"/>
                <a:gd name="T27" fmla="*/ 0 h 65"/>
                <a:gd name="T28" fmla="*/ 0 w 160"/>
                <a:gd name="T29" fmla="*/ 0 h 65"/>
                <a:gd name="T30" fmla="*/ 0 w 160"/>
                <a:gd name="T31" fmla="*/ 0 h 65"/>
                <a:gd name="T32" fmla="*/ 0 w 160"/>
                <a:gd name="T33" fmla="*/ 0 h 65"/>
                <a:gd name="T34" fmla="*/ 0 w 160"/>
                <a:gd name="T35" fmla="*/ 0 h 65"/>
                <a:gd name="T36" fmla="*/ 0 w 160"/>
                <a:gd name="T37" fmla="*/ 0 h 65"/>
                <a:gd name="T38" fmla="*/ 0 w 160"/>
                <a:gd name="T39" fmla="*/ 0 h 65"/>
                <a:gd name="T40" fmla="*/ 0 w 160"/>
                <a:gd name="T41" fmla="*/ 0 h 65"/>
                <a:gd name="T42" fmla="*/ 0 w 160"/>
                <a:gd name="T43" fmla="*/ 0 h 65"/>
                <a:gd name="T44" fmla="*/ 0 w 160"/>
                <a:gd name="T45" fmla="*/ 0 h 65"/>
                <a:gd name="T46" fmla="*/ 0 w 160"/>
                <a:gd name="T47" fmla="*/ 0 h 65"/>
                <a:gd name="T48" fmla="*/ 0 w 160"/>
                <a:gd name="T49" fmla="*/ 0 h 65"/>
                <a:gd name="T50" fmla="*/ 0 w 160"/>
                <a:gd name="T51" fmla="*/ 0 h 65"/>
                <a:gd name="T52" fmla="*/ 0 w 160"/>
                <a:gd name="T53" fmla="*/ 0 h 65"/>
                <a:gd name="T54" fmla="*/ 0 w 160"/>
                <a:gd name="T55" fmla="*/ 0 h 65"/>
                <a:gd name="T56" fmla="*/ 0 w 160"/>
                <a:gd name="T57" fmla="*/ 0 h 65"/>
                <a:gd name="T58" fmla="*/ 0 w 160"/>
                <a:gd name="T59" fmla="*/ 0 h 65"/>
                <a:gd name="T60" fmla="*/ 0 w 160"/>
                <a:gd name="T61" fmla="*/ 0 h 65"/>
                <a:gd name="T62" fmla="*/ 0 w 160"/>
                <a:gd name="T63" fmla="*/ 0 h 65"/>
                <a:gd name="T64" fmla="*/ 0 w 160"/>
                <a:gd name="T65" fmla="*/ 0 h 65"/>
                <a:gd name="T66" fmla="*/ 0 w 160"/>
                <a:gd name="T67" fmla="*/ 0 h 65"/>
                <a:gd name="T68" fmla="*/ 0 w 160"/>
                <a:gd name="T69" fmla="*/ 0 h 65"/>
                <a:gd name="T70" fmla="*/ 0 w 160"/>
                <a:gd name="T71" fmla="*/ 0 h 65"/>
                <a:gd name="T72" fmla="*/ 0 w 160"/>
                <a:gd name="T73" fmla="*/ 0 h 65"/>
                <a:gd name="T74" fmla="*/ 0 w 160"/>
                <a:gd name="T75" fmla="*/ 0 h 65"/>
                <a:gd name="T76" fmla="*/ 0 w 160"/>
                <a:gd name="T77" fmla="*/ 0 h 65"/>
                <a:gd name="T78" fmla="*/ 0 w 160"/>
                <a:gd name="T79" fmla="*/ 0 h 65"/>
                <a:gd name="T80" fmla="*/ 0 w 160"/>
                <a:gd name="T81" fmla="*/ 0 h 65"/>
                <a:gd name="T82" fmla="*/ 0 w 160"/>
                <a:gd name="T83" fmla="*/ 0 h 65"/>
                <a:gd name="T84" fmla="*/ 0 w 160"/>
                <a:gd name="T85" fmla="*/ 0 h 65"/>
                <a:gd name="T86" fmla="*/ 0 w 160"/>
                <a:gd name="T87" fmla="*/ 0 h 65"/>
                <a:gd name="T88" fmla="*/ 0 w 160"/>
                <a:gd name="T89" fmla="*/ 0 h 6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60" h="65">
                  <a:moveTo>
                    <a:pt x="119" y="9"/>
                  </a:moveTo>
                  <a:lnTo>
                    <a:pt x="125" y="11"/>
                  </a:lnTo>
                  <a:lnTo>
                    <a:pt x="129" y="13"/>
                  </a:lnTo>
                  <a:lnTo>
                    <a:pt x="135" y="14"/>
                  </a:lnTo>
                  <a:lnTo>
                    <a:pt x="140" y="15"/>
                  </a:lnTo>
                  <a:lnTo>
                    <a:pt x="145" y="16"/>
                  </a:lnTo>
                  <a:lnTo>
                    <a:pt x="150" y="19"/>
                  </a:lnTo>
                  <a:lnTo>
                    <a:pt x="156" y="21"/>
                  </a:lnTo>
                  <a:lnTo>
                    <a:pt x="160" y="23"/>
                  </a:lnTo>
                  <a:lnTo>
                    <a:pt x="152" y="22"/>
                  </a:lnTo>
                  <a:lnTo>
                    <a:pt x="144" y="21"/>
                  </a:lnTo>
                  <a:lnTo>
                    <a:pt x="136" y="21"/>
                  </a:lnTo>
                  <a:lnTo>
                    <a:pt x="128" y="22"/>
                  </a:lnTo>
                  <a:lnTo>
                    <a:pt x="119" y="23"/>
                  </a:lnTo>
                  <a:lnTo>
                    <a:pt x="111" y="26"/>
                  </a:lnTo>
                  <a:lnTo>
                    <a:pt x="103" y="28"/>
                  </a:lnTo>
                  <a:lnTo>
                    <a:pt x="96" y="30"/>
                  </a:lnTo>
                  <a:lnTo>
                    <a:pt x="130" y="46"/>
                  </a:lnTo>
                  <a:lnTo>
                    <a:pt x="123" y="46"/>
                  </a:lnTo>
                  <a:lnTo>
                    <a:pt x="115" y="45"/>
                  </a:lnTo>
                  <a:lnTo>
                    <a:pt x="107" y="45"/>
                  </a:lnTo>
                  <a:lnTo>
                    <a:pt x="100" y="45"/>
                  </a:lnTo>
                  <a:lnTo>
                    <a:pt x="92" y="46"/>
                  </a:lnTo>
                  <a:lnTo>
                    <a:pt x="84" y="46"/>
                  </a:lnTo>
                  <a:lnTo>
                    <a:pt x="76" y="46"/>
                  </a:lnTo>
                  <a:lnTo>
                    <a:pt x="69" y="47"/>
                  </a:lnTo>
                  <a:lnTo>
                    <a:pt x="67" y="51"/>
                  </a:lnTo>
                  <a:lnTo>
                    <a:pt x="95" y="65"/>
                  </a:lnTo>
                  <a:lnTo>
                    <a:pt x="83" y="62"/>
                  </a:lnTo>
                  <a:lnTo>
                    <a:pt x="72" y="61"/>
                  </a:lnTo>
                  <a:lnTo>
                    <a:pt x="60" y="61"/>
                  </a:lnTo>
                  <a:lnTo>
                    <a:pt x="49" y="62"/>
                  </a:lnTo>
                  <a:lnTo>
                    <a:pt x="36" y="62"/>
                  </a:lnTo>
                  <a:lnTo>
                    <a:pt x="24" y="64"/>
                  </a:lnTo>
                  <a:lnTo>
                    <a:pt x="12" y="65"/>
                  </a:lnTo>
                  <a:lnTo>
                    <a:pt x="0" y="65"/>
                  </a:lnTo>
                  <a:lnTo>
                    <a:pt x="16" y="55"/>
                  </a:lnTo>
                  <a:lnTo>
                    <a:pt x="32" y="46"/>
                  </a:lnTo>
                  <a:lnTo>
                    <a:pt x="47" y="37"/>
                  </a:lnTo>
                  <a:lnTo>
                    <a:pt x="64" y="27"/>
                  </a:lnTo>
                  <a:lnTo>
                    <a:pt x="80" y="17"/>
                  </a:lnTo>
                  <a:lnTo>
                    <a:pt x="97" y="11"/>
                  </a:lnTo>
                  <a:lnTo>
                    <a:pt x="114" y="4"/>
                  </a:lnTo>
                  <a:lnTo>
                    <a:pt x="133" y="0"/>
                  </a:lnTo>
                  <a:lnTo>
                    <a:pt x="119" y="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18" name="Freeform 910"/>
            <p:cNvSpPr>
              <a:spLocks/>
            </p:cNvSpPr>
            <p:nvPr/>
          </p:nvSpPr>
          <p:spPr bwMode="auto">
            <a:xfrm>
              <a:off x="1745" y="1838"/>
              <a:ext cx="58" cy="13"/>
            </a:xfrm>
            <a:custGeom>
              <a:avLst/>
              <a:gdLst>
                <a:gd name="T0" fmla="*/ 0 w 220"/>
                <a:gd name="T1" fmla="*/ 0 h 40"/>
                <a:gd name="T2" fmla="*/ 0 w 220"/>
                <a:gd name="T3" fmla="*/ 0 h 40"/>
                <a:gd name="T4" fmla="*/ 0 w 220"/>
                <a:gd name="T5" fmla="*/ 0 h 40"/>
                <a:gd name="T6" fmla="*/ 0 w 220"/>
                <a:gd name="T7" fmla="*/ 0 h 40"/>
                <a:gd name="T8" fmla="*/ 0 w 220"/>
                <a:gd name="T9" fmla="*/ 0 h 40"/>
                <a:gd name="T10" fmla="*/ 0 w 220"/>
                <a:gd name="T11" fmla="*/ 0 h 40"/>
                <a:gd name="T12" fmla="*/ 0 w 220"/>
                <a:gd name="T13" fmla="*/ 0 h 40"/>
                <a:gd name="T14" fmla="*/ 0 w 220"/>
                <a:gd name="T15" fmla="*/ 0 h 40"/>
                <a:gd name="T16" fmla="*/ 0 w 220"/>
                <a:gd name="T17" fmla="*/ 0 h 40"/>
                <a:gd name="T18" fmla="*/ 0 w 220"/>
                <a:gd name="T19" fmla="*/ 0 h 40"/>
                <a:gd name="T20" fmla="*/ 0 w 220"/>
                <a:gd name="T21" fmla="*/ 0 h 40"/>
                <a:gd name="T22" fmla="*/ 0 w 220"/>
                <a:gd name="T23" fmla="*/ 0 h 40"/>
                <a:gd name="T24" fmla="*/ 0 w 220"/>
                <a:gd name="T25" fmla="*/ 0 h 40"/>
                <a:gd name="T26" fmla="*/ 0 w 220"/>
                <a:gd name="T27" fmla="*/ 0 h 40"/>
                <a:gd name="T28" fmla="*/ 0 w 220"/>
                <a:gd name="T29" fmla="*/ 0 h 40"/>
                <a:gd name="T30" fmla="*/ 0 w 220"/>
                <a:gd name="T31" fmla="*/ 0 h 40"/>
                <a:gd name="T32" fmla="*/ 0 w 220"/>
                <a:gd name="T33" fmla="*/ 0 h 40"/>
                <a:gd name="T34" fmla="*/ 0 w 220"/>
                <a:gd name="T35" fmla="*/ 0 h 40"/>
                <a:gd name="T36" fmla="*/ 0 w 220"/>
                <a:gd name="T37" fmla="*/ 0 h 40"/>
                <a:gd name="T38" fmla="*/ 0 w 220"/>
                <a:gd name="T39" fmla="*/ 0 h 40"/>
                <a:gd name="T40" fmla="*/ 0 w 220"/>
                <a:gd name="T41" fmla="*/ 0 h 40"/>
                <a:gd name="T42" fmla="*/ 0 w 220"/>
                <a:gd name="T43" fmla="*/ 0 h 40"/>
                <a:gd name="T44" fmla="*/ 0 w 220"/>
                <a:gd name="T45" fmla="*/ 0 h 40"/>
                <a:gd name="T46" fmla="*/ 0 w 220"/>
                <a:gd name="T47" fmla="*/ 0 h 40"/>
                <a:gd name="T48" fmla="*/ 0 w 220"/>
                <a:gd name="T49" fmla="*/ 0 h 40"/>
                <a:gd name="T50" fmla="*/ 0 w 220"/>
                <a:gd name="T51" fmla="*/ 0 h 40"/>
                <a:gd name="T52" fmla="*/ 0 w 220"/>
                <a:gd name="T53" fmla="*/ 0 h 40"/>
                <a:gd name="T54" fmla="*/ 0 w 220"/>
                <a:gd name="T55" fmla="*/ 0 h 40"/>
                <a:gd name="T56" fmla="*/ 0 w 220"/>
                <a:gd name="T57" fmla="*/ 0 h 40"/>
                <a:gd name="T58" fmla="*/ 0 w 220"/>
                <a:gd name="T59" fmla="*/ 0 h 4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20" h="40">
                  <a:moveTo>
                    <a:pt x="86" y="19"/>
                  </a:moveTo>
                  <a:lnTo>
                    <a:pt x="103" y="21"/>
                  </a:lnTo>
                  <a:lnTo>
                    <a:pt x="120" y="22"/>
                  </a:lnTo>
                  <a:lnTo>
                    <a:pt x="136" y="22"/>
                  </a:lnTo>
                  <a:lnTo>
                    <a:pt x="153" y="23"/>
                  </a:lnTo>
                  <a:lnTo>
                    <a:pt x="171" y="23"/>
                  </a:lnTo>
                  <a:lnTo>
                    <a:pt x="187" y="24"/>
                  </a:lnTo>
                  <a:lnTo>
                    <a:pt x="204" y="26"/>
                  </a:lnTo>
                  <a:lnTo>
                    <a:pt x="220" y="28"/>
                  </a:lnTo>
                  <a:lnTo>
                    <a:pt x="201" y="29"/>
                  </a:lnTo>
                  <a:lnTo>
                    <a:pt x="180" y="32"/>
                  </a:lnTo>
                  <a:lnTo>
                    <a:pt x="159" y="36"/>
                  </a:lnTo>
                  <a:lnTo>
                    <a:pt x="139" y="38"/>
                  </a:lnTo>
                  <a:lnTo>
                    <a:pt x="119" y="40"/>
                  </a:lnTo>
                  <a:lnTo>
                    <a:pt x="99" y="39"/>
                  </a:lnTo>
                  <a:lnTo>
                    <a:pt x="79" y="37"/>
                  </a:lnTo>
                  <a:lnTo>
                    <a:pt x="60" y="30"/>
                  </a:lnTo>
                  <a:lnTo>
                    <a:pt x="53" y="27"/>
                  </a:lnTo>
                  <a:lnTo>
                    <a:pt x="45" y="23"/>
                  </a:lnTo>
                  <a:lnTo>
                    <a:pt x="38" y="21"/>
                  </a:lnTo>
                  <a:lnTo>
                    <a:pt x="30" y="17"/>
                  </a:lnTo>
                  <a:lnTo>
                    <a:pt x="22" y="14"/>
                  </a:lnTo>
                  <a:lnTo>
                    <a:pt x="15" y="11"/>
                  </a:lnTo>
                  <a:lnTo>
                    <a:pt x="7" y="7"/>
                  </a:lnTo>
                  <a:lnTo>
                    <a:pt x="0" y="4"/>
                  </a:lnTo>
                  <a:lnTo>
                    <a:pt x="7" y="1"/>
                  </a:lnTo>
                  <a:lnTo>
                    <a:pt x="15" y="0"/>
                  </a:lnTo>
                  <a:lnTo>
                    <a:pt x="24" y="1"/>
                  </a:lnTo>
                  <a:lnTo>
                    <a:pt x="32" y="1"/>
                  </a:lnTo>
                  <a:lnTo>
                    <a:pt x="86" y="1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19" name="Freeform 911"/>
            <p:cNvSpPr>
              <a:spLocks/>
            </p:cNvSpPr>
            <p:nvPr/>
          </p:nvSpPr>
          <p:spPr bwMode="auto">
            <a:xfrm>
              <a:off x="1734" y="1851"/>
              <a:ext cx="4" cy="8"/>
            </a:xfrm>
            <a:custGeom>
              <a:avLst/>
              <a:gdLst>
                <a:gd name="T0" fmla="*/ 0 w 16"/>
                <a:gd name="T1" fmla="*/ 0 h 24"/>
                <a:gd name="T2" fmla="*/ 0 w 16"/>
                <a:gd name="T3" fmla="*/ 0 h 24"/>
                <a:gd name="T4" fmla="*/ 0 w 16"/>
                <a:gd name="T5" fmla="*/ 0 h 24"/>
                <a:gd name="T6" fmla="*/ 0 w 16"/>
                <a:gd name="T7" fmla="*/ 0 h 24"/>
                <a:gd name="T8" fmla="*/ 0 w 16"/>
                <a:gd name="T9" fmla="*/ 0 h 24"/>
                <a:gd name="T10" fmla="*/ 0 w 16"/>
                <a:gd name="T11" fmla="*/ 0 h 24"/>
                <a:gd name="T12" fmla="*/ 0 w 16"/>
                <a:gd name="T13" fmla="*/ 0 h 24"/>
                <a:gd name="T14" fmla="*/ 0 w 16"/>
                <a:gd name="T15" fmla="*/ 0 h 24"/>
                <a:gd name="T16" fmla="*/ 0 w 16"/>
                <a:gd name="T17" fmla="*/ 0 h 24"/>
                <a:gd name="T18" fmla="*/ 0 w 16"/>
                <a:gd name="T19" fmla="*/ 0 h 24"/>
                <a:gd name="T20" fmla="*/ 0 w 16"/>
                <a:gd name="T21" fmla="*/ 0 h 24"/>
                <a:gd name="T22" fmla="*/ 0 w 16"/>
                <a:gd name="T23" fmla="*/ 0 h 24"/>
                <a:gd name="T24" fmla="*/ 0 w 16"/>
                <a:gd name="T25" fmla="*/ 0 h 24"/>
                <a:gd name="T26" fmla="*/ 0 w 16"/>
                <a:gd name="T27" fmla="*/ 0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" h="24">
                  <a:moveTo>
                    <a:pt x="16" y="11"/>
                  </a:moveTo>
                  <a:lnTo>
                    <a:pt x="16" y="15"/>
                  </a:lnTo>
                  <a:lnTo>
                    <a:pt x="16" y="19"/>
                  </a:lnTo>
                  <a:lnTo>
                    <a:pt x="13" y="22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1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3"/>
                  </a:lnTo>
                  <a:lnTo>
                    <a:pt x="12" y="7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20" name="Freeform 912"/>
            <p:cNvSpPr>
              <a:spLocks/>
            </p:cNvSpPr>
            <p:nvPr/>
          </p:nvSpPr>
          <p:spPr bwMode="auto">
            <a:xfrm>
              <a:off x="1748" y="1851"/>
              <a:ext cx="7" cy="10"/>
            </a:xfrm>
            <a:custGeom>
              <a:avLst/>
              <a:gdLst>
                <a:gd name="T0" fmla="*/ 0 w 23"/>
                <a:gd name="T1" fmla="*/ 0 h 27"/>
                <a:gd name="T2" fmla="*/ 0 w 23"/>
                <a:gd name="T3" fmla="*/ 0 h 27"/>
                <a:gd name="T4" fmla="*/ 0 w 23"/>
                <a:gd name="T5" fmla="*/ 0 h 27"/>
                <a:gd name="T6" fmla="*/ 0 w 23"/>
                <a:gd name="T7" fmla="*/ 0 h 27"/>
                <a:gd name="T8" fmla="*/ 0 w 23"/>
                <a:gd name="T9" fmla="*/ 0 h 27"/>
                <a:gd name="T10" fmla="*/ 0 w 23"/>
                <a:gd name="T11" fmla="*/ 0 h 27"/>
                <a:gd name="T12" fmla="*/ 0 w 23"/>
                <a:gd name="T13" fmla="*/ 0 h 27"/>
                <a:gd name="T14" fmla="*/ 0 w 23"/>
                <a:gd name="T15" fmla="*/ 0 h 27"/>
                <a:gd name="T16" fmla="*/ 0 w 23"/>
                <a:gd name="T17" fmla="*/ 0 h 27"/>
                <a:gd name="T18" fmla="*/ 0 w 23"/>
                <a:gd name="T19" fmla="*/ 0 h 27"/>
                <a:gd name="T20" fmla="*/ 0 w 23"/>
                <a:gd name="T21" fmla="*/ 0 h 27"/>
                <a:gd name="T22" fmla="*/ 0 w 23"/>
                <a:gd name="T23" fmla="*/ 0 h 27"/>
                <a:gd name="T24" fmla="*/ 0 w 23"/>
                <a:gd name="T25" fmla="*/ 0 h 27"/>
                <a:gd name="T26" fmla="*/ 0 w 23"/>
                <a:gd name="T27" fmla="*/ 0 h 27"/>
                <a:gd name="T28" fmla="*/ 0 w 23"/>
                <a:gd name="T29" fmla="*/ 0 h 27"/>
                <a:gd name="T30" fmla="*/ 0 w 23"/>
                <a:gd name="T31" fmla="*/ 0 h 27"/>
                <a:gd name="T32" fmla="*/ 0 w 23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3" h="27">
                  <a:moveTo>
                    <a:pt x="23" y="8"/>
                  </a:moveTo>
                  <a:lnTo>
                    <a:pt x="23" y="14"/>
                  </a:lnTo>
                  <a:lnTo>
                    <a:pt x="21" y="19"/>
                  </a:lnTo>
                  <a:lnTo>
                    <a:pt x="16" y="23"/>
                  </a:lnTo>
                  <a:lnTo>
                    <a:pt x="11" y="26"/>
                  </a:lnTo>
                  <a:lnTo>
                    <a:pt x="7" y="27"/>
                  </a:lnTo>
                  <a:lnTo>
                    <a:pt x="4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1" y="15"/>
                  </a:lnTo>
                  <a:lnTo>
                    <a:pt x="2" y="9"/>
                  </a:lnTo>
                  <a:lnTo>
                    <a:pt x="6" y="4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7" y="2"/>
                  </a:lnTo>
                  <a:lnTo>
                    <a:pt x="21" y="4"/>
                  </a:lnTo>
                  <a:lnTo>
                    <a:pt x="23" y="8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21" name="Freeform 913"/>
            <p:cNvSpPr>
              <a:spLocks/>
            </p:cNvSpPr>
            <p:nvPr/>
          </p:nvSpPr>
          <p:spPr bwMode="auto">
            <a:xfrm>
              <a:off x="1784" y="1858"/>
              <a:ext cx="2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0 w 10"/>
                <a:gd name="T5" fmla="*/ 0 h 7"/>
                <a:gd name="T6" fmla="*/ 0 w 10"/>
                <a:gd name="T7" fmla="*/ 0 h 7"/>
                <a:gd name="T8" fmla="*/ 0 w 10"/>
                <a:gd name="T9" fmla="*/ 0 h 7"/>
                <a:gd name="T10" fmla="*/ 0 w 10"/>
                <a:gd name="T11" fmla="*/ 0 h 7"/>
                <a:gd name="T12" fmla="*/ 0 w 10"/>
                <a:gd name="T13" fmla="*/ 0 h 7"/>
                <a:gd name="T14" fmla="*/ 0 w 10"/>
                <a:gd name="T15" fmla="*/ 0 h 7"/>
                <a:gd name="T16" fmla="*/ 0 w 10"/>
                <a:gd name="T17" fmla="*/ 0 h 7"/>
                <a:gd name="T18" fmla="*/ 0 w 10"/>
                <a:gd name="T19" fmla="*/ 0 h 7"/>
                <a:gd name="T20" fmla="*/ 0 w 10"/>
                <a:gd name="T21" fmla="*/ 0 h 7"/>
                <a:gd name="T22" fmla="*/ 0 w 10"/>
                <a:gd name="T23" fmla="*/ 0 h 7"/>
                <a:gd name="T24" fmla="*/ 0 w 10"/>
                <a:gd name="T25" fmla="*/ 0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" h="7">
                  <a:moveTo>
                    <a:pt x="10" y="2"/>
                  </a:moveTo>
                  <a:lnTo>
                    <a:pt x="10" y="3"/>
                  </a:lnTo>
                  <a:lnTo>
                    <a:pt x="7" y="4"/>
                  </a:lnTo>
                  <a:lnTo>
                    <a:pt x="6" y="6"/>
                  </a:lnTo>
                  <a:lnTo>
                    <a:pt x="5" y="7"/>
                  </a:lnTo>
                  <a:lnTo>
                    <a:pt x="4" y="7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22" name="Freeform 914"/>
            <p:cNvSpPr>
              <a:spLocks/>
            </p:cNvSpPr>
            <p:nvPr/>
          </p:nvSpPr>
          <p:spPr bwMode="auto">
            <a:xfrm>
              <a:off x="1706" y="1859"/>
              <a:ext cx="10" cy="4"/>
            </a:xfrm>
            <a:custGeom>
              <a:avLst/>
              <a:gdLst>
                <a:gd name="T0" fmla="*/ 0 w 40"/>
                <a:gd name="T1" fmla="*/ 0 h 11"/>
                <a:gd name="T2" fmla="*/ 0 w 40"/>
                <a:gd name="T3" fmla="*/ 0 h 11"/>
                <a:gd name="T4" fmla="*/ 0 w 40"/>
                <a:gd name="T5" fmla="*/ 0 h 11"/>
                <a:gd name="T6" fmla="*/ 0 w 40"/>
                <a:gd name="T7" fmla="*/ 0 h 11"/>
                <a:gd name="T8" fmla="*/ 0 w 40"/>
                <a:gd name="T9" fmla="*/ 0 h 11"/>
                <a:gd name="T10" fmla="*/ 0 w 40"/>
                <a:gd name="T11" fmla="*/ 0 h 11"/>
                <a:gd name="T12" fmla="*/ 0 w 40"/>
                <a:gd name="T13" fmla="*/ 0 h 11"/>
                <a:gd name="T14" fmla="*/ 0 w 40"/>
                <a:gd name="T15" fmla="*/ 0 h 11"/>
                <a:gd name="T16" fmla="*/ 0 w 40"/>
                <a:gd name="T17" fmla="*/ 0 h 11"/>
                <a:gd name="T18" fmla="*/ 0 w 40"/>
                <a:gd name="T19" fmla="*/ 0 h 11"/>
                <a:gd name="T20" fmla="*/ 0 w 40"/>
                <a:gd name="T21" fmla="*/ 0 h 11"/>
                <a:gd name="T22" fmla="*/ 0 w 40"/>
                <a:gd name="T23" fmla="*/ 0 h 11"/>
                <a:gd name="T24" fmla="*/ 0 w 40"/>
                <a:gd name="T25" fmla="*/ 0 h 11"/>
                <a:gd name="T26" fmla="*/ 0 w 40"/>
                <a:gd name="T27" fmla="*/ 0 h 11"/>
                <a:gd name="T28" fmla="*/ 0 w 40"/>
                <a:gd name="T29" fmla="*/ 0 h 11"/>
                <a:gd name="T30" fmla="*/ 0 w 40"/>
                <a:gd name="T31" fmla="*/ 0 h 11"/>
                <a:gd name="T32" fmla="*/ 0 w 40"/>
                <a:gd name="T33" fmla="*/ 0 h 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0" h="11">
                  <a:moveTo>
                    <a:pt x="40" y="8"/>
                  </a:moveTo>
                  <a:lnTo>
                    <a:pt x="35" y="9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0" y="11"/>
                  </a:lnTo>
                  <a:lnTo>
                    <a:pt x="15" y="11"/>
                  </a:lnTo>
                  <a:lnTo>
                    <a:pt x="11" y="11"/>
                  </a:lnTo>
                  <a:lnTo>
                    <a:pt x="5" y="11"/>
                  </a:lnTo>
                  <a:lnTo>
                    <a:pt x="0" y="10"/>
                  </a:lnTo>
                  <a:lnTo>
                    <a:pt x="3" y="7"/>
                  </a:lnTo>
                  <a:lnTo>
                    <a:pt x="6" y="3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28" y="0"/>
                  </a:lnTo>
                  <a:lnTo>
                    <a:pt x="35" y="3"/>
                  </a:lnTo>
                  <a:lnTo>
                    <a:pt x="40" y="8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23" name="Freeform 915"/>
            <p:cNvSpPr>
              <a:spLocks/>
            </p:cNvSpPr>
            <p:nvPr/>
          </p:nvSpPr>
          <p:spPr bwMode="auto">
            <a:xfrm>
              <a:off x="1765" y="1861"/>
              <a:ext cx="4" cy="6"/>
            </a:xfrm>
            <a:custGeom>
              <a:avLst/>
              <a:gdLst>
                <a:gd name="T0" fmla="*/ 0 w 16"/>
                <a:gd name="T1" fmla="*/ 0 h 20"/>
                <a:gd name="T2" fmla="*/ 0 w 16"/>
                <a:gd name="T3" fmla="*/ 0 h 20"/>
                <a:gd name="T4" fmla="*/ 0 w 16"/>
                <a:gd name="T5" fmla="*/ 0 h 20"/>
                <a:gd name="T6" fmla="*/ 0 w 16"/>
                <a:gd name="T7" fmla="*/ 0 h 20"/>
                <a:gd name="T8" fmla="*/ 0 w 16"/>
                <a:gd name="T9" fmla="*/ 0 h 20"/>
                <a:gd name="T10" fmla="*/ 0 w 16"/>
                <a:gd name="T11" fmla="*/ 0 h 20"/>
                <a:gd name="T12" fmla="*/ 0 w 16"/>
                <a:gd name="T13" fmla="*/ 0 h 20"/>
                <a:gd name="T14" fmla="*/ 0 w 16"/>
                <a:gd name="T15" fmla="*/ 0 h 20"/>
                <a:gd name="T16" fmla="*/ 0 w 16"/>
                <a:gd name="T17" fmla="*/ 0 h 20"/>
                <a:gd name="T18" fmla="*/ 0 w 16"/>
                <a:gd name="T19" fmla="*/ 0 h 20"/>
                <a:gd name="T20" fmla="*/ 0 w 16"/>
                <a:gd name="T21" fmla="*/ 0 h 20"/>
                <a:gd name="T22" fmla="*/ 0 w 16"/>
                <a:gd name="T23" fmla="*/ 0 h 20"/>
                <a:gd name="T24" fmla="*/ 0 w 16"/>
                <a:gd name="T25" fmla="*/ 0 h 20"/>
                <a:gd name="T26" fmla="*/ 0 w 16"/>
                <a:gd name="T27" fmla="*/ 0 h 20"/>
                <a:gd name="T28" fmla="*/ 0 w 16"/>
                <a:gd name="T29" fmla="*/ 0 h 20"/>
                <a:gd name="T30" fmla="*/ 0 w 16"/>
                <a:gd name="T31" fmla="*/ 0 h 20"/>
                <a:gd name="T32" fmla="*/ 0 w 16"/>
                <a:gd name="T33" fmla="*/ 0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" h="20">
                  <a:moveTo>
                    <a:pt x="16" y="7"/>
                  </a:moveTo>
                  <a:lnTo>
                    <a:pt x="16" y="12"/>
                  </a:lnTo>
                  <a:lnTo>
                    <a:pt x="15" y="14"/>
                  </a:lnTo>
                  <a:lnTo>
                    <a:pt x="12" y="18"/>
                  </a:lnTo>
                  <a:lnTo>
                    <a:pt x="9" y="19"/>
                  </a:lnTo>
                  <a:lnTo>
                    <a:pt x="7" y="20"/>
                  </a:lnTo>
                  <a:lnTo>
                    <a:pt x="3" y="19"/>
                  </a:lnTo>
                  <a:lnTo>
                    <a:pt x="1" y="18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2" y="7"/>
                  </a:lnTo>
                  <a:lnTo>
                    <a:pt x="5" y="4"/>
                  </a:lnTo>
                  <a:lnTo>
                    <a:pt x="7" y="0"/>
                  </a:lnTo>
                  <a:lnTo>
                    <a:pt x="9" y="2"/>
                  </a:lnTo>
                  <a:lnTo>
                    <a:pt x="13" y="3"/>
                  </a:lnTo>
                  <a:lnTo>
                    <a:pt x="15" y="5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8024" name="Freeform 916"/>
            <p:cNvSpPr>
              <a:spLocks/>
            </p:cNvSpPr>
            <p:nvPr/>
          </p:nvSpPr>
          <p:spPr bwMode="auto">
            <a:xfrm>
              <a:off x="1743" y="1867"/>
              <a:ext cx="7" cy="3"/>
            </a:xfrm>
            <a:custGeom>
              <a:avLst/>
              <a:gdLst>
                <a:gd name="T0" fmla="*/ 0 w 30"/>
                <a:gd name="T1" fmla="*/ 0 h 10"/>
                <a:gd name="T2" fmla="*/ 0 w 30"/>
                <a:gd name="T3" fmla="*/ 0 h 10"/>
                <a:gd name="T4" fmla="*/ 0 w 30"/>
                <a:gd name="T5" fmla="*/ 0 h 10"/>
                <a:gd name="T6" fmla="*/ 0 w 30"/>
                <a:gd name="T7" fmla="*/ 0 h 10"/>
                <a:gd name="T8" fmla="*/ 0 w 30"/>
                <a:gd name="T9" fmla="*/ 0 h 10"/>
                <a:gd name="T10" fmla="*/ 0 w 30"/>
                <a:gd name="T11" fmla="*/ 0 h 10"/>
                <a:gd name="T12" fmla="*/ 0 w 30"/>
                <a:gd name="T13" fmla="*/ 0 h 10"/>
                <a:gd name="T14" fmla="*/ 0 w 30"/>
                <a:gd name="T15" fmla="*/ 0 h 10"/>
                <a:gd name="T16" fmla="*/ 0 w 30"/>
                <a:gd name="T17" fmla="*/ 0 h 10"/>
                <a:gd name="T18" fmla="*/ 0 w 30"/>
                <a:gd name="T19" fmla="*/ 0 h 10"/>
                <a:gd name="T20" fmla="*/ 0 w 30"/>
                <a:gd name="T21" fmla="*/ 0 h 10"/>
                <a:gd name="T22" fmla="*/ 0 w 30"/>
                <a:gd name="T23" fmla="*/ 0 h 10"/>
                <a:gd name="T24" fmla="*/ 0 w 30"/>
                <a:gd name="T25" fmla="*/ 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10">
                  <a:moveTo>
                    <a:pt x="30" y="1"/>
                  </a:moveTo>
                  <a:lnTo>
                    <a:pt x="30" y="4"/>
                  </a:lnTo>
                  <a:lnTo>
                    <a:pt x="28" y="7"/>
                  </a:lnTo>
                  <a:lnTo>
                    <a:pt x="25" y="8"/>
                  </a:lnTo>
                  <a:lnTo>
                    <a:pt x="22" y="9"/>
                  </a:lnTo>
                  <a:lnTo>
                    <a:pt x="16" y="10"/>
                  </a:lnTo>
                  <a:lnTo>
                    <a:pt x="10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6" y="4"/>
                  </a:lnTo>
                  <a:lnTo>
                    <a:pt x="14" y="1"/>
                  </a:lnTo>
                  <a:lnTo>
                    <a:pt x="22" y="0"/>
                  </a:lnTo>
                  <a:lnTo>
                    <a:pt x="30" y="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17418" name="Group 917"/>
          <p:cNvGrpSpPr>
            <a:grpSpLocks/>
          </p:cNvGrpSpPr>
          <p:nvPr/>
        </p:nvGrpSpPr>
        <p:grpSpPr bwMode="auto">
          <a:xfrm>
            <a:off x="6238875" y="3070225"/>
            <a:ext cx="431800" cy="835025"/>
            <a:chOff x="1519" y="1117"/>
            <a:chExt cx="454" cy="798"/>
          </a:xfrm>
        </p:grpSpPr>
        <p:sp>
          <p:nvSpPr>
            <p:cNvPr id="17727" name="AutoShape 918"/>
            <p:cNvSpPr>
              <a:spLocks noChangeAspect="1" noChangeArrowheads="1" noTextEdit="1"/>
            </p:cNvSpPr>
            <p:nvPr/>
          </p:nvSpPr>
          <p:spPr bwMode="auto">
            <a:xfrm>
              <a:off x="1519" y="1117"/>
              <a:ext cx="454" cy="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28" name="Freeform 919"/>
            <p:cNvSpPr>
              <a:spLocks/>
            </p:cNvSpPr>
            <p:nvPr/>
          </p:nvSpPr>
          <p:spPr bwMode="auto">
            <a:xfrm>
              <a:off x="1536" y="1144"/>
              <a:ext cx="409" cy="507"/>
            </a:xfrm>
            <a:custGeom>
              <a:avLst/>
              <a:gdLst>
                <a:gd name="T0" fmla="*/ 0 w 1561"/>
                <a:gd name="T1" fmla="*/ 0 h 1533"/>
                <a:gd name="T2" fmla="*/ 0 w 1561"/>
                <a:gd name="T3" fmla="*/ 0 h 1533"/>
                <a:gd name="T4" fmla="*/ 0 w 1561"/>
                <a:gd name="T5" fmla="*/ 0 h 1533"/>
                <a:gd name="T6" fmla="*/ 0 w 1561"/>
                <a:gd name="T7" fmla="*/ 0 h 1533"/>
                <a:gd name="T8" fmla="*/ 0 w 1561"/>
                <a:gd name="T9" fmla="*/ 0 h 1533"/>
                <a:gd name="T10" fmla="*/ 0 w 1561"/>
                <a:gd name="T11" fmla="*/ 0 h 1533"/>
                <a:gd name="T12" fmla="*/ 0 w 1561"/>
                <a:gd name="T13" fmla="*/ 0 h 1533"/>
                <a:gd name="T14" fmla="*/ 0 w 1561"/>
                <a:gd name="T15" fmla="*/ 0 h 1533"/>
                <a:gd name="T16" fmla="*/ 0 w 1561"/>
                <a:gd name="T17" fmla="*/ 0 h 1533"/>
                <a:gd name="T18" fmla="*/ 0 w 1561"/>
                <a:gd name="T19" fmla="*/ 0 h 1533"/>
                <a:gd name="T20" fmla="*/ 0 w 1561"/>
                <a:gd name="T21" fmla="*/ 0 h 1533"/>
                <a:gd name="T22" fmla="*/ 0 w 1561"/>
                <a:gd name="T23" fmla="*/ 0 h 1533"/>
                <a:gd name="T24" fmla="*/ 0 w 1561"/>
                <a:gd name="T25" fmla="*/ 0 h 1533"/>
                <a:gd name="T26" fmla="*/ 0 w 1561"/>
                <a:gd name="T27" fmla="*/ 0 h 1533"/>
                <a:gd name="T28" fmla="*/ 0 w 1561"/>
                <a:gd name="T29" fmla="*/ 0 h 1533"/>
                <a:gd name="T30" fmla="*/ 0 w 1561"/>
                <a:gd name="T31" fmla="*/ 0 h 1533"/>
                <a:gd name="T32" fmla="*/ 0 w 1561"/>
                <a:gd name="T33" fmla="*/ 0 h 1533"/>
                <a:gd name="T34" fmla="*/ 0 w 1561"/>
                <a:gd name="T35" fmla="*/ 0 h 1533"/>
                <a:gd name="T36" fmla="*/ 0 w 1561"/>
                <a:gd name="T37" fmla="*/ 0 h 1533"/>
                <a:gd name="T38" fmla="*/ 0 w 1561"/>
                <a:gd name="T39" fmla="*/ 0 h 1533"/>
                <a:gd name="T40" fmla="*/ 0 w 1561"/>
                <a:gd name="T41" fmla="*/ 0 h 1533"/>
                <a:gd name="T42" fmla="*/ 0 w 1561"/>
                <a:gd name="T43" fmla="*/ 0 h 1533"/>
                <a:gd name="T44" fmla="*/ 0 w 1561"/>
                <a:gd name="T45" fmla="*/ 0 h 1533"/>
                <a:gd name="T46" fmla="*/ 0 w 1561"/>
                <a:gd name="T47" fmla="*/ 0 h 1533"/>
                <a:gd name="T48" fmla="*/ 0 w 1561"/>
                <a:gd name="T49" fmla="*/ 0 h 1533"/>
                <a:gd name="T50" fmla="*/ 0 w 1561"/>
                <a:gd name="T51" fmla="*/ 0 h 1533"/>
                <a:gd name="T52" fmla="*/ 0 w 1561"/>
                <a:gd name="T53" fmla="*/ 0 h 1533"/>
                <a:gd name="T54" fmla="*/ 0 w 1561"/>
                <a:gd name="T55" fmla="*/ 0 h 1533"/>
                <a:gd name="T56" fmla="*/ 0 w 1561"/>
                <a:gd name="T57" fmla="*/ 0 h 1533"/>
                <a:gd name="T58" fmla="*/ 0 w 1561"/>
                <a:gd name="T59" fmla="*/ 0 h 1533"/>
                <a:gd name="T60" fmla="*/ 0 w 1561"/>
                <a:gd name="T61" fmla="*/ 0 h 1533"/>
                <a:gd name="T62" fmla="*/ 0 w 1561"/>
                <a:gd name="T63" fmla="*/ 0 h 1533"/>
                <a:gd name="T64" fmla="*/ 0 w 1561"/>
                <a:gd name="T65" fmla="*/ 0 h 1533"/>
                <a:gd name="T66" fmla="*/ 0 w 1561"/>
                <a:gd name="T67" fmla="*/ 0 h 1533"/>
                <a:gd name="T68" fmla="*/ 0 w 1561"/>
                <a:gd name="T69" fmla="*/ 0 h 1533"/>
                <a:gd name="T70" fmla="*/ 0 w 1561"/>
                <a:gd name="T71" fmla="*/ 0 h 1533"/>
                <a:gd name="T72" fmla="*/ 0 w 1561"/>
                <a:gd name="T73" fmla="*/ 0 h 1533"/>
                <a:gd name="T74" fmla="*/ 0 w 1561"/>
                <a:gd name="T75" fmla="*/ 0 h 1533"/>
                <a:gd name="T76" fmla="*/ 0 w 1561"/>
                <a:gd name="T77" fmla="*/ 0 h 1533"/>
                <a:gd name="T78" fmla="*/ 0 w 1561"/>
                <a:gd name="T79" fmla="*/ 0 h 1533"/>
                <a:gd name="T80" fmla="*/ 0 w 1561"/>
                <a:gd name="T81" fmla="*/ 0 h 1533"/>
                <a:gd name="T82" fmla="*/ 0 w 1561"/>
                <a:gd name="T83" fmla="*/ 0 h 1533"/>
                <a:gd name="T84" fmla="*/ 0 w 1561"/>
                <a:gd name="T85" fmla="*/ 0 h 1533"/>
                <a:gd name="T86" fmla="*/ 0 w 1561"/>
                <a:gd name="T87" fmla="*/ 0 h 1533"/>
                <a:gd name="T88" fmla="*/ 0 w 1561"/>
                <a:gd name="T89" fmla="*/ 0 h 1533"/>
                <a:gd name="T90" fmla="*/ 0 w 1561"/>
                <a:gd name="T91" fmla="*/ 0 h 1533"/>
                <a:gd name="T92" fmla="*/ 0 w 1561"/>
                <a:gd name="T93" fmla="*/ 0 h 1533"/>
                <a:gd name="T94" fmla="*/ 0 w 1561"/>
                <a:gd name="T95" fmla="*/ 0 h 1533"/>
                <a:gd name="T96" fmla="*/ 0 w 1561"/>
                <a:gd name="T97" fmla="*/ 0 h 1533"/>
                <a:gd name="T98" fmla="*/ 0 w 1561"/>
                <a:gd name="T99" fmla="*/ 0 h 1533"/>
                <a:gd name="T100" fmla="*/ 0 w 1561"/>
                <a:gd name="T101" fmla="*/ 0 h 1533"/>
                <a:gd name="T102" fmla="*/ 0 w 1561"/>
                <a:gd name="T103" fmla="*/ 0 h 1533"/>
                <a:gd name="T104" fmla="*/ 0 w 1561"/>
                <a:gd name="T105" fmla="*/ 0 h 1533"/>
                <a:gd name="T106" fmla="*/ 0 w 1561"/>
                <a:gd name="T107" fmla="*/ 0 h 1533"/>
                <a:gd name="T108" fmla="*/ 0 w 1561"/>
                <a:gd name="T109" fmla="*/ 0 h 1533"/>
                <a:gd name="T110" fmla="*/ 0 w 1561"/>
                <a:gd name="T111" fmla="*/ 0 h 1533"/>
                <a:gd name="T112" fmla="*/ 0 w 1561"/>
                <a:gd name="T113" fmla="*/ 0 h 1533"/>
                <a:gd name="T114" fmla="*/ 0 w 1561"/>
                <a:gd name="T115" fmla="*/ 0 h 1533"/>
                <a:gd name="T116" fmla="*/ 0 w 1561"/>
                <a:gd name="T117" fmla="*/ 0 h 1533"/>
                <a:gd name="T118" fmla="*/ 0 w 1561"/>
                <a:gd name="T119" fmla="*/ 0 h 1533"/>
                <a:gd name="T120" fmla="*/ 0 w 1561"/>
                <a:gd name="T121" fmla="*/ 0 h 153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561" h="1533">
                  <a:moveTo>
                    <a:pt x="819" y="47"/>
                  </a:moveTo>
                  <a:lnTo>
                    <a:pt x="824" y="46"/>
                  </a:lnTo>
                  <a:lnTo>
                    <a:pt x="830" y="45"/>
                  </a:lnTo>
                  <a:lnTo>
                    <a:pt x="836" y="44"/>
                  </a:lnTo>
                  <a:lnTo>
                    <a:pt x="843" y="42"/>
                  </a:lnTo>
                  <a:lnTo>
                    <a:pt x="849" y="41"/>
                  </a:lnTo>
                  <a:lnTo>
                    <a:pt x="854" y="40"/>
                  </a:lnTo>
                  <a:lnTo>
                    <a:pt x="860" y="41"/>
                  </a:lnTo>
                  <a:lnTo>
                    <a:pt x="867" y="42"/>
                  </a:lnTo>
                  <a:lnTo>
                    <a:pt x="876" y="46"/>
                  </a:lnTo>
                  <a:lnTo>
                    <a:pt x="884" y="52"/>
                  </a:lnTo>
                  <a:lnTo>
                    <a:pt x="892" y="57"/>
                  </a:lnTo>
                  <a:lnTo>
                    <a:pt x="899" y="64"/>
                  </a:lnTo>
                  <a:lnTo>
                    <a:pt x="910" y="60"/>
                  </a:lnTo>
                  <a:lnTo>
                    <a:pt x="921" y="55"/>
                  </a:lnTo>
                  <a:lnTo>
                    <a:pt x="932" y="50"/>
                  </a:lnTo>
                  <a:lnTo>
                    <a:pt x="943" y="46"/>
                  </a:lnTo>
                  <a:lnTo>
                    <a:pt x="955" y="41"/>
                  </a:lnTo>
                  <a:lnTo>
                    <a:pt x="966" y="37"/>
                  </a:lnTo>
                  <a:lnTo>
                    <a:pt x="978" y="32"/>
                  </a:lnTo>
                  <a:lnTo>
                    <a:pt x="989" y="29"/>
                  </a:lnTo>
                  <a:lnTo>
                    <a:pt x="1001" y="26"/>
                  </a:lnTo>
                  <a:lnTo>
                    <a:pt x="1013" y="24"/>
                  </a:lnTo>
                  <a:lnTo>
                    <a:pt x="1025" y="23"/>
                  </a:lnTo>
                  <a:lnTo>
                    <a:pt x="1037" y="23"/>
                  </a:lnTo>
                  <a:lnTo>
                    <a:pt x="1048" y="24"/>
                  </a:lnTo>
                  <a:lnTo>
                    <a:pt x="1061" y="26"/>
                  </a:lnTo>
                  <a:lnTo>
                    <a:pt x="1072" y="30"/>
                  </a:lnTo>
                  <a:lnTo>
                    <a:pt x="1084" y="35"/>
                  </a:lnTo>
                  <a:lnTo>
                    <a:pt x="1092" y="42"/>
                  </a:lnTo>
                  <a:lnTo>
                    <a:pt x="1100" y="49"/>
                  </a:lnTo>
                  <a:lnTo>
                    <a:pt x="1106" y="56"/>
                  </a:lnTo>
                  <a:lnTo>
                    <a:pt x="1113" y="64"/>
                  </a:lnTo>
                  <a:lnTo>
                    <a:pt x="1118" y="74"/>
                  </a:lnTo>
                  <a:lnTo>
                    <a:pt x="1123" y="82"/>
                  </a:lnTo>
                  <a:lnTo>
                    <a:pt x="1128" y="91"/>
                  </a:lnTo>
                  <a:lnTo>
                    <a:pt x="1132" y="100"/>
                  </a:lnTo>
                  <a:lnTo>
                    <a:pt x="1140" y="101"/>
                  </a:lnTo>
                  <a:lnTo>
                    <a:pt x="1147" y="103"/>
                  </a:lnTo>
                  <a:lnTo>
                    <a:pt x="1155" y="106"/>
                  </a:lnTo>
                  <a:lnTo>
                    <a:pt x="1163" y="108"/>
                  </a:lnTo>
                  <a:lnTo>
                    <a:pt x="1171" y="110"/>
                  </a:lnTo>
                  <a:lnTo>
                    <a:pt x="1179" y="112"/>
                  </a:lnTo>
                  <a:lnTo>
                    <a:pt x="1188" y="110"/>
                  </a:lnTo>
                  <a:lnTo>
                    <a:pt x="1196" y="109"/>
                  </a:lnTo>
                  <a:lnTo>
                    <a:pt x="1204" y="100"/>
                  </a:lnTo>
                  <a:lnTo>
                    <a:pt x="1214" y="97"/>
                  </a:lnTo>
                  <a:lnTo>
                    <a:pt x="1226" y="95"/>
                  </a:lnTo>
                  <a:lnTo>
                    <a:pt x="1237" y="97"/>
                  </a:lnTo>
                  <a:lnTo>
                    <a:pt x="1249" y="98"/>
                  </a:lnTo>
                  <a:lnTo>
                    <a:pt x="1259" y="98"/>
                  </a:lnTo>
                  <a:lnTo>
                    <a:pt x="1269" y="94"/>
                  </a:lnTo>
                  <a:lnTo>
                    <a:pt x="1279" y="86"/>
                  </a:lnTo>
                  <a:lnTo>
                    <a:pt x="1284" y="84"/>
                  </a:lnTo>
                  <a:lnTo>
                    <a:pt x="1290" y="83"/>
                  </a:lnTo>
                  <a:lnTo>
                    <a:pt x="1297" y="83"/>
                  </a:lnTo>
                  <a:lnTo>
                    <a:pt x="1303" y="83"/>
                  </a:lnTo>
                  <a:lnTo>
                    <a:pt x="1310" y="84"/>
                  </a:lnTo>
                  <a:lnTo>
                    <a:pt x="1315" y="84"/>
                  </a:lnTo>
                  <a:lnTo>
                    <a:pt x="1321" y="86"/>
                  </a:lnTo>
                  <a:lnTo>
                    <a:pt x="1327" y="87"/>
                  </a:lnTo>
                  <a:lnTo>
                    <a:pt x="1351" y="109"/>
                  </a:lnTo>
                  <a:lnTo>
                    <a:pt x="1357" y="109"/>
                  </a:lnTo>
                  <a:lnTo>
                    <a:pt x="1362" y="109"/>
                  </a:lnTo>
                  <a:lnTo>
                    <a:pt x="1367" y="108"/>
                  </a:lnTo>
                  <a:lnTo>
                    <a:pt x="1373" y="108"/>
                  </a:lnTo>
                  <a:lnTo>
                    <a:pt x="1379" y="108"/>
                  </a:lnTo>
                  <a:lnTo>
                    <a:pt x="1385" y="108"/>
                  </a:lnTo>
                  <a:lnTo>
                    <a:pt x="1389" y="110"/>
                  </a:lnTo>
                  <a:lnTo>
                    <a:pt x="1394" y="113"/>
                  </a:lnTo>
                  <a:lnTo>
                    <a:pt x="1405" y="122"/>
                  </a:lnTo>
                  <a:lnTo>
                    <a:pt x="1410" y="133"/>
                  </a:lnTo>
                  <a:lnTo>
                    <a:pt x="1412" y="146"/>
                  </a:lnTo>
                  <a:lnTo>
                    <a:pt x="1413" y="161"/>
                  </a:lnTo>
                  <a:lnTo>
                    <a:pt x="1415" y="175"/>
                  </a:lnTo>
                  <a:lnTo>
                    <a:pt x="1418" y="186"/>
                  </a:lnTo>
                  <a:lnTo>
                    <a:pt x="1425" y="196"/>
                  </a:lnTo>
                  <a:lnTo>
                    <a:pt x="1439" y="200"/>
                  </a:lnTo>
                  <a:lnTo>
                    <a:pt x="1447" y="209"/>
                  </a:lnTo>
                  <a:lnTo>
                    <a:pt x="1456" y="214"/>
                  </a:lnTo>
                  <a:lnTo>
                    <a:pt x="1466" y="215"/>
                  </a:lnTo>
                  <a:lnTo>
                    <a:pt x="1477" y="215"/>
                  </a:lnTo>
                  <a:lnTo>
                    <a:pt x="1487" y="216"/>
                  </a:lnTo>
                  <a:lnTo>
                    <a:pt x="1498" y="219"/>
                  </a:lnTo>
                  <a:lnTo>
                    <a:pt x="1504" y="224"/>
                  </a:lnTo>
                  <a:lnTo>
                    <a:pt x="1510" y="235"/>
                  </a:lnTo>
                  <a:lnTo>
                    <a:pt x="1511" y="245"/>
                  </a:lnTo>
                  <a:lnTo>
                    <a:pt x="1516" y="254"/>
                  </a:lnTo>
                  <a:lnTo>
                    <a:pt x="1523" y="262"/>
                  </a:lnTo>
                  <a:lnTo>
                    <a:pt x="1531" y="269"/>
                  </a:lnTo>
                  <a:lnTo>
                    <a:pt x="1539" y="277"/>
                  </a:lnTo>
                  <a:lnTo>
                    <a:pt x="1546" y="285"/>
                  </a:lnTo>
                  <a:lnTo>
                    <a:pt x="1551" y="295"/>
                  </a:lnTo>
                  <a:lnTo>
                    <a:pt x="1553" y="305"/>
                  </a:lnTo>
                  <a:lnTo>
                    <a:pt x="1552" y="320"/>
                  </a:lnTo>
                  <a:lnTo>
                    <a:pt x="1548" y="334"/>
                  </a:lnTo>
                  <a:lnTo>
                    <a:pt x="1543" y="348"/>
                  </a:lnTo>
                  <a:lnTo>
                    <a:pt x="1532" y="358"/>
                  </a:lnTo>
                  <a:lnTo>
                    <a:pt x="1531" y="365"/>
                  </a:lnTo>
                  <a:lnTo>
                    <a:pt x="1529" y="371"/>
                  </a:lnTo>
                  <a:lnTo>
                    <a:pt x="1526" y="378"/>
                  </a:lnTo>
                  <a:lnTo>
                    <a:pt x="1521" y="381"/>
                  </a:lnTo>
                  <a:lnTo>
                    <a:pt x="1511" y="381"/>
                  </a:lnTo>
                  <a:lnTo>
                    <a:pt x="1501" y="381"/>
                  </a:lnTo>
                  <a:lnTo>
                    <a:pt x="1492" y="381"/>
                  </a:lnTo>
                  <a:lnTo>
                    <a:pt x="1483" y="382"/>
                  </a:lnTo>
                  <a:lnTo>
                    <a:pt x="1475" y="385"/>
                  </a:lnTo>
                  <a:lnTo>
                    <a:pt x="1465" y="387"/>
                  </a:lnTo>
                  <a:lnTo>
                    <a:pt x="1457" y="391"/>
                  </a:lnTo>
                  <a:lnTo>
                    <a:pt x="1450" y="397"/>
                  </a:lnTo>
                  <a:lnTo>
                    <a:pt x="1455" y="404"/>
                  </a:lnTo>
                  <a:lnTo>
                    <a:pt x="1461" y="410"/>
                  </a:lnTo>
                  <a:lnTo>
                    <a:pt x="1468" y="417"/>
                  </a:lnTo>
                  <a:lnTo>
                    <a:pt x="1473" y="423"/>
                  </a:lnTo>
                  <a:lnTo>
                    <a:pt x="1478" y="429"/>
                  </a:lnTo>
                  <a:lnTo>
                    <a:pt x="1481" y="437"/>
                  </a:lnTo>
                  <a:lnTo>
                    <a:pt x="1481" y="446"/>
                  </a:lnTo>
                  <a:lnTo>
                    <a:pt x="1479" y="455"/>
                  </a:lnTo>
                  <a:lnTo>
                    <a:pt x="1465" y="470"/>
                  </a:lnTo>
                  <a:lnTo>
                    <a:pt x="1471" y="477"/>
                  </a:lnTo>
                  <a:lnTo>
                    <a:pt x="1478" y="485"/>
                  </a:lnTo>
                  <a:lnTo>
                    <a:pt x="1481" y="494"/>
                  </a:lnTo>
                  <a:lnTo>
                    <a:pt x="1479" y="504"/>
                  </a:lnTo>
                  <a:lnTo>
                    <a:pt x="1477" y="509"/>
                  </a:lnTo>
                  <a:lnTo>
                    <a:pt x="1473" y="515"/>
                  </a:lnTo>
                  <a:lnTo>
                    <a:pt x="1469" y="518"/>
                  </a:lnTo>
                  <a:lnTo>
                    <a:pt x="1463" y="522"/>
                  </a:lnTo>
                  <a:lnTo>
                    <a:pt x="1458" y="522"/>
                  </a:lnTo>
                  <a:lnTo>
                    <a:pt x="1454" y="522"/>
                  </a:lnTo>
                  <a:lnTo>
                    <a:pt x="1448" y="522"/>
                  </a:lnTo>
                  <a:lnTo>
                    <a:pt x="1443" y="520"/>
                  </a:lnTo>
                  <a:lnTo>
                    <a:pt x="1439" y="520"/>
                  </a:lnTo>
                  <a:lnTo>
                    <a:pt x="1433" y="520"/>
                  </a:lnTo>
                  <a:lnTo>
                    <a:pt x="1428" y="522"/>
                  </a:lnTo>
                  <a:lnTo>
                    <a:pt x="1424" y="524"/>
                  </a:lnTo>
                  <a:lnTo>
                    <a:pt x="1419" y="526"/>
                  </a:lnTo>
                  <a:lnTo>
                    <a:pt x="1415" y="527"/>
                  </a:lnTo>
                  <a:lnTo>
                    <a:pt x="1409" y="528"/>
                  </a:lnTo>
                  <a:lnTo>
                    <a:pt x="1403" y="530"/>
                  </a:lnTo>
                  <a:lnTo>
                    <a:pt x="1397" y="530"/>
                  </a:lnTo>
                  <a:lnTo>
                    <a:pt x="1392" y="530"/>
                  </a:lnTo>
                  <a:lnTo>
                    <a:pt x="1386" y="527"/>
                  </a:lnTo>
                  <a:lnTo>
                    <a:pt x="1381" y="525"/>
                  </a:lnTo>
                  <a:lnTo>
                    <a:pt x="1380" y="533"/>
                  </a:lnTo>
                  <a:lnTo>
                    <a:pt x="1378" y="542"/>
                  </a:lnTo>
                  <a:lnTo>
                    <a:pt x="1375" y="549"/>
                  </a:lnTo>
                  <a:lnTo>
                    <a:pt x="1370" y="556"/>
                  </a:lnTo>
                  <a:lnTo>
                    <a:pt x="1355" y="565"/>
                  </a:lnTo>
                  <a:lnTo>
                    <a:pt x="1360" y="572"/>
                  </a:lnTo>
                  <a:lnTo>
                    <a:pt x="1367" y="578"/>
                  </a:lnTo>
                  <a:lnTo>
                    <a:pt x="1373" y="586"/>
                  </a:lnTo>
                  <a:lnTo>
                    <a:pt x="1378" y="593"/>
                  </a:lnTo>
                  <a:lnTo>
                    <a:pt x="1382" y="600"/>
                  </a:lnTo>
                  <a:lnTo>
                    <a:pt x="1385" y="608"/>
                  </a:lnTo>
                  <a:lnTo>
                    <a:pt x="1385" y="616"/>
                  </a:lnTo>
                  <a:lnTo>
                    <a:pt x="1382" y="625"/>
                  </a:lnTo>
                  <a:lnTo>
                    <a:pt x="1372" y="634"/>
                  </a:lnTo>
                  <a:lnTo>
                    <a:pt x="1362" y="644"/>
                  </a:lnTo>
                  <a:lnTo>
                    <a:pt x="1355" y="655"/>
                  </a:lnTo>
                  <a:lnTo>
                    <a:pt x="1354" y="668"/>
                  </a:lnTo>
                  <a:lnTo>
                    <a:pt x="1365" y="678"/>
                  </a:lnTo>
                  <a:lnTo>
                    <a:pt x="1380" y="684"/>
                  </a:lnTo>
                  <a:lnTo>
                    <a:pt x="1395" y="686"/>
                  </a:lnTo>
                  <a:lnTo>
                    <a:pt x="1411" y="689"/>
                  </a:lnTo>
                  <a:lnTo>
                    <a:pt x="1427" y="691"/>
                  </a:lnTo>
                  <a:lnTo>
                    <a:pt x="1441" y="696"/>
                  </a:lnTo>
                  <a:lnTo>
                    <a:pt x="1451" y="705"/>
                  </a:lnTo>
                  <a:lnTo>
                    <a:pt x="1460" y="720"/>
                  </a:lnTo>
                  <a:lnTo>
                    <a:pt x="1464" y="723"/>
                  </a:lnTo>
                  <a:lnTo>
                    <a:pt x="1470" y="724"/>
                  </a:lnTo>
                  <a:lnTo>
                    <a:pt x="1476" y="725"/>
                  </a:lnTo>
                  <a:lnTo>
                    <a:pt x="1483" y="725"/>
                  </a:lnTo>
                  <a:lnTo>
                    <a:pt x="1488" y="727"/>
                  </a:lnTo>
                  <a:lnTo>
                    <a:pt x="1494" y="728"/>
                  </a:lnTo>
                  <a:lnTo>
                    <a:pt x="1499" y="731"/>
                  </a:lnTo>
                  <a:lnTo>
                    <a:pt x="1502" y="736"/>
                  </a:lnTo>
                  <a:lnTo>
                    <a:pt x="1503" y="744"/>
                  </a:lnTo>
                  <a:lnTo>
                    <a:pt x="1504" y="753"/>
                  </a:lnTo>
                  <a:lnTo>
                    <a:pt x="1504" y="761"/>
                  </a:lnTo>
                  <a:lnTo>
                    <a:pt x="1501" y="768"/>
                  </a:lnTo>
                  <a:lnTo>
                    <a:pt x="1496" y="773"/>
                  </a:lnTo>
                  <a:lnTo>
                    <a:pt x="1491" y="776"/>
                  </a:lnTo>
                  <a:lnTo>
                    <a:pt x="1484" y="780"/>
                  </a:lnTo>
                  <a:lnTo>
                    <a:pt x="1478" y="782"/>
                  </a:lnTo>
                  <a:lnTo>
                    <a:pt x="1472" y="784"/>
                  </a:lnTo>
                  <a:lnTo>
                    <a:pt x="1466" y="788"/>
                  </a:lnTo>
                  <a:lnTo>
                    <a:pt x="1461" y="791"/>
                  </a:lnTo>
                  <a:lnTo>
                    <a:pt x="1456" y="796"/>
                  </a:lnTo>
                  <a:lnTo>
                    <a:pt x="1460" y="806"/>
                  </a:lnTo>
                  <a:lnTo>
                    <a:pt x="1461" y="818"/>
                  </a:lnTo>
                  <a:lnTo>
                    <a:pt x="1463" y="829"/>
                  </a:lnTo>
                  <a:lnTo>
                    <a:pt x="1470" y="837"/>
                  </a:lnTo>
                  <a:lnTo>
                    <a:pt x="1478" y="837"/>
                  </a:lnTo>
                  <a:lnTo>
                    <a:pt x="1486" y="836"/>
                  </a:lnTo>
                  <a:lnTo>
                    <a:pt x="1494" y="835"/>
                  </a:lnTo>
                  <a:lnTo>
                    <a:pt x="1502" y="834"/>
                  </a:lnTo>
                  <a:lnTo>
                    <a:pt x="1510" y="834"/>
                  </a:lnTo>
                  <a:lnTo>
                    <a:pt x="1518" y="834"/>
                  </a:lnTo>
                  <a:lnTo>
                    <a:pt x="1526" y="837"/>
                  </a:lnTo>
                  <a:lnTo>
                    <a:pt x="1533" y="842"/>
                  </a:lnTo>
                  <a:lnTo>
                    <a:pt x="1546" y="854"/>
                  </a:lnTo>
                  <a:lnTo>
                    <a:pt x="1555" y="869"/>
                  </a:lnTo>
                  <a:lnTo>
                    <a:pt x="1561" y="887"/>
                  </a:lnTo>
                  <a:lnTo>
                    <a:pt x="1560" y="904"/>
                  </a:lnTo>
                  <a:lnTo>
                    <a:pt x="1555" y="907"/>
                  </a:lnTo>
                  <a:lnTo>
                    <a:pt x="1549" y="910"/>
                  </a:lnTo>
                  <a:lnTo>
                    <a:pt x="1544" y="912"/>
                  </a:lnTo>
                  <a:lnTo>
                    <a:pt x="1538" y="914"/>
                  </a:lnTo>
                  <a:lnTo>
                    <a:pt x="1532" y="918"/>
                  </a:lnTo>
                  <a:lnTo>
                    <a:pt x="1528" y="921"/>
                  </a:lnTo>
                  <a:lnTo>
                    <a:pt x="1525" y="927"/>
                  </a:lnTo>
                  <a:lnTo>
                    <a:pt x="1525" y="934"/>
                  </a:lnTo>
                  <a:lnTo>
                    <a:pt x="1519" y="940"/>
                  </a:lnTo>
                  <a:lnTo>
                    <a:pt x="1513" y="944"/>
                  </a:lnTo>
                  <a:lnTo>
                    <a:pt x="1504" y="948"/>
                  </a:lnTo>
                  <a:lnTo>
                    <a:pt x="1498" y="952"/>
                  </a:lnTo>
                  <a:lnTo>
                    <a:pt x="1500" y="960"/>
                  </a:lnTo>
                  <a:lnTo>
                    <a:pt x="1504" y="968"/>
                  </a:lnTo>
                  <a:lnTo>
                    <a:pt x="1508" y="977"/>
                  </a:lnTo>
                  <a:lnTo>
                    <a:pt x="1507" y="986"/>
                  </a:lnTo>
                  <a:lnTo>
                    <a:pt x="1502" y="990"/>
                  </a:lnTo>
                  <a:lnTo>
                    <a:pt x="1496" y="995"/>
                  </a:lnTo>
                  <a:lnTo>
                    <a:pt x="1492" y="998"/>
                  </a:lnTo>
                  <a:lnTo>
                    <a:pt x="1486" y="1001"/>
                  </a:lnTo>
                  <a:lnTo>
                    <a:pt x="1480" y="1004"/>
                  </a:lnTo>
                  <a:lnTo>
                    <a:pt x="1475" y="1008"/>
                  </a:lnTo>
                  <a:lnTo>
                    <a:pt x="1470" y="1011"/>
                  </a:lnTo>
                  <a:lnTo>
                    <a:pt x="1466" y="1017"/>
                  </a:lnTo>
                  <a:lnTo>
                    <a:pt x="1468" y="1024"/>
                  </a:lnTo>
                  <a:lnTo>
                    <a:pt x="1470" y="1032"/>
                  </a:lnTo>
                  <a:lnTo>
                    <a:pt x="1469" y="1039"/>
                  </a:lnTo>
                  <a:lnTo>
                    <a:pt x="1462" y="1042"/>
                  </a:lnTo>
                  <a:lnTo>
                    <a:pt x="1454" y="1045"/>
                  </a:lnTo>
                  <a:lnTo>
                    <a:pt x="1446" y="1049"/>
                  </a:lnTo>
                  <a:lnTo>
                    <a:pt x="1439" y="1056"/>
                  </a:lnTo>
                  <a:lnTo>
                    <a:pt x="1432" y="1063"/>
                  </a:lnTo>
                  <a:lnTo>
                    <a:pt x="1425" y="1069"/>
                  </a:lnTo>
                  <a:lnTo>
                    <a:pt x="1418" y="1073"/>
                  </a:lnTo>
                  <a:lnTo>
                    <a:pt x="1410" y="1076"/>
                  </a:lnTo>
                  <a:lnTo>
                    <a:pt x="1401" y="1073"/>
                  </a:lnTo>
                  <a:lnTo>
                    <a:pt x="1395" y="1071"/>
                  </a:lnTo>
                  <a:lnTo>
                    <a:pt x="1389" y="1069"/>
                  </a:lnTo>
                  <a:lnTo>
                    <a:pt x="1385" y="1065"/>
                  </a:lnTo>
                  <a:lnTo>
                    <a:pt x="1380" y="1062"/>
                  </a:lnTo>
                  <a:lnTo>
                    <a:pt x="1375" y="1057"/>
                  </a:lnTo>
                  <a:lnTo>
                    <a:pt x="1371" y="1054"/>
                  </a:lnTo>
                  <a:lnTo>
                    <a:pt x="1366" y="1049"/>
                  </a:lnTo>
                  <a:lnTo>
                    <a:pt x="1363" y="1045"/>
                  </a:lnTo>
                  <a:lnTo>
                    <a:pt x="1356" y="1042"/>
                  </a:lnTo>
                  <a:lnTo>
                    <a:pt x="1349" y="1043"/>
                  </a:lnTo>
                  <a:lnTo>
                    <a:pt x="1343" y="1046"/>
                  </a:lnTo>
                  <a:lnTo>
                    <a:pt x="1336" y="1048"/>
                  </a:lnTo>
                  <a:lnTo>
                    <a:pt x="1329" y="1051"/>
                  </a:lnTo>
                  <a:lnTo>
                    <a:pt x="1324" y="1056"/>
                  </a:lnTo>
                  <a:lnTo>
                    <a:pt x="1317" y="1058"/>
                  </a:lnTo>
                  <a:lnTo>
                    <a:pt x="1310" y="1061"/>
                  </a:lnTo>
                  <a:lnTo>
                    <a:pt x="1295" y="1062"/>
                  </a:lnTo>
                  <a:lnTo>
                    <a:pt x="1281" y="1058"/>
                  </a:lnTo>
                  <a:lnTo>
                    <a:pt x="1268" y="1050"/>
                  </a:lnTo>
                  <a:lnTo>
                    <a:pt x="1257" y="1041"/>
                  </a:lnTo>
                  <a:lnTo>
                    <a:pt x="1245" y="1032"/>
                  </a:lnTo>
                  <a:lnTo>
                    <a:pt x="1232" y="1026"/>
                  </a:lnTo>
                  <a:lnTo>
                    <a:pt x="1219" y="1025"/>
                  </a:lnTo>
                  <a:lnTo>
                    <a:pt x="1204" y="1030"/>
                  </a:lnTo>
                  <a:lnTo>
                    <a:pt x="1211" y="1039"/>
                  </a:lnTo>
                  <a:lnTo>
                    <a:pt x="1211" y="1050"/>
                  </a:lnTo>
                  <a:lnTo>
                    <a:pt x="1209" y="1063"/>
                  </a:lnTo>
                  <a:lnTo>
                    <a:pt x="1212" y="1073"/>
                  </a:lnTo>
                  <a:lnTo>
                    <a:pt x="1244" y="1100"/>
                  </a:lnTo>
                  <a:lnTo>
                    <a:pt x="1239" y="1104"/>
                  </a:lnTo>
                  <a:lnTo>
                    <a:pt x="1234" y="1109"/>
                  </a:lnTo>
                  <a:lnTo>
                    <a:pt x="1228" y="1112"/>
                  </a:lnTo>
                  <a:lnTo>
                    <a:pt x="1222" y="1117"/>
                  </a:lnTo>
                  <a:lnTo>
                    <a:pt x="1216" y="1121"/>
                  </a:lnTo>
                  <a:lnTo>
                    <a:pt x="1212" y="1125"/>
                  </a:lnTo>
                  <a:lnTo>
                    <a:pt x="1208" y="1132"/>
                  </a:lnTo>
                  <a:lnTo>
                    <a:pt x="1207" y="1139"/>
                  </a:lnTo>
                  <a:lnTo>
                    <a:pt x="1213" y="1142"/>
                  </a:lnTo>
                  <a:lnTo>
                    <a:pt x="1219" y="1145"/>
                  </a:lnTo>
                  <a:lnTo>
                    <a:pt x="1223" y="1149"/>
                  </a:lnTo>
                  <a:lnTo>
                    <a:pt x="1226" y="1155"/>
                  </a:lnTo>
                  <a:lnTo>
                    <a:pt x="1222" y="1165"/>
                  </a:lnTo>
                  <a:lnTo>
                    <a:pt x="1217" y="1174"/>
                  </a:lnTo>
                  <a:lnTo>
                    <a:pt x="1209" y="1178"/>
                  </a:lnTo>
                  <a:lnTo>
                    <a:pt x="1201" y="1182"/>
                  </a:lnTo>
                  <a:lnTo>
                    <a:pt x="1192" y="1184"/>
                  </a:lnTo>
                  <a:lnTo>
                    <a:pt x="1182" y="1186"/>
                  </a:lnTo>
                  <a:lnTo>
                    <a:pt x="1173" y="1189"/>
                  </a:lnTo>
                  <a:lnTo>
                    <a:pt x="1164" y="1192"/>
                  </a:lnTo>
                  <a:lnTo>
                    <a:pt x="1173" y="1197"/>
                  </a:lnTo>
                  <a:lnTo>
                    <a:pt x="1182" y="1200"/>
                  </a:lnTo>
                  <a:lnTo>
                    <a:pt x="1192" y="1205"/>
                  </a:lnTo>
                  <a:lnTo>
                    <a:pt x="1201" y="1208"/>
                  </a:lnTo>
                  <a:lnTo>
                    <a:pt x="1211" y="1213"/>
                  </a:lnTo>
                  <a:lnTo>
                    <a:pt x="1217" y="1220"/>
                  </a:lnTo>
                  <a:lnTo>
                    <a:pt x="1223" y="1228"/>
                  </a:lnTo>
                  <a:lnTo>
                    <a:pt x="1226" y="1238"/>
                  </a:lnTo>
                  <a:lnTo>
                    <a:pt x="1221" y="1248"/>
                  </a:lnTo>
                  <a:lnTo>
                    <a:pt x="1215" y="1259"/>
                  </a:lnTo>
                  <a:lnTo>
                    <a:pt x="1212" y="1269"/>
                  </a:lnTo>
                  <a:lnTo>
                    <a:pt x="1216" y="1280"/>
                  </a:lnTo>
                  <a:lnTo>
                    <a:pt x="1221" y="1289"/>
                  </a:lnTo>
                  <a:lnTo>
                    <a:pt x="1223" y="1299"/>
                  </a:lnTo>
                  <a:lnTo>
                    <a:pt x="1223" y="1309"/>
                  </a:lnTo>
                  <a:lnTo>
                    <a:pt x="1219" y="1319"/>
                  </a:lnTo>
                  <a:lnTo>
                    <a:pt x="1209" y="1324"/>
                  </a:lnTo>
                  <a:lnTo>
                    <a:pt x="1200" y="1332"/>
                  </a:lnTo>
                  <a:lnTo>
                    <a:pt x="1194" y="1342"/>
                  </a:lnTo>
                  <a:lnTo>
                    <a:pt x="1192" y="1353"/>
                  </a:lnTo>
                  <a:lnTo>
                    <a:pt x="1190" y="1368"/>
                  </a:lnTo>
                  <a:lnTo>
                    <a:pt x="1183" y="1369"/>
                  </a:lnTo>
                  <a:lnTo>
                    <a:pt x="1175" y="1370"/>
                  </a:lnTo>
                  <a:lnTo>
                    <a:pt x="1166" y="1370"/>
                  </a:lnTo>
                  <a:lnTo>
                    <a:pt x="1159" y="1368"/>
                  </a:lnTo>
                  <a:lnTo>
                    <a:pt x="1155" y="1364"/>
                  </a:lnTo>
                  <a:lnTo>
                    <a:pt x="1151" y="1359"/>
                  </a:lnTo>
                  <a:lnTo>
                    <a:pt x="1145" y="1357"/>
                  </a:lnTo>
                  <a:lnTo>
                    <a:pt x="1138" y="1358"/>
                  </a:lnTo>
                  <a:lnTo>
                    <a:pt x="1135" y="1360"/>
                  </a:lnTo>
                  <a:lnTo>
                    <a:pt x="1130" y="1362"/>
                  </a:lnTo>
                  <a:lnTo>
                    <a:pt x="1126" y="1365"/>
                  </a:lnTo>
                  <a:lnTo>
                    <a:pt x="1122" y="1367"/>
                  </a:lnTo>
                  <a:lnTo>
                    <a:pt x="1117" y="1368"/>
                  </a:lnTo>
                  <a:lnTo>
                    <a:pt x="1113" y="1369"/>
                  </a:lnTo>
                  <a:lnTo>
                    <a:pt x="1108" y="1368"/>
                  </a:lnTo>
                  <a:lnTo>
                    <a:pt x="1102" y="1367"/>
                  </a:lnTo>
                  <a:lnTo>
                    <a:pt x="1091" y="1357"/>
                  </a:lnTo>
                  <a:lnTo>
                    <a:pt x="1078" y="1351"/>
                  </a:lnTo>
                  <a:lnTo>
                    <a:pt x="1064" y="1347"/>
                  </a:lnTo>
                  <a:lnTo>
                    <a:pt x="1049" y="1345"/>
                  </a:lnTo>
                  <a:lnTo>
                    <a:pt x="1034" y="1346"/>
                  </a:lnTo>
                  <a:lnTo>
                    <a:pt x="1018" y="1347"/>
                  </a:lnTo>
                  <a:lnTo>
                    <a:pt x="1003" y="1349"/>
                  </a:lnTo>
                  <a:lnTo>
                    <a:pt x="989" y="1351"/>
                  </a:lnTo>
                  <a:lnTo>
                    <a:pt x="985" y="1353"/>
                  </a:lnTo>
                  <a:lnTo>
                    <a:pt x="982" y="1358"/>
                  </a:lnTo>
                  <a:lnTo>
                    <a:pt x="982" y="1364"/>
                  </a:lnTo>
                  <a:lnTo>
                    <a:pt x="984" y="1368"/>
                  </a:lnTo>
                  <a:lnTo>
                    <a:pt x="988" y="1372"/>
                  </a:lnTo>
                  <a:lnTo>
                    <a:pt x="995" y="1375"/>
                  </a:lnTo>
                  <a:lnTo>
                    <a:pt x="1002" y="1377"/>
                  </a:lnTo>
                  <a:lnTo>
                    <a:pt x="1009" y="1380"/>
                  </a:lnTo>
                  <a:lnTo>
                    <a:pt x="1015" y="1383"/>
                  </a:lnTo>
                  <a:lnTo>
                    <a:pt x="1018" y="1387"/>
                  </a:lnTo>
                  <a:lnTo>
                    <a:pt x="1020" y="1394"/>
                  </a:lnTo>
                  <a:lnTo>
                    <a:pt x="1018" y="1402"/>
                  </a:lnTo>
                  <a:lnTo>
                    <a:pt x="1011" y="1409"/>
                  </a:lnTo>
                  <a:lnTo>
                    <a:pt x="1007" y="1417"/>
                  </a:lnTo>
                  <a:lnTo>
                    <a:pt x="1005" y="1425"/>
                  </a:lnTo>
                  <a:lnTo>
                    <a:pt x="1009" y="1434"/>
                  </a:lnTo>
                  <a:lnTo>
                    <a:pt x="1013" y="1444"/>
                  </a:lnTo>
                  <a:lnTo>
                    <a:pt x="1019" y="1455"/>
                  </a:lnTo>
                  <a:lnTo>
                    <a:pt x="1019" y="1465"/>
                  </a:lnTo>
                  <a:lnTo>
                    <a:pt x="1011" y="1474"/>
                  </a:lnTo>
                  <a:lnTo>
                    <a:pt x="1003" y="1483"/>
                  </a:lnTo>
                  <a:lnTo>
                    <a:pt x="997" y="1494"/>
                  </a:lnTo>
                  <a:lnTo>
                    <a:pt x="995" y="1504"/>
                  </a:lnTo>
                  <a:lnTo>
                    <a:pt x="995" y="1517"/>
                  </a:lnTo>
                  <a:lnTo>
                    <a:pt x="989" y="1521"/>
                  </a:lnTo>
                  <a:lnTo>
                    <a:pt x="982" y="1526"/>
                  </a:lnTo>
                  <a:lnTo>
                    <a:pt x="975" y="1529"/>
                  </a:lnTo>
                  <a:lnTo>
                    <a:pt x="969" y="1533"/>
                  </a:lnTo>
                  <a:lnTo>
                    <a:pt x="958" y="1529"/>
                  </a:lnTo>
                  <a:lnTo>
                    <a:pt x="947" y="1528"/>
                  </a:lnTo>
                  <a:lnTo>
                    <a:pt x="934" y="1529"/>
                  </a:lnTo>
                  <a:lnTo>
                    <a:pt x="922" y="1529"/>
                  </a:lnTo>
                  <a:lnTo>
                    <a:pt x="911" y="1529"/>
                  </a:lnTo>
                  <a:lnTo>
                    <a:pt x="899" y="1527"/>
                  </a:lnTo>
                  <a:lnTo>
                    <a:pt x="890" y="1523"/>
                  </a:lnTo>
                  <a:lnTo>
                    <a:pt x="882" y="1513"/>
                  </a:lnTo>
                  <a:lnTo>
                    <a:pt x="880" y="1504"/>
                  </a:lnTo>
                  <a:lnTo>
                    <a:pt x="879" y="1494"/>
                  </a:lnTo>
                  <a:lnTo>
                    <a:pt x="876" y="1485"/>
                  </a:lnTo>
                  <a:lnTo>
                    <a:pt x="868" y="1479"/>
                  </a:lnTo>
                  <a:lnTo>
                    <a:pt x="864" y="1476"/>
                  </a:lnTo>
                  <a:lnTo>
                    <a:pt x="861" y="1474"/>
                  </a:lnTo>
                  <a:lnTo>
                    <a:pt x="859" y="1470"/>
                  </a:lnTo>
                  <a:lnTo>
                    <a:pt x="857" y="1466"/>
                  </a:lnTo>
                  <a:lnTo>
                    <a:pt x="857" y="1449"/>
                  </a:lnTo>
                  <a:lnTo>
                    <a:pt x="860" y="1430"/>
                  </a:lnTo>
                  <a:lnTo>
                    <a:pt x="859" y="1415"/>
                  </a:lnTo>
                  <a:lnTo>
                    <a:pt x="845" y="1404"/>
                  </a:lnTo>
                  <a:lnTo>
                    <a:pt x="797" y="1358"/>
                  </a:lnTo>
                  <a:lnTo>
                    <a:pt x="797" y="1351"/>
                  </a:lnTo>
                  <a:lnTo>
                    <a:pt x="797" y="1344"/>
                  </a:lnTo>
                  <a:lnTo>
                    <a:pt x="795" y="1337"/>
                  </a:lnTo>
                  <a:lnTo>
                    <a:pt x="792" y="1331"/>
                  </a:lnTo>
                  <a:lnTo>
                    <a:pt x="789" y="1337"/>
                  </a:lnTo>
                  <a:lnTo>
                    <a:pt x="785" y="1344"/>
                  </a:lnTo>
                  <a:lnTo>
                    <a:pt x="782" y="1351"/>
                  </a:lnTo>
                  <a:lnTo>
                    <a:pt x="778" y="1358"/>
                  </a:lnTo>
                  <a:lnTo>
                    <a:pt x="774" y="1365"/>
                  </a:lnTo>
                  <a:lnTo>
                    <a:pt x="769" y="1368"/>
                  </a:lnTo>
                  <a:lnTo>
                    <a:pt x="762" y="1370"/>
                  </a:lnTo>
                  <a:lnTo>
                    <a:pt x="753" y="1369"/>
                  </a:lnTo>
                  <a:lnTo>
                    <a:pt x="747" y="1366"/>
                  </a:lnTo>
                  <a:lnTo>
                    <a:pt x="743" y="1362"/>
                  </a:lnTo>
                  <a:lnTo>
                    <a:pt x="737" y="1359"/>
                  </a:lnTo>
                  <a:lnTo>
                    <a:pt x="731" y="1356"/>
                  </a:lnTo>
                  <a:lnTo>
                    <a:pt x="725" y="1353"/>
                  </a:lnTo>
                  <a:lnTo>
                    <a:pt x="720" y="1351"/>
                  </a:lnTo>
                  <a:lnTo>
                    <a:pt x="713" y="1351"/>
                  </a:lnTo>
                  <a:lnTo>
                    <a:pt x="706" y="1353"/>
                  </a:lnTo>
                  <a:lnTo>
                    <a:pt x="700" y="1350"/>
                  </a:lnTo>
                  <a:lnTo>
                    <a:pt x="695" y="1344"/>
                  </a:lnTo>
                  <a:lnTo>
                    <a:pt x="691" y="1339"/>
                  </a:lnTo>
                  <a:lnTo>
                    <a:pt x="686" y="1335"/>
                  </a:lnTo>
                  <a:lnTo>
                    <a:pt x="678" y="1341"/>
                  </a:lnTo>
                  <a:lnTo>
                    <a:pt x="668" y="1344"/>
                  </a:lnTo>
                  <a:lnTo>
                    <a:pt x="660" y="1350"/>
                  </a:lnTo>
                  <a:lnTo>
                    <a:pt x="660" y="1360"/>
                  </a:lnTo>
                  <a:lnTo>
                    <a:pt x="676" y="1387"/>
                  </a:lnTo>
                  <a:lnTo>
                    <a:pt x="669" y="1395"/>
                  </a:lnTo>
                  <a:lnTo>
                    <a:pt x="663" y="1403"/>
                  </a:lnTo>
                  <a:lnTo>
                    <a:pt x="656" y="1411"/>
                  </a:lnTo>
                  <a:lnTo>
                    <a:pt x="649" y="1418"/>
                  </a:lnTo>
                  <a:lnTo>
                    <a:pt x="644" y="1425"/>
                  </a:lnTo>
                  <a:lnTo>
                    <a:pt x="635" y="1432"/>
                  </a:lnTo>
                  <a:lnTo>
                    <a:pt x="627" y="1437"/>
                  </a:lnTo>
                  <a:lnTo>
                    <a:pt x="619" y="1443"/>
                  </a:lnTo>
                  <a:lnTo>
                    <a:pt x="611" y="1445"/>
                  </a:lnTo>
                  <a:lnTo>
                    <a:pt x="604" y="1444"/>
                  </a:lnTo>
                  <a:lnTo>
                    <a:pt x="599" y="1442"/>
                  </a:lnTo>
                  <a:lnTo>
                    <a:pt x="592" y="1438"/>
                  </a:lnTo>
                  <a:lnTo>
                    <a:pt x="586" y="1435"/>
                  </a:lnTo>
                  <a:lnTo>
                    <a:pt x="579" y="1432"/>
                  </a:lnTo>
                  <a:lnTo>
                    <a:pt x="572" y="1430"/>
                  </a:lnTo>
                  <a:lnTo>
                    <a:pt x="565" y="1432"/>
                  </a:lnTo>
                  <a:lnTo>
                    <a:pt x="561" y="1435"/>
                  </a:lnTo>
                  <a:lnTo>
                    <a:pt x="556" y="1437"/>
                  </a:lnTo>
                  <a:lnTo>
                    <a:pt x="551" y="1440"/>
                  </a:lnTo>
                  <a:lnTo>
                    <a:pt x="546" y="1442"/>
                  </a:lnTo>
                  <a:lnTo>
                    <a:pt x="541" y="1443"/>
                  </a:lnTo>
                  <a:lnTo>
                    <a:pt x="535" y="1443"/>
                  </a:lnTo>
                  <a:lnTo>
                    <a:pt x="531" y="1442"/>
                  </a:lnTo>
                  <a:lnTo>
                    <a:pt x="525" y="1441"/>
                  </a:lnTo>
                  <a:lnTo>
                    <a:pt x="508" y="1427"/>
                  </a:lnTo>
                  <a:lnTo>
                    <a:pt x="501" y="1406"/>
                  </a:lnTo>
                  <a:lnTo>
                    <a:pt x="497" y="1383"/>
                  </a:lnTo>
                  <a:lnTo>
                    <a:pt x="494" y="1361"/>
                  </a:lnTo>
                  <a:lnTo>
                    <a:pt x="487" y="1360"/>
                  </a:lnTo>
                  <a:lnTo>
                    <a:pt x="480" y="1359"/>
                  </a:lnTo>
                  <a:lnTo>
                    <a:pt x="473" y="1358"/>
                  </a:lnTo>
                  <a:lnTo>
                    <a:pt x="466" y="1354"/>
                  </a:lnTo>
                  <a:lnTo>
                    <a:pt x="459" y="1352"/>
                  </a:lnTo>
                  <a:lnTo>
                    <a:pt x="455" y="1347"/>
                  </a:lnTo>
                  <a:lnTo>
                    <a:pt x="450" y="1342"/>
                  </a:lnTo>
                  <a:lnTo>
                    <a:pt x="446" y="1335"/>
                  </a:lnTo>
                  <a:lnTo>
                    <a:pt x="441" y="1334"/>
                  </a:lnTo>
                  <a:lnTo>
                    <a:pt x="434" y="1332"/>
                  </a:lnTo>
                  <a:lnTo>
                    <a:pt x="427" y="1332"/>
                  </a:lnTo>
                  <a:lnTo>
                    <a:pt x="421" y="1330"/>
                  </a:lnTo>
                  <a:lnTo>
                    <a:pt x="412" y="1327"/>
                  </a:lnTo>
                  <a:lnTo>
                    <a:pt x="403" y="1321"/>
                  </a:lnTo>
                  <a:lnTo>
                    <a:pt x="395" y="1314"/>
                  </a:lnTo>
                  <a:lnTo>
                    <a:pt x="388" y="1306"/>
                  </a:lnTo>
                  <a:lnTo>
                    <a:pt x="384" y="1293"/>
                  </a:lnTo>
                  <a:lnTo>
                    <a:pt x="384" y="1280"/>
                  </a:lnTo>
                  <a:lnTo>
                    <a:pt x="388" y="1267"/>
                  </a:lnTo>
                  <a:lnTo>
                    <a:pt x="392" y="1253"/>
                  </a:lnTo>
                  <a:lnTo>
                    <a:pt x="396" y="1241"/>
                  </a:lnTo>
                  <a:lnTo>
                    <a:pt x="396" y="1230"/>
                  </a:lnTo>
                  <a:lnTo>
                    <a:pt x="391" y="1220"/>
                  </a:lnTo>
                  <a:lnTo>
                    <a:pt x="378" y="1210"/>
                  </a:lnTo>
                  <a:lnTo>
                    <a:pt x="373" y="1206"/>
                  </a:lnTo>
                  <a:lnTo>
                    <a:pt x="369" y="1199"/>
                  </a:lnTo>
                  <a:lnTo>
                    <a:pt x="363" y="1194"/>
                  </a:lnTo>
                  <a:lnTo>
                    <a:pt x="357" y="1192"/>
                  </a:lnTo>
                  <a:lnTo>
                    <a:pt x="344" y="1194"/>
                  </a:lnTo>
                  <a:lnTo>
                    <a:pt x="335" y="1199"/>
                  </a:lnTo>
                  <a:lnTo>
                    <a:pt x="328" y="1207"/>
                  </a:lnTo>
                  <a:lnTo>
                    <a:pt x="323" y="1216"/>
                  </a:lnTo>
                  <a:lnTo>
                    <a:pt x="317" y="1227"/>
                  </a:lnTo>
                  <a:lnTo>
                    <a:pt x="312" y="1237"/>
                  </a:lnTo>
                  <a:lnTo>
                    <a:pt x="305" y="1245"/>
                  </a:lnTo>
                  <a:lnTo>
                    <a:pt x="295" y="1252"/>
                  </a:lnTo>
                  <a:lnTo>
                    <a:pt x="287" y="1255"/>
                  </a:lnTo>
                  <a:lnTo>
                    <a:pt x="278" y="1256"/>
                  </a:lnTo>
                  <a:lnTo>
                    <a:pt x="269" y="1258"/>
                  </a:lnTo>
                  <a:lnTo>
                    <a:pt x="260" y="1256"/>
                  </a:lnTo>
                  <a:lnTo>
                    <a:pt x="252" y="1255"/>
                  </a:lnTo>
                  <a:lnTo>
                    <a:pt x="242" y="1253"/>
                  </a:lnTo>
                  <a:lnTo>
                    <a:pt x="234" y="1250"/>
                  </a:lnTo>
                  <a:lnTo>
                    <a:pt x="227" y="1245"/>
                  </a:lnTo>
                  <a:lnTo>
                    <a:pt x="223" y="1239"/>
                  </a:lnTo>
                  <a:lnTo>
                    <a:pt x="218" y="1232"/>
                  </a:lnTo>
                  <a:lnTo>
                    <a:pt x="214" y="1228"/>
                  </a:lnTo>
                  <a:lnTo>
                    <a:pt x="206" y="1225"/>
                  </a:lnTo>
                  <a:lnTo>
                    <a:pt x="193" y="1225"/>
                  </a:lnTo>
                  <a:lnTo>
                    <a:pt x="180" y="1232"/>
                  </a:lnTo>
                  <a:lnTo>
                    <a:pt x="169" y="1241"/>
                  </a:lnTo>
                  <a:lnTo>
                    <a:pt x="157" y="1251"/>
                  </a:lnTo>
                  <a:lnTo>
                    <a:pt x="146" y="1259"/>
                  </a:lnTo>
                  <a:lnTo>
                    <a:pt x="135" y="1261"/>
                  </a:lnTo>
                  <a:lnTo>
                    <a:pt x="125" y="1255"/>
                  </a:lnTo>
                  <a:lnTo>
                    <a:pt x="114" y="1239"/>
                  </a:lnTo>
                  <a:lnTo>
                    <a:pt x="108" y="1209"/>
                  </a:lnTo>
                  <a:lnTo>
                    <a:pt x="104" y="1177"/>
                  </a:lnTo>
                  <a:lnTo>
                    <a:pt x="106" y="1145"/>
                  </a:lnTo>
                  <a:lnTo>
                    <a:pt x="114" y="1115"/>
                  </a:lnTo>
                  <a:lnTo>
                    <a:pt x="119" y="1110"/>
                  </a:lnTo>
                  <a:lnTo>
                    <a:pt x="125" y="1108"/>
                  </a:lnTo>
                  <a:lnTo>
                    <a:pt x="132" y="1106"/>
                  </a:lnTo>
                  <a:lnTo>
                    <a:pt x="138" y="1104"/>
                  </a:lnTo>
                  <a:lnTo>
                    <a:pt x="143" y="1100"/>
                  </a:lnTo>
                  <a:lnTo>
                    <a:pt x="148" y="1095"/>
                  </a:lnTo>
                  <a:lnTo>
                    <a:pt x="153" y="1089"/>
                  </a:lnTo>
                  <a:lnTo>
                    <a:pt x="157" y="1084"/>
                  </a:lnTo>
                  <a:lnTo>
                    <a:pt x="162" y="1079"/>
                  </a:lnTo>
                  <a:lnTo>
                    <a:pt x="166" y="1074"/>
                  </a:lnTo>
                  <a:lnTo>
                    <a:pt x="171" y="1070"/>
                  </a:lnTo>
                  <a:lnTo>
                    <a:pt x="178" y="1068"/>
                  </a:lnTo>
                  <a:lnTo>
                    <a:pt x="181" y="1058"/>
                  </a:lnTo>
                  <a:lnTo>
                    <a:pt x="181" y="1048"/>
                  </a:lnTo>
                  <a:lnTo>
                    <a:pt x="180" y="1039"/>
                  </a:lnTo>
                  <a:lnTo>
                    <a:pt x="182" y="1028"/>
                  </a:lnTo>
                  <a:lnTo>
                    <a:pt x="185" y="1018"/>
                  </a:lnTo>
                  <a:lnTo>
                    <a:pt x="189" y="1007"/>
                  </a:lnTo>
                  <a:lnTo>
                    <a:pt x="195" y="997"/>
                  </a:lnTo>
                  <a:lnTo>
                    <a:pt x="203" y="989"/>
                  </a:lnTo>
                  <a:lnTo>
                    <a:pt x="209" y="987"/>
                  </a:lnTo>
                  <a:lnTo>
                    <a:pt x="216" y="985"/>
                  </a:lnTo>
                  <a:lnTo>
                    <a:pt x="222" y="982"/>
                  </a:lnTo>
                  <a:lnTo>
                    <a:pt x="229" y="981"/>
                  </a:lnTo>
                  <a:lnTo>
                    <a:pt x="236" y="979"/>
                  </a:lnTo>
                  <a:lnTo>
                    <a:pt x="241" y="975"/>
                  </a:lnTo>
                  <a:lnTo>
                    <a:pt x="246" y="972"/>
                  </a:lnTo>
                  <a:lnTo>
                    <a:pt x="250" y="966"/>
                  </a:lnTo>
                  <a:lnTo>
                    <a:pt x="255" y="950"/>
                  </a:lnTo>
                  <a:lnTo>
                    <a:pt x="256" y="933"/>
                  </a:lnTo>
                  <a:lnTo>
                    <a:pt x="260" y="918"/>
                  </a:lnTo>
                  <a:lnTo>
                    <a:pt x="271" y="906"/>
                  </a:lnTo>
                  <a:lnTo>
                    <a:pt x="280" y="905"/>
                  </a:lnTo>
                  <a:lnTo>
                    <a:pt x="289" y="903"/>
                  </a:lnTo>
                  <a:lnTo>
                    <a:pt x="297" y="898"/>
                  </a:lnTo>
                  <a:lnTo>
                    <a:pt x="305" y="895"/>
                  </a:lnTo>
                  <a:lnTo>
                    <a:pt x="313" y="891"/>
                  </a:lnTo>
                  <a:lnTo>
                    <a:pt x="321" y="888"/>
                  </a:lnTo>
                  <a:lnTo>
                    <a:pt x="329" y="888"/>
                  </a:lnTo>
                  <a:lnTo>
                    <a:pt x="338" y="889"/>
                  </a:lnTo>
                  <a:lnTo>
                    <a:pt x="343" y="887"/>
                  </a:lnTo>
                  <a:lnTo>
                    <a:pt x="345" y="883"/>
                  </a:lnTo>
                  <a:lnTo>
                    <a:pt x="347" y="879"/>
                  </a:lnTo>
                  <a:lnTo>
                    <a:pt x="350" y="875"/>
                  </a:lnTo>
                  <a:lnTo>
                    <a:pt x="340" y="866"/>
                  </a:lnTo>
                  <a:lnTo>
                    <a:pt x="333" y="857"/>
                  </a:lnTo>
                  <a:lnTo>
                    <a:pt x="328" y="846"/>
                  </a:lnTo>
                  <a:lnTo>
                    <a:pt x="325" y="835"/>
                  </a:lnTo>
                  <a:lnTo>
                    <a:pt x="320" y="836"/>
                  </a:lnTo>
                  <a:lnTo>
                    <a:pt x="313" y="838"/>
                  </a:lnTo>
                  <a:lnTo>
                    <a:pt x="307" y="839"/>
                  </a:lnTo>
                  <a:lnTo>
                    <a:pt x="300" y="841"/>
                  </a:lnTo>
                  <a:lnTo>
                    <a:pt x="294" y="841"/>
                  </a:lnTo>
                  <a:lnTo>
                    <a:pt x="287" y="841"/>
                  </a:lnTo>
                  <a:lnTo>
                    <a:pt x="282" y="838"/>
                  </a:lnTo>
                  <a:lnTo>
                    <a:pt x="276" y="836"/>
                  </a:lnTo>
                  <a:lnTo>
                    <a:pt x="272" y="831"/>
                  </a:lnTo>
                  <a:lnTo>
                    <a:pt x="270" y="826"/>
                  </a:lnTo>
                  <a:lnTo>
                    <a:pt x="269" y="820"/>
                  </a:lnTo>
                  <a:lnTo>
                    <a:pt x="267" y="814"/>
                  </a:lnTo>
                  <a:lnTo>
                    <a:pt x="256" y="806"/>
                  </a:lnTo>
                  <a:lnTo>
                    <a:pt x="250" y="796"/>
                  </a:lnTo>
                  <a:lnTo>
                    <a:pt x="247" y="784"/>
                  </a:lnTo>
                  <a:lnTo>
                    <a:pt x="244" y="773"/>
                  </a:lnTo>
                  <a:lnTo>
                    <a:pt x="240" y="785"/>
                  </a:lnTo>
                  <a:lnTo>
                    <a:pt x="238" y="799"/>
                  </a:lnTo>
                  <a:lnTo>
                    <a:pt x="233" y="812"/>
                  </a:lnTo>
                  <a:lnTo>
                    <a:pt x="224" y="822"/>
                  </a:lnTo>
                  <a:lnTo>
                    <a:pt x="215" y="825"/>
                  </a:lnTo>
                  <a:lnTo>
                    <a:pt x="208" y="823"/>
                  </a:lnTo>
                  <a:lnTo>
                    <a:pt x="201" y="820"/>
                  </a:lnTo>
                  <a:lnTo>
                    <a:pt x="194" y="815"/>
                  </a:lnTo>
                  <a:lnTo>
                    <a:pt x="188" y="810"/>
                  </a:lnTo>
                  <a:lnTo>
                    <a:pt x="181" y="806"/>
                  </a:lnTo>
                  <a:lnTo>
                    <a:pt x="173" y="804"/>
                  </a:lnTo>
                  <a:lnTo>
                    <a:pt x="165" y="806"/>
                  </a:lnTo>
                  <a:lnTo>
                    <a:pt x="156" y="808"/>
                  </a:lnTo>
                  <a:lnTo>
                    <a:pt x="150" y="815"/>
                  </a:lnTo>
                  <a:lnTo>
                    <a:pt x="147" y="823"/>
                  </a:lnTo>
                  <a:lnTo>
                    <a:pt x="146" y="833"/>
                  </a:lnTo>
                  <a:lnTo>
                    <a:pt x="143" y="841"/>
                  </a:lnTo>
                  <a:lnTo>
                    <a:pt x="140" y="849"/>
                  </a:lnTo>
                  <a:lnTo>
                    <a:pt x="133" y="852"/>
                  </a:lnTo>
                  <a:lnTo>
                    <a:pt x="121" y="853"/>
                  </a:lnTo>
                  <a:lnTo>
                    <a:pt x="114" y="851"/>
                  </a:lnTo>
                  <a:lnTo>
                    <a:pt x="106" y="849"/>
                  </a:lnTo>
                  <a:lnTo>
                    <a:pt x="100" y="844"/>
                  </a:lnTo>
                  <a:lnTo>
                    <a:pt x="94" y="839"/>
                  </a:lnTo>
                  <a:lnTo>
                    <a:pt x="87" y="834"/>
                  </a:lnTo>
                  <a:lnTo>
                    <a:pt x="82" y="828"/>
                  </a:lnTo>
                  <a:lnTo>
                    <a:pt x="78" y="821"/>
                  </a:lnTo>
                  <a:lnTo>
                    <a:pt x="75" y="814"/>
                  </a:lnTo>
                  <a:lnTo>
                    <a:pt x="76" y="793"/>
                  </a:lnTo>
                  <a:lnTo>
                    <a:pt x="79" y="772"/>
                  </a:lnTo>
                  <a:lnTo>
                    <a:pt x="74" y="752"/>
                  </a:lnTo>
                  <a:lnTo>
                    <a:pt x="59" y="738"/>
                  </a:lnTo>
                  <a:lnTo>
                    <a:pt x="50" y="735"/>
                  </a:lnTo>
                  <a:lnTo>
                    <a:pt x="41" y="731"/>
                  </a:lnTo>
                  <a:lnTo>
                    <a:pt x="32" y="727"/>
                  </a:lnTo>
                  <a:lnTo>
                    <a:pt x="22" y="722"/>
                  </a:lnTo>
                  <a:lnTo>
                    <a:pt x="14" y="715"/>
                  </a:lnTo>
                  <a:lnTo>
                    <a:pt x="8" y="708"/>
                  </a:lnTo>
                  <a:lnTo>
                    <a:pt x="5" y="699"/>
                  </a:lnTo>
                  <a:lnTo>
                    <a:pt x="4" y="689"/>
                  </a:lnTo>
                  <a:lnTo>
                    <a:pt x="5" y="675"/>
                  </a:lnTo>
                  <a:lnTo>
                    <a:pt x="7" y="661"/>
                  </a:lnTo>
                  <a:lnTo>
                    <a:pt x="12" y="649"/>
                  </a:lnTo>
                  <a:lnTo>
                    <a:pt x="18" y="638"/>
                  </a:lnTo>
                  <a:lnTo>
                    <a:pt x="15" y="629"/>
                  </a:lnTo>
                  <a:lnTo>
                    <a:pt x="15" y="619"/>
                  </a:lnTo>
                  <a:lnTo>
                    <a:pt x="15" y="610"/>
                  </a:lnTo>
                  <a:lnTo>
                    <a:pt x="19" y="602"/>
                  </a:lnTo>
                  <a:lnTo>
                    <a:pt x="33" y="586"/>
                  </a:lnTo>
                  <a:lnTo>
                    <a:pt x="33" y="579"/>
                  </a:lnTo>
                  <a:lnTo>
                    <a:pt x="34" y="572"/>
                  </a:lnTo>
                  <a:lnTo>
                    <a:pt x="37" y="565"/>
                  </a:lnTo>
                  <a:lnTo>
                    <a:pt x="41" y="560"/>
                  </a:lnTo>
                  <a:lnTo>
                    <a:pt x="46" y="555"/>
                  </a:lnTo>
                  <a:lnTo>
                    <a:pt x="51" y="552"/>
                  </a:lnTo>
                  <a:lnTo>
                    <a:pt x="57" y="549"/>
                  </a:lnTo>
                  <a:lnTo>
                    <a:pt x="64" y="548"/>
                  </a:lnTo>
                  <a:lnTo>
                    <a:pt x="58" y="538"/>
                  </a:lnTo>
                  <a:lnTo>
                    <a:pt x="52" y="526"/>
                  </a:lnTo>
                  <a:lnTo>
                    <a:pt x="49" y="514"/>
                  </a:lnTo>
                  <a:lnTo>
                    <a:pt x="50" y="501"/>
                  </a:lnTo>
                  <a:lnTo>
                    <a:pt x="55" y="497"/>
                  </a:lnTo>
                  <a:lnTo>
                    <a:pt x="60" y="496"/>
                  </a:lnTo>
                  <a:lnTo>
                    <a:pt x="66" y="496"/>
                  </a:lnTo>
                  <a:lnTo>
                    <a:pt x="73" y="495"/>
                  </a:lnTo>
                  <a:lnTo>
                    <a:pt x="78" y="494"/>
                  </a:lnTo>
                  <a:lnTo>
                    <a:pt x="82" y="492"/>
                  </a:lnTo>
                  <a:lnTo>
                    <a:pt x="83" y="486"/>
                  </a:lnTo>
                  <a:lnTo>
                    <a:pt x="82" y="479"/>
                  </a:lnTo>
                  <a:lnTo>
                    <a:pt x="72" y="469"/>
                  </a:lnTo>
                  <a:lnTo>
                    <a:pt x="59" y="458"/>
                  </a:lnTo>
                  <a:lnTo>
                    <a:pt x="44" y="449"/>
                  </a:lnTo>
                  <a:lnTo>
                    <a:pt x="30" y="440"/>
                  </a:lnTo>
                  <a:lnTo>
                    <a:pt x="19" y="429"/>
                  </a:lnTo>
                  <a:lnTo>
                    <a:pt x="12" y="417"/>
                  </a:lnTo>
                  <a:lnTo>
                    <a:pt x="11" y="403"/>
                  </a:lnTo>
                  <a:lnTo>
                    <a:pt x="18" y="386"/>
                  </a:lnTo>
                  <a:lnTo>
                    <a:pt x="26" y="380"/>
                  </a:lnTo>
                  <a:lnTo>
                    <a:pt x="33" y="373"/>
                  </a:lnTo>
                  <a:lnTo>
                    <a:pt x="37" y="366"/>
                  </a:lnTo>
                  <a:lnTo>
                    <a:pt x="38" y="357"/>
                  </a:lnTo>
                  <a:lnTo>
                    <a:pt x="33" y="351"/>
                  </a:lnTo>
                  <a:lnTo>
                    <a:pt x="26" y="345"/>
                  </a:lnTo>
                  <a:lnTo>
                    <a:pt x="19" y="340"/>
                  </a:lnTo>
                  <a:lnTo>
                    <a:pt x="12" y="333"/>
                  </a:lnTo>
                  <a:lnTo>
                    <a:pt x="6" y="326"/>
                  </a:lnTo>
                  <a:lnTo>
                    <a:pt x="2" y="318"/>
                  </a:lnTo>
                  <a:lnTo>
                    <a:pt x="0" y="310"/>
                  </a:lnTo>
                  <a:lnTo>
                    <a:pt x="2" y="299"/>
                  </a:lnTo>
                  <a:lnTo>
                    <a:pt x="4" y="291"/>
                  </a:lnTo>
                  <a:lnTo>
                    <a:pt x="7" y="282"/>
                  </a:lnTo>
                  <a:lnTo>
                    <a:pt x="12" y="274"/>
                  </a:lnTo>
                  <a:lnTo>
                    <a:pt x="18" y="267"/>
                  </a:lnTo>
                  <a:lnTo>
                    <a:pt x="25" y="260"/>
                  </a:lnTo>
                  <a:lnTo>
                    <a:pt x="33" y="254"/>
                  </a:lnTo>
                  <a:lnTo>
                    <a:pt x="41" y="251"/>
                  </a:lnTo>
                  <a:lnTo>
                    <a:pt x="49" y="247"/>
                  </a:lnTo>
                  <a:lnTo>
                    <a:pt x="76" y="245"/>
                  </a:lnTo>
                  <a:lnTo>
                    <a:pt x="85" y="236"/>
                  </a:lnTo>
                  <a:lnTo>
                    <a:pt x="93" y="230"/>
                  </a:lnTo>
                  <a:lnTo>
                    <a:pt x="103" y="226"/>
                  </a:lnTo>
                  <a:lnTo>
                    <a:pt x="113" y="222"/>
                  </a:lnTo>
                  <a:lnTo>
                    <a:pt x="124" y="219"/>
                  </a:lnTo>
                  <a:lnTo>
                    <a:pt x="134" y="215"/>
                  </a:lnTo>
                  <a:lnTo>
                    <a:pt x="144" y="211"/>
                  </a:lnTo>
                  <a:lnTo>
                    <a:pt x="154" y="204"/>
                  </a:lnTo>
                  <a:lnTo>
                    <a:pt x="161" y="204"/>
                  </a:lnTo>
                  <a:lnTo>
                    <a:pt x="168" y="206"/>
                  </a:lnTo>
                  <a:lnTo>
                    <a:pt x="174" y="207"/>
                  </a:lnTo>
                  <a:lnTo>
                    <a:pt x="181" y="206"/>
                  </a:lnTo>
                  <a:lnTo>
                    <a:pt x="187" y="199"/>
                  </a:lnTo>
                  <a:lnTo>
                    <a:pt x="189" y="191"/>
                  </a:lnTo>
                  <a:lnTo>
                    <a:pt x="191" y="182"/>
                  </a:lnTo>
                  <a:lnTo>
                    <a:pt x="193" y="174"/>
                  </a:lnTo>
                  <a:lnTo>
                    <a:pt x="202" y="163"/>
                  </a:lnTo>
                  <a:lnTo>
                    <a:pt x="212" y="154"/>
                  </a:lnTo>
                  <a:lnTo>
                    <a:pt x="224" y="146"/>
                  </a:lnTo>
                  <a:lnTo>
                    <a:pt x="236" y="139"/>
                  </a:lnTo>
                  <a:lnTo>
                    <a:pt x="248" y="135"/>
                  </a:lnTo>
                  <a:lnTo>
                    <a:pt x="261" y="131"/>
                  </a:lnTo>
                  <a:lnTo>
                    <a:pt x="274" y="130"/>
                  </a:lnTo>
                  <a:lnTo>
                    <a:pt x="287" y="131"/>
                  </a:lnTo>
                  <a:lnTo>
                    <a:pt x="294" y="133"/>
                  </a:lnTo>
                  <a:lnTo>
                    <a:pt x="301" y="137"/>
                  </a:lnTo>
                  <a:lnTo>
                    <a:pt x="307" y="141"/>
                  </a:lnTo>
                  <a:lnTo>
                    <a:pt x="314" y="146"/>
                  </a:lnTo>
                  <a:lnTo>
                    <a:pt x="320" y="151"/>
                  </a:lnTo>
                  <a:lnTo>
                    <a:pt x="325" y="155"/>
                  </a:lnTo>
                  <a:lnTo>
                    <a:pt x="332" y="160"/>
                  </a:lnTo>
                  <a:lnTo>
                    <a:pt x="338" y="164"/>
                  </a:lnTo>
                  <a:lnTo>
                    <a:pt x="348" y="152"/>
                  </a:lnTo>
                  <a:lnTo>
                    <a:pt x="353" y="137"/>
                  </a:lnTo>
                  <a:lnTo>
                    <a:pt x="357" y="122"/>
                  </a:lnTo>
                  <a:lnTo>
                    <a:pt x="367" y="109"/>
                  </a:lnTo>
                  <a:lnTo>
                    <a:pt x="384" y="97"/>
                  </a:lnTo>
                  <a:lnTo>
                    <a:pt x="403" y="87"/>
                  </a:lnTo>
                  <a:lnTo>
                    <a:pt x="423" y="79"/>
                  </a:lnTo>
                  <a:lnTo>
                    <a:pt x="444" y="75"/>
                  </a:lnTo>
                  <a:lnTo>
                    <a:pt x="466" y="74"/>
                  </a:lnTo>
                  <a:lnTo>
                    <a:pt x="488" y="75"/>
                  </a:lnTo>
                  <a:lnTo>
                    <a:pt x="509" y="80"/>
                  </a:lnTo>
                  <a:lnTo>
                    <a:pt x="528" y="90"/>
                  </a:lnTo>
                  <a:lnTo>
                    <a:pt x="535" y="94"/>
                  </a:lnTo>
                  <a:lnTo>
                    <a:pt x="542" y="98"/>
                  </a:lnTo>
                  <a:lnTo>
                    <a:pt x="549" y="98"/>
                  </a:lnTo>
                  <a:lnTo>
                    <a:pt x="557" y="94"/>
                  </a:lnTo>
                  <a:lnTo>
                    <a:pt x="570" y="88"/>
                  </a:lnTo>
                  <a:lnTo>
                    <a:pt x="578" y="79"/>
                  </a:lnTo>
                  <a:lnTo>
                    <a:pt x="585" y="70"/>
                  </a:lnTo>
                  <a:lnTo>
                    <a:pt x="591" y="59"/>
                  </a:lnTo>
                  <a:lnTo>
                    <a:pt x="596" y="48"/>
                  </a:lnTo>
                  <a:lnTo>
                    <a:pt x="603" y="38"/>
                  </a:lnTo>
                  <a:lnTo>
                    <a:pt x="612" y="30"/>
                  </a:lnTo>
                  <a:lnTo>
                    <a:pt x="624" y="23"/>
                  </a:lnTo>
                  <a:lnTo>
                    <a:pt x="640" y="16"/>
                  </a:lnTo>
                  <a:lnTo>
                    <a:pt x="657" y="10"/>
                  </a:lnTo>
                  <a:lnTo>
                    <a:pt x="676" y="4"/>
                  </a:lnTo>
                  <a:lnTo>
                    <a:pt x="694" y="1"/>
                  </a:lnTo>
                  <a:lnTo>
                    <a:pt x="713" y="0"/>
                  </a:lnTo>
                  <a:lnTo>
                    <a:pt x="731" y="1"/>
                  </a:lnTo>
                  <a:lnTo>
                    <a:pt x="750" y="4"/>
                  </a:lnTo>
                  <a:lnTo>
                    <a:pt x="767" y="10"/>
                  </a:lnTo>
                  <a:lnTo>
                    <a:pt x="774" y="14"/>
                  </a:lnTo>
                  <a:lnTo>
                    <a:pt x="781" y="17"/>
                  </a:lnTo>
                  <a:lnTo>
                    <a:pt x="788" y="22"/>
                  </a:lnTo>
                  <a:lnTo>
                    <a:pt x="795" y="26"/>
                  </a:lnTo>
                  <a:lnTo>
                    <a:pt x="800" y="31"/>
                  </a:lnTo>
                  <a:lnTo>
                    <a:pt x="807" y="35"/>
                  </a:lnTo>
                  <a:lnTo>
                    <a:pt x="813" y="41"/>
                  </a:lnTo>
                  <a:lnTo>
                    <a:pt x="819" y="47"/>
                  </a:ln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729" name="Freeform 920"/>
            <p:cNvSpPr>
              <a:spLocks/>
            </p:cNvSpPr>
            <p:nvPr/>
          </p:nvSpPr>
          <p:spPr bwMode="auto">
            <a:xfrm>
              <a:off x="1703" y="1169"/>
              <a:ext cx="16" cy="11"/>
            </a:xfrm>
            <a:custGeom>
              <a:avLst/>
              <a:gdLst>
                <a:gd name="T0" fmla="*/ 0 w 63"/>
                <a:gd name="T1" fmla="*/ 0 h 31"/>
                <a:gd name="T2" fmla="*/ 0 w 63"/>
                <a:gd name="T3" fmla="*/ 0 h 31"/>
                <a:gd name="T4" fmla="*/ 0 w 63"/>
                <a:gd name="T5" fmla="*/ 0 h 31"/>
                <a:gd name="T6" fmla="*/ 0 w 63"/>
                <a:gd name="T7" fmla="*/ 0 h 31"/>
                <a:gd name="T8" fmla="*/ 0 w 63"/>
                <a:gd name="T9" fmla="*/ 0 h 31"/>
                <a:gd name="T10" fmla="*/ 0 w 63"/>
                <a:gd name="T11" fmla="*/ 0 h 31"/>
                <a:gd name="T12" fmla="*/ 0 w 63"/>
                <a:gd name="T13" fmla="*/ 0 h 31"/>
                <a:gd name="T14" fmla="*/ 0 w 63"/>
                <a:gd name="T15" fmla="*/ 0 h 31"/>
                <a:gd name="T16" fmla="*/ 0 w 63"/>
                <a:gd name="T17" fmla="*/ 0 h 31"/>
                <a:gd name="T18" fmla="*/ 0 w 63"/>
                <a:gd name="T19" fmla="*/ 0 h 31"/>
                <a:gd name="T20" fmla="*/ 0 w 63"/>
                <a:gd name="T21" fmla="*/ 0 h 31"/>
                <a:gd name="T22" fmla="*/ 0 w 63"/>
                <a:gd name="T23" fmla="*/ 0 h 31"/>
                <a:gd name="T24" fmla="*/ 0 w 63"/>
                <a:gd name="T25" fmla="*/ 0 h 31"/>
                <a:gd name="T26" fmla="*/ 0 w 63"/>
                <a:gd name="T27" fmla="*/ 0 h 31"/>
                <a:gd name="T28" fmla="*/ 0 w 63"/>
                <a:gd name="T29" fmla="*/ 0 h 31"/>
                <a:gd name="T30" fmla="*/ 0 w 63"/>
                <a:gd name="T31" fmla="*/ 0 h 31"/>
                <a:gd name="T32" fmla="*/ 0 w 63"/>
                <a:gd name="T33" fmla="*/ 0 h 31"/>
                <a:gd name="T34" fmla="*/ 0 w 63"/>
                <a:gd name="T35" fmla="*/ 0 h 31"/>
                <a:gd name="T36" fmla="*/ 0 w 63"/>
                <a:gd name="T37" fmla="*/ 0 h 31"/>
                <a:gd name="T38" fmla="*/ 0 w 63"/>
                <a:gd name="T39" fmla="*/ 0 h 31"/>
                <a:gd name="T40" fmla="*/ 0 w 63"/>
                <a:gd name="T41" fmla="*/ 0 h 31"/>
                <a:gd name="T42" fmla="*/ 0 w 63"/>
                <a:gd name="T43" fmla="*/ 0 h 3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3" h="31">
                  <a:moveTo>
                    <a:pt x="63" y="6"/>
                  </a:moveTo>
                  <a:lnTo>
                    <a:pt x="61" y="13"/>
                  </a:lnTo>
                  <a:lnTo>
                    <a:pt x="56" y="18"/>
                  </a:lnTo>
                  <a:lnTo>
                    <a:pt x="51" y="23"/>
                  </a:lnTo>
                  <a:lnTo>
                    <a:pt x="46" y="28"/>
                  </a:lnTo>
                  <a:lnTo>
                    <a:pt x="40" y="30"/>
                  </a:lnTo>
                  <a:lnTo>
                    <a:pt x="34" y="31"/>
                  </a:lnTo>
                  <a:lnTo>
                    <a:pt x="28" y="31"/>
                  </a:lnTo>
                  <a:lnTo>
                    <a:pt x="23" y="31"/>
                  </a:lnTo>
                  <a:lnTo>
                    <a:pt x="17" y="31"/>
                  </a:lnTo>
                  <a:lnTo>
                    <a:pt x="10" y="30"/>
                  </a:lnTo>
                  <a:lnTo>
                    <a:pt x="5" y="28"/>
                  </a:lnTo>
                  <a:lnTo>
                    <a:pt x="0" y="25"/>
                  </a:lnTo>
                  <a:lnTo>
                    <a:pt x="5" y="21"/>
                  </a:lnTo>
                  <a:lnTo>
                    <a:pt x="11" y="16"/>
                  </a:lnTo>
                  <a:lnTo>
                    <a:pt x="18" y="11"/>
                  </a:lnTo>
                  <a:lnTo>
                    <a:pt x="26" y="7"/>
                  </a:lnTo>
                  <a:lnTo>
                    <a:pt x="33" y="5"/>
                  </a:lnTo>
                  <a:lnTo>
                    <a:pt x="41" y="1"/>
                  </a:lnTo>
                  <a:lnTo>
                    <a:pt x="50" y="0"/>
                  </a:lnTo>
                  <a:lnTo>
                    <a:pt x="58" y="0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30" name="Freeform 921"/>
            <p:cNvSpPr>
              <a:spLocks/>
            </p:cNvSpPr>
            <p:nvPr/>
          </p:nvSpPr>
          <p:spPr bwMode="auto">
            <a:xfrm>
              <a:off x="1774" y="1177"/>
              <a:ext cx="24" cy="13"/>
            </a:xfrm>
            <a:custGeom>
              <a:avLst/>
              <a:gdLst>
                <a:gd name="T0" fmla="*/ 0 w 95"/>
                <a:gd name="T1" fmla="*/ 0 h 41"/>
                <a:gd name="T2" fmla="*/ 0 w 95"/>
                <a:gd name="T3" fmla="*/ 0 h 41"/>
                <a:gd name="T4" fmla="*/ 0 w 95"/>
                <a:gd name="T5" fmla="*/ 0 h 41"/>
                <a:gd name="T6" fmla="*/ 0 w 95"/>
                <a:gd name="T7" fmla="*/ 0 h 41"/>
                <a:gd name="T8" fmla="*/ 0 w 95"/>
                <a:gd name="T9" fmla="*/ 0 h 41"/>
                <a:gd name="T10" fmla="*/ 0 w 95"/>
                <a:gd name="T11" fmla="*/ 0 h 41"/>
                <a:gd name="T12" fmla="*/ 0 w 95"/>
                <a:gd name="T13" fmla="*/ 0 h 41"/>
                <a:gd name="T14" fmla="*/ 0 w 95"/>
                <a:gd name="T15" fmla="*/ 0 h 41"/>
                <a:gd name="T16" fmla="*/ 0 w 95"/>
                <a:gd name="T17" fmla="*/ 0 h 41"/>
                <a:gd name="T18" fmla="*/ 0 w 95"/>
                <a:gd name="T19" fmla="*/ 0 h 41"/>
                <a:gd name="T20" fmla="*/ 0 w 95"/>
                <a:gd name="T21" fmla="*/ 0 h 41"/>
                <a:gd name="T22" fmla="*/ 0 w 95"/>
                <a:gd name="T23" fmla="*/ 0 h 41"/>
                <a:gd name="T24" fmla="*/ 0 w 95"/>
                <a:gd name="T25" fmla="*/ 0 h 41"/>
                <a:gd name="T26" fmla="*/ 0 w 95"/>
                <a:gd name="T27" fmla="*/ 0 h 41"/>
                <a:gd name="T28" fmla="*/ 0 w 95"/>
                <a:gd name="T29" fmla="*/ 0 h 41"/>
                <a:gd name="T30" fmla="*/ 0 w 95"/>
                <a:gd name="T31" fmla="*/ 0 h 41"/>
                <a:gd name="T32" fmla="*/ 0 w 95"/>
                <a:gd name="T33" fmla="*/ 0 h 41"/>
                <a:gd name="T34" fmla="*/ 0 w 95"/>
                <a:gd name="T35" fmla="*/ 0 h 41"/>
                <a:gd name="T36" fmla="*/ 0 w 95"/>
                <a:gd name="T37" fmla="*/ 0 h 41"/>
                <a:gd name="T38" fmla="*/ 0 w 95"/>
                <a:gd name="T39" fmla="*/ 0 h 41"/>
                <a:gd name="T40" fmla="*/ 0 w 95"/>
                <a:gd name="T41" fmla="*/ 0 h 41"/>
                <a:gd name="T42" fmla="*/ 0 w 95"/>
                <a:gd name="T43" fmla="*/ 0 h 41"/>
                <a:gd name="T44" fmla="*/ 0 w 95"/>
                <a:gd name="T45" fmla="*/ 0 h 41"/>
                <a:gd name="T46" fmla="*/ 0 w 95"/>
                <a:gd name="T47" fmla="*/ 0 h 41"/>
                <a:gd name="T48" fmla="*/ 0 w 95"/>
                <a:gd name="T49" fmla="*/ 0 h 4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5" h="41">
                  <a:moveTo>
                    <a:pt x="95" y="9"/>
                  </a:moveTo>
                  <a:lnTo>
                    <a:pt x="87" y="17"/>
                  </a:lnTo>
                  <a:lnTo>
                    <a:pt x="79" y="25"/>
                  </a:lnTo>
                  <a:lnTo>
                    <a:pt x="69" y="31"/>
                  </a:lnTo>
                  <a:lnTo>
                    <a:pt x="59" y="36"/>
                  </a:lnTo>
                  <a:lnTo>
                    <a:pt x="49" y="39"/>
                  </a:lnTo>
                  <a:lnTo>
                    <a:pt x="37" y="41"/>
                  </a:lnTo>
                  <a:lnTo>
                    <a:pt x="26" y="40"/>
                  </a:lnTo>
                  <a:lnTo>
                    <a:pt x="14" y="38"/>
                  </a:lnTo>
                  <a:lnTo>
                    <a:pt x="10" y="36"/>
                  </a:lnTo>
                  <a:lnTo>
                    <a:pt x="6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7" y="21"/>
                  </a:lnTo>
                  <a:lnTo>
                    <a:pt x="14" y="17"/>
                  </a:lnTo>
                  <a:lnTo>
                    <a:pt x="21" y="14"/>
                  </a:lnTo>
                  <a:lnTo>
                    <a:pt x="29" y="10"/>
                  </a:lnTo>
                  <a:lnTo>
                    <a:pt x="37" y="7"/>
                  </a:lnTo>
                  <a:lnTo>
                    <a:pt x="46" y="4"/>
                  </a:lnTo>
                  <a:lnTo>
                    <a:pt x="54" y="2"/>
                  </a:lnTo>
                  <a:lnTo>
                    <a:pt x="63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5" y="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31" name="Freeform 922"/>
            <p:cNvSpPr>
              <a:spLocks/>
            </p:cNvSpPr>
            <p:nvPr/>
          </p:nvSpPr>
          <p:spPr bwMode="auto">
            <a:xfrm>
              <a:off x="1712" y="1177"/>
              <a:ext cx="26" cy="19"/>
            </a:xfrm>
            <a:custGeom>
              <a:avLst/>
              <a:gdLst>
                <a:gd name="T0" fmla="*/ 0 w 104"/>
                <a:gd name="T1" fmla="*/ 0 h 55"/>
                <a:gd name="T2" fmla="*/ 0 w 104"/>
                <a:gd name="T3" fmla="*/ 0 h 55"/>
                <a:gd name="T4" fmla="*/ 0 w 104"/>
                <a:gd name="T5" fmla="*/ 0 h 55"/>
                <a:gd name="T6" fmla="*/ 0 w 104"/>
                <a:gd name="T7" fmla="*/ 0 h 55"/>
                <a:gd name="T8" fmla="*/ 0 w 104"/>
                <a:gd name="T9" fmla="*/ 0 h 55"/>
                <a:gd name="T10" fmla="*/ 0 w 104"/>
                <a:gd name="T11" fmla="*/ 0 h 55"/>
                <a:gd name="T12" fmla="*/ 0 w 104"/>
                <a:gd name="T13" fmla="*/ 0 h 55"/>
                <a:gd name="T14" fmla="*/ 0 w 104"/>
                <a:gd name="T15" fmla="*/ 0 h 55"/>
                <a:gd name="T16" fmla="*/ 0 w 104"/>
                <a:gd name="T17" fmla="*/ 0 h 55"/>
                <a:gd name="T18" fmla="*/ 0 w 104"/>
                <a:gd name="T19" fmla="*/ 0 h 55"/>
                <a:gd name="T20" fmla="*/ 0 w 104"/>
                <a:gd name="T21" fmla="*/ 0 h 55"/>
                <a:gd name="T22" fmla="*/ 0 w 104"/>
                <a:gd name="T23" fmla="*/ 0 h 55"/>
                <a:gd name="T24" fmla="*/ 0 w 104"/>
                <a:gd name="T25" fmla="*/ 0 h 55"/>
                <a:gd name="T26" fmla="*/ 0 w 104"/>
                <a:gd name="T27" fmla="*/ 0 h 55"/>
                <a:gd name="T28" fmla="*/ 0 w 104"/>
                <a:gd name="T29" fmla="*/ 0 h 55"/>
                <a:gd name="T30" fmla="*/ 0 w 104"/>
                <a:gd name="T31" fmla="*/ 0 h 55"/>
                <a:gd name="T32" fmla="*/ 0 w 104"/>
                <a:gd name="T33" fmla="*/ 0 h 55"/>
                <a:gd name="T34" fmla="*/ 0 w 104"/>
                <a:gd name="T35" fmla="*/ 0 h 55"/>
                <a:gd name="T36" fmla="*/ 0 w 104"/>
                <a:gd name="T37" fmla="*/ 0 h 55"/>
                <a:gd name="T38" fmla="*/ 0 w 104"/>
                <a:gd name="T39" fmla="*/ 0 h 55"/>
                <a:gd name="T40" fmla="*/ 0 w 104"/>
                <a:gd name="T41" fmla="*/ 0 h 55"/>
                <a:gd name="T42" fmla="*/ 0 w 104"/>
                <a:gd name="T43" fmla="*/ 0 h 55"/>
                <a:gd name="T44" fmla="*/ 0 w 104"/>
                <a:gd name="T45" fmla="*/ 0 h 55"/>
                <a:gd name="T46" fmla="*/ 0 w 104"/>
                <a:gd name="T47" fmla="*/ 0 h 55"/>
                <a:gd name="T48" fmla="*/ 0 w 104"/>
                <a:gd name="T49" fmla="*/ 0 h 55"/>
                <a:gd name="T50" fmla="*/ 0 w 104"/>
                <a:gd name="T51" fmla="*/ 0 h 55"/>
                <a:gd name="T52" fmla="*/ 0 w 104"/>
                <a:gd name="T53" fmla="*/ 0 h 55"/>
                <a:gd name="T54" fmla="*/ 0 w 104"/>
                <a:gd name="T55" fmla="*/ 0 h 55"/>
                <a:gd name="T56" fmla="*/ 0 w 104"/>
                <a:gd name="T57" fmla="*/ 0 h 5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04" h="55">
                  <a:moveTo>
                    <a:pt x="104" y="14"/>
                  </a:moveTo>
                  <a:lnTo>
                    <a:pt x="93" y="20"/>
                  </a:lnTo>
                  <a:lnTo>
                    <a:pt x="83" y="24"/>
                  </a:lnTo>
                  <a:lnTo>
                    <a:pt x="73" y="29"/>
                  </a:lnTo>
                  <a:lnTo>
                    <a:pt x="62" y="32"/>
                  </a:lnTo>
                  <a:lnTo>
                    <a:pt x="52" y="37"/>
                  </a:lnTo>
                  <a:lnTo>
                    <a:pt x="42" y="41"/>
                  </a:lnTo>
                  <a:lnTo>
                    <a:pt x="31" y="47"/>
                  </a:lnTo>
                  <a:lnTo>
                    <a:pt x="22" y="53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7" y="55"/>
                  </a:lnTo>
                  <a:lnTo>
                    <a:pt x="2" y="53"/>
                  </a:lnTo>
                  <a:lnTo>
                    <a:pt x="0" y="51"/>
                  </a:lnTo>
                  <a:lnTo>
                    <a:pt x="0" y="47"/>
                  </a:lnTo>
                  <a:lnTo>
                    <a:pt x="1" y="45"/>
                  </a:lnTo>
                  <a:lnTo>
                    <a:pt x="2" y="41"/>
                  </a:lnTo>
                  <a:lnTo>
                    <a:pt x="10" y="32"/>
                  </a:lnTo>
                  <a:lnTo>
                    <a:pt x="20" y="24"/>
                  </a:lnTo>
                  <a:lnTo>
                    <a:pt x="29" y="16"/>
                  </a:lnTo>
                  <a:lnTo>
                    <a:pt x="38" y="9"/>
                  </a:lnTo>
                  <a:lnTo>
                    <a:pt x="48" y="5"/>
                  </a:lnTo>
                  <a:lnTo>
                    <a:pt x="59" y="1"/>
                  </a:lnTo>
                  <a:lnTo>
                    <a:pt x="70" y="0"/>
                  </a:lnTo>
                  <a:lnTo>
                    <a:pt x="83" y="1"/>
                  </a:lnTo>
                  <a:lnTo>
                    <a:pt x="89" y="3"/>
                  </a:lnTo>
                  <a:lnTo>
                    <a:pt x="93" y="7"/>
                  </a:lnTo>
                  <a:lnTo>
                    <a:pt x="99" y="10"/>
                  </a:lnTo>
                  <a:lnTo>
                    <a:pt x="104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32" name="Freeform 923"/>
            <p:cNvSpPr>
              <a:spLocks/>
            </p:cNvSpPr>
            <p:nvPr/>
          </p:nvSpPr>
          <p:spPr bwMode="auto">
            <a:xfrm>
              <a:off x="1802" y="1177"/>
              <a:ext cx="14" cy="21"/>
            </a:xfrm>
            <a:custGeom>
              <a:avLst/>
              <a:gdLst>
                <a:gd name="T0" fmla="*/ 0 w 52"/>
                <a:gd name="T1" fmla="*/ 0 h 63"/>
                <a:gd name="T2" fmla="*/ 0 w 52"/>
                <a:gd name="T3" fmla="*/ 0 h 63"/>
                <a:gd name="T4" fmla="*/ 0 w 52"/>
                <a:gd name="T5" fmla="*/ 0 h 63"/>
                <a:gd name="T6" fmla="*/ 0 w 52"/>
                <a:gd name="T7" fmla="*/ 0 h 63"/>
                <a:gd name="T8" fmla="*/ 0 w 52"/>
                <a:gd name="T9" fmla="*/ 0 h 63"/>
                <a:gd name="T10" fmla="*/ 0 w 52"/>
                <a:gd name="T11" fmla="*/ 0 h 63"/>
                <a:gd name="T12" fmla="*/ 0 w 52"/>
                <a:gd name="T13" fmla="*/ 0 h 63"/>
                <a:gd name="T14" fmla="*/ 0 w 52"/>
                <a:gd name="T15" fmla="*/ 0 h 63"/>
                <a:gd name="T16" fmla="*/ 0 w 52"/>
                <a:gd name="T17" fmla="*/ 0 h 63"/>
                <a:gd name="T18" fmla="*/ 0 w 52"/>
                <a:gd name="T19" fmla="*/ 0 h 63"/>
                <a:gd name="T20" fmla="*/ 0 w 52"/>
                <a:gd name="T21" fmla="*/ 0 h 63"/>
                <a:gd name="T22" fmla="*/ 0 w 52"/>
                <a:gd name="T23" fmla="*/ 0 h 63"/>
                <a:gd name="T24" fmla="*/ 0 w 52"/>
                <a:gd name="T25" fmla="*/ 0 h 63"/>
                <a:gd name="T26" fmla="*/ 0 w 52"/>
                <a:gd name="T27" fmla="*/ 0 h 63"/>
                <a:gd name="T28" fmla="*/ 0 w 52"/>
                <a:gd name="T29" fmla="*/ 0 h 63"/>
                <a:gd name="T30" fmla="*/ 0 w 52"/>
                <a:gd name="T31" fmla="*/ 0 h 63"/>
                <a:gd name="T32" fmla="*/ 0 w 52"/>
                <a:gd name="T33" fmla="*/ 0 h 63"/>
                <a:gd name="T34" fmla="*/ 0 w 52"/>
                <a:gd name="T35" fmla="*/ 0 h 63"/>
                <a:gd name="T36" fmla="*/ 0 w 52"/>
                <a:gd name="T37" fmla="*/ 0 h 63"/>
                <a:gd name="T38" fmla="*/ 0 w 52"/>
                <a:gd name="T39" fmla="*/ 0 h 63"/>
                <a:gd name="T40" fmla="*/ 0 w 52"/>
                <a:gd name="T41" fmla="*/ 0 h 6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2" h="63">
                  <a:moveTo>
                    <a:pt x="52" y="14"/>
                  </a:moveTo>
                  <a:lnTo>
                    <a:pt x="51" y="26"/>
                  </a:lnTo>
                  <a:lnTo>
                    <a:pt x="45" y="38"/>
                  </a:lnTo>
                  <a:lnTo>
                    <a:pt x="37" y="48"/>
                  </a:lnTo>
                  <a:lnTo>
                    <a:pt x="28" y="56"/>
                  </a:lnTo>
                  <a:lnTo>
                    <a:pt x="22" y="60"/>
                  </a:lnTo>
                  <a:lnTo>
                    <a:pt x="17" y="62"/>
                  </a:lnTo>
                  <a:lnTo>
                    <a:pt x="11" y="63"/>
                  </a:lnTo>
                  <a:lnTo>
                    <a:pt x="6" y="62"/>
                  </a:lnTo>
                  <a:lnTo>
                    <a:pt x="1" y="58"/>
                  </a:lnTo>
                  <a:lnTo>
                    <a:pt x="0" y="52"/>
                  </a:lnTo>
                  <a:lnTo>
                    <a:pt x="1" y="45"/>
                  </a:lnTo>
                  <a:lnTo>
                    <a:pt x="1" y="38"/>
                  </a:lnTo>
                  <a:lnTo>
                    <a:pt x="6" y="26"/>
                  </a:lnTo>
                  <a:lnTo>
                    <a:pt x="14" y="17"/>
                  </a:lnTo>
                  <a:lnTo>
                    <a:pt x="23" y="8"/>
                  </a:lnTo>
                  <a:lnTo>
                    <a:pt x="33" y="0"/>
                  </a:lnTo>
                  <a:lnTo>
                    <a:pt x="38" y="3"/>
                  </a:lnTo>
                  <a:lnTo>
                    <a:pt x="43" y="6"/>
                  </a:lnTo>
                  <a:lnTo>
                    <a:pt x="48" y="9"/>
                  </a:lnTo>
                  <a:lnTo>
                    <a:pt x="52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33" name="Freeform 924"/>
            <p:cNvSpPr>
              <a:spLocks/>
            </p:cNvSpPr>
            <p:nvPr/>
          </p:nvSpPr>
          <p:spPr bwMode="auto">
            <a:xfrm>
              <a:off x="1750" y="1178"/>
              <a:ext cx="10" cy="14"/>
            </a:xfrm>
            <a:custGeom>
              <a:avLst/>
              <a:gdLst>
                <a:gd name="T0" fmla="*/ 0 w 36"/>
                <a:gd name="T1" fmla="*/ 0 h 42"/>
                <a:gd name="T2" fmla="*/ 0 w 36"/>
                <a:gd name="T3" fmla="*/ 0 h 42"/>
                <a:gd name="T4" fmla="*/ 0 w 36"/>
                <a:gd name="T5" fmla="*/ 0 h 42"/>
                <a:gd name="T6" fmla="*/ 0 w 36"/>
                <a:gd name="T7" fmla="*/ 0 h 42"/>
                <a:gd name="T8" fmla="*/ 0 w 36"/>
                <a:gd name="T9" fmla="*/ 0 h 42"/>
                <a:gd name="T10" fmla="*/ 0 w 36"/>
                <a:gd name="T11" fmla="*/ 0 h 42"/>
                <a:gd name="T12" fmla="*/ 0 w 36"/>
                <a:gd name="T13" fmla="*/ 0 h 42"/>
                <a:gd name="T14" fmla="*/ 0 w 36"/>
                <a:gd name="T15" fmla="*/ 0 h 42"/>
                <a:gd name="T16" fmla="*/ 0 w 36"/>
                <a:gd name="T17" fmla="*/ 0 h 42"/>
                <a:gd name="T18" fmla="*/ 0 w 36"/>
                <a:gd name="T19" fmla="*/ 0 h 42"/>
                <a:gd name="T20" fmla="*/ 0 w 36"/>
                <a:gd name="T21" fmla="*/ 0 h 42"/>
                <a:gd name="T22" fmla="*/ 0 w 36"/>
                <a:gd name="T23" fmla="*/ 0 h 42"/>
                <a:gd name="T24" fmla="*/ 0 w 36"/>
                <a:gd name="T25" fmla="*/ 0 h 42"/>
                <a:gd name="T26" fmla="*/ 0 w 36"/>
                <a:gd name="T27" fmla="*/ 0 h 42"/>
                <a:gd name="T28" fmla="*/ 0 w 36"/>
                <a:gd name="T29" fmla="*/ 0 h 42"/>
                <a:gd name="T30" fmla="*/ 0 w 36"/>
                <a:gd name="T31" fmla="*/ 0 h 42"/>
                <a:gd name="T32" fmla="*/ 0 w 36"/>
                <a:gd name="T33" fmla="*/ 0 h 42"/>
                <a:gd name="T34" fmla="*/ 0 w 36"/>
                <a:gd name="T35" fmla="*/ 0 h 42"/>
                <a:gd name="T36" fmla="*/ 0 w 36"/>
                <a:gd name="T37" fmla="*/ 0 h 42"/>
                <a:gd name="T38" fmla="*/ 0 w 36"/>
                <a:gd name="T39" fmla="*/ 0 h 42"/>
                <a:gd name="T40" fmla="*/ 0 w 36"/>
                <a:gd name="T41" fmla="*/ 0 h 42"/>
                <a:gd name="T42" fmla="*/ 0 w 36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6" h="42">
                  <a:moveTo>
                    <a:pt x="33" y="20"/>
                  </a:moveTo>
                  <a:lnTo>
                    <a:pt x="36" y="29"/>
                  </a:lnTo>
                  <a:lnTo>
                    <a:pt x="31" y="33"/>
                  </a:lnTo>
                  <a:lnTo>
                    <a:pt x="26" y="35"/>
                  </a:lnTo>
                  <a:lnTo>
                    <a:pt x="20" y="38"/>
                  </a:lnTo>
                  <a:lnTo>
                    <a:pt x="16" y="42"/>
                  </a:lnTo>
                  <a:lnTo>
                    <a:pt x="16" y="41"/>
                  </a:lnTo>
                  <a:lnTo>
                    <a:pt x="16" y="39"/>
                  </a:lnTo>
                  <a:lnTo>
                    <a:pt x="16" y="38"/>
                  </a:lnTo>
                  <a:lnTo>
                    <a:pt x="16" y="37"/>
                  </a:lnTo>
                  <a:lnTo>
                    <a:pt x="11" y="36"/>
                  </a:lnTo>
                  <a:lnTo>
                    <a:pt x="8" y="37"/>
                  </a:lnTo>
                  <a:lnTo>
                    <a:pt x="4" y="38"/>
                  </a:lnTo>
                  <a:lnTo>
                    <a:pt x="1" y="39"/>
                  </a:lnTo>
                  <a:lnTo>
                    <a:pt x="0" y="29"/>
                  </a:lnTo>
                  <a:lnTo>
                    <a:pt x="0" y="20"/>
                  </a:lnTo>
                  <a:lnTo>
                    <a:pt x="1" y="10"/>
                  </a:lnTo>
                  <a:lnTo>
                    <a:pt x="3" y="0"/>
                  </a:lnTo>
                  <a:lnTo>
                    <a:pt x="11" y="3"/>
                  </a:lnTo>
                  <a:lnTo>
                    <a:pt x="20" y="6"/>
                  </a:lnTo>
                  <a:lnTo>
                    <a:pt x="27" y="12"/>
                  </a:lnTo>
                  <a:lnTo>
                    <a:pt x="33" y="20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34" name="Freeform 925"/>
            <p:cNvSpPr>
              <a:spLocks/>
            </p:cNvSpPr>
            <p:nvPr/>
          </p:nvSpPr>
          <p:spPr bwMode="auto">
            <a:xfrm>
              <a:off x="1683" y="1181"/>
              <a:ext cx="12" cy="13"/>
            </a:xfrm>
            <a:custGeom>
              <a:avLst/>
              <a:gdLst>
                <a:gd name="T0" fmla="*/ 0 w 45"/>
                <a:gd name="T1" fmla="*/ 0 h 41"/>
                <a:gd name="T2" fmla="*/ 0 w 45"/>
                <a:gd name="T3" fmla="*/ 0 h 41"/>
                <a:gd name="T4" fmla="*/ 0 w 45"/>
                <a:gd name="T5" fmla="*/ 0 h 41"/>
                <a:gd name="T6" fmla="*/ 0 w 45"/>
                <a:gd name="T7" fmla="*/ 0 h 41"/>
                <a:gd name="T8" fmla="*/ 0 w 45"/>
                <a:gd name="T9" fmla="*/ 0 h 41"/>
                <a:gd name="T10" fmla="*/ 0 w 45"/>
                <a:gd name="T11" fmla="*/ 0 h 41"/>
                <a:gd name="T12" fmla="*/ 0 w 45"/>
                <a:gd name="T13" fmla="*/ 0 h 41"/>
                <a:gd name="T14" fmla="*/ 0 w 45"/>
                <a:gd name="T15" fmla="*/ 0 h 41"/>
                <a:gd name="T16" fmla="*/ 0 w 45"/>
                <a:gd name="T17" fmla="*/ 0 h 41"/>
                <a:gd name="T18" fmla="*/ 0 w 45"/>
                <a:gd name="T19" fmla="*/ 0 h 41"/>
                <a:gd name="T20" fmla="*/ 0 w 45"/>
                <a:gd name="T21" fmla="*/ 0 h 41"/>
                <a:gd name="T22" fmla="*/ 0 w 45"/>
                <a:gd name="T23" fmla="*/ 0 h 41"/>
                <a:gd name="T24" fmla="*/ 0 w 45"/>
                <a:gd name="T25" fmla="*/ 0 h 41"/>
                <a:gd name="T26" fmla="*/ 0 w 45"/>
                <a:gd name="T27" fmla="*/ 0 h 41"/>
                <a:gd name="T28" fmla="*/ 0 w 45"/>
                <a:gd name="T29" fmla="*/ 0 h 41"/>
                <a:gd name="T30" fmla="*/ 0 w 45"/>
                <a:gd name="T31" fmla="*/ 0 h 41"/>
                <a:gd name="T32" fmla="*/ 0 w 45"/>
                <a:gd name="T33" fmla="*/ 0 h 41"/>
                <a:gd name="T34" fmla="*/ 0 w 45"/>
                <a:gd name="T35" fmla="*/ 0 h 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" h="41">
                  <a:moveTo>
                    <a:pt x="45" y="12"/>
                  </a:moveTo>
                  <a:lnTo>
                    <a:pt x="45" y="19"/>
                  </a:lnTo>
                  <a:lnTo>
                    <a:pt x="43" y="25"/>
                  </a:lnTo>
                  <a:lnTo>
                    <a:pt x="38" y="29"/>
                  </a:lnTo>
                  <a:lnTo>
                    <a:pt x="32" y="34"/>
                  </a:lnTo>
                  <a:lnTo>
                    <a:pt x="27" y="37"/>
                  </a:lnTo>
                  <a:lnTo>
                    <a:pt x="20" y="40"/>
                  </a:lnTo>
                  <a:lnTo>
                    <a:pt x="13" y="41"/>
                  </a:lnTo>
                  <a:lnTo>
                    <a:pt x="5" y="40"/>
                  </a:lnTo>
                  <a:lnTo>
                    <a:pt x="0" y="35"/>
                  </a:lnTo>
                  <a:lnTo>
                    <a:pt x="1" y="28"/>
                  </a:lnTo>
                  <a:lnTo>
                    <a:pt x="2" y="22"/>
                  </a:lnTo>
                  <a:lnTo>
                    <a:pt x="5" y="16"/>
                  </a:lnTo>
                  <a:lnTo>
                    <a:pt x="16" y="0"/>
                  </a:lnTo>
                  <a:lnTo>
                    <a:pt x="24" y="3"/>
                  </a:lnTo>
                  <a:lnTo>
                    <a:pt x="31" y="5"/>
                  </a:lnTo>
                  <a:lnTo>
                    <a:pt x="38" y="7"/>
                  </a:lnTo>
                  <a:lnTo>
                    <a:pt x="45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35" name="Freeform 926"/>
            <p:cNvSpPr>
              <a:spLocks/>
            </p:cNvSpPr>
            <p:nvPr/>
          </p:nvSpPr>
          <p:spPr bwMode="auto">
            <a:xfrm>
              <a:off x="1831" y="1188"/>
              <a:ext cx="8" cy="8"/>
            </a:xfrm>
            <a:custGeom>
              <a:avLst/>
              <a:gdLst>
                <a:gd name="T0" fmla="*/ 0 w 31"/>
                <a:gd name="T1" fmla="*/ 0 h 27"/>
                <a:gd name="T2" fmla="*/ 0 w 31"/>
                <a:gd name="T3" fmla="*/ 0 h 27"/>
                <a:gd name="T4" fmla="*/ 0 w 31"/>
                <a:gd name="T5" fmla="*/ 0 h 27"/>
                <a:gd name="T6" fmla="*/ 0 w 31"/>
                <a:gd name="T7" fmla="*/ 0 h 27"/>
                <a:gd name="T8" fmla="*/ 0 w 31"/>
                <a:gd name="T9" fmla="*/ 0 h 27"/>
                <a:gd name="T10" fmla="*/ 0 w 31"/>
                <a:gd name="T11" fmla="*/ 0 h 27"/>
                <a:gd name="T12" fmla="*/ 0 w 31"/>
                <a:gd name="T13" fmla="*/ 0 h 27"/>
                <a:gd name="T14" fmla="*/ 0 w 31"/>
                <a:gd name="T15" fmla="*/ 0 h 27"/>
                <a:gd name="T16" fmla="*/ 0 w 31"/>
                <a:gd name="T17" fmla="*/ 0 h 27"/>
                <a:gd name="T18" fmla="*/ 0 w 31"/>
                <a:gd name="T19" fmla="*/ 0 h 27"/>
                <a:gd name="T20" fmla="*/ 0 w 31"/>
                <a:gd name="T21" fmla="*/ 0 h 27"/>
                <a:gd name="T22" fmla="*/ 0 w 31"/>
                <a:gd name="T23" fmla="*/ 0 h 27"/>
                <a:gd name="T24" fmla="*/ 0 w 31"/>
                <a:gd name="T25" fmla="*/ 0 h 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27">
                  <a:moveTo>
                    <a:pt x="31" y="15"/>
                  </a:moveTo>
                  <a:lnTo>
                    <a:pt x="31" y="21"/>
                  </a:lnTo>
                  <a:lnTo>
                    <a:pt x="29" y="23"/>
                  </a:lnTo>
                  <a:lnTo>
                    <a:pt x="24" y="24"/>
                  </a:lnTo>
                  <a:lnTo>
                    <a:pt x="20" y="27"/>
                  </a:lnTo>
                  <a:lnTo>
                    <a:pt x="11" y="24"/>
                  </a:lnTo>
                  <a:lnTo>
                    <a:pt x="6" y="18"/>
                  </a:lnTo>
                  <a:lnTo>
                    <a:pt x="4" y="8"/>
                  </a:lnTo>
                  <a:lnTo>
                    <a:pt x="0" y="0"/>
                  </a:lnTo>
                  <a:lnTo>
                    <a:pt x="10" y="3"/>
                  </a:lnTo>
                  <a:lnTo>
                    <a:pt x="19" y="4"/>
                  </a:lnTo>
                  <a:lnTo>
                    <a:pt x="27" y="8"/>
                  </a:lnTo>
                  <a:lnTo>
                    <a:pt x="31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36" name="Freeform 927"/>
            <p:cNvSpPr>
              <a:spLocks/>
            </p:cNvSpPr>
            <p:nvPr/>
          </p:nvSpPr>
          <p:spPr bwMode="auto">
            <a:xfrm>
              <a:off x="1645" y="1190"/>
              <a:ext cx="10" cy="14"/>
            </a:xfrm>
            <a:custGeom>
              <a:avLst/>
              <a:gdLst>
                <a:gd name="T0" fmla="*/ 0 w 36"/>
                <a:gd name="T1" fmla="*/ 0 h 44"/>
                <a:gd name="T2" fmla="*/ 0 w 36"/>
                <a:gd name="T3" fmla="*/ 0 h 44"/>
                <a:gd name="T4" fmla="*/ 0 w 36"/>
                <a:gd name="T5" fmla="*/ 0 h 44"/>
                <a:gd name="T6" fmla="*/ 0 w 36"/>
                <a:gd name="T7" fmla="*/ 0 h 44"/>
                <a:gd name="T8" fmla="*/ 0 w 36"/>
                <a:gd name="T9" fmla="*/ 0 h 44"/>
                <a:gd name="T10" fmla="*/ 0 w 36"/>
                <a:gd name="T11" fmla="*/ 0 h 44"/>
                <a:gd name="T12" fmla="*/ 0 w 36"/>
                <a:gd name="T13" fmla="*/ 0 h 44"/>
                <a:gd name="T14" fmla="*/ 0 w 36"/>
                <a:gd name="T15" fmla="*/ 0 h 44"/>
                <a:gd name="T16" fmla="*/ 0 w 36"/>
                <a:gd name="T17" fmla="*/ 0 h 44"/>
                <a:gd name="T18" fmla="*/ 0 w 36"/>
                <a:gd name="T19" fmla="*/ 0 h 44"/>
                <a:gd name="T20" fmla="*/ 0 w 36"/>
                <a:gd name="T21" fmla="*/ 0 h 44"/>
                <a:gd name="T22" fmla="*/ 0 w 36"/>
                <a:gd name="T23" fmla="*/ 0 h 44"/>
                <a:gd name="T24" fmla="*/ 0 w 36"/>
                <a:gd name="T25" fmla="*/ 0 h 44"/>
                <a:gd name="T26" fmla="*/ 0 w 36"/>
                <a:gd name="T27" fmla="*/ 0 h 44"/>
                <a:gd name="T28" fmla="*/ 0 w 36"/>
                <a:gd name="T29" fmla="*/ 0 h 44"/>
                <a:gd name="T30" fmla="*/ 0 w 36"/>
                <a:gd name="T31" fmla="*/ 0 h 44"/>
                <a:gd name="T32" fmla="*/ 0 w 36"/>
                <a:gd name="T33" fmla="*/ 0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" h="44">
                  <a:moveTo>
                    <a:pt x="34" y="25"/>
                  </a:moveTo>
                  <a:lnTo>
                    <a:pt x="29" y="33"/>
                  </a:lnTo>
                  <a:lnTo>
                    <a:pt x="22" y="39"/>
                  </a:lnTo>
                  <a:lnTo>
                    <a:pt x="14" y="43"/>
                  </a:lnTo>
                  <a:lnTo>
                    <a:pt x="4" y="44"/>
                  </a:lnTo>
                  <a:lnTo>
                    <a:pt x="1" y="40"/>
                  </a:lnTo>
                  <a:lnTo>
                    <a:pt x="0" y="36"/>
                  </a:lnTo>
                  <a:lnTo>
                    <a:pt x="1" y="31"/>
                  </a:lnTo>
                  <a:lnTo>
                    <a:pt x="2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6"/>
                  </a:lnTo>
                  <a:lnTo>
                    <a:pt x="24" y="0"/>
                  </a:lnTo>
                  <a:lnTo>
                    <a:pt x="30" y="5"/>
                  </a:lnTo>
                  <a:lnTo>
                    <a:pt x="34" y="10"/>
                  </a:lnTo>
                  <a:lnTo>
                    <a:pt x="36" y="17"/>
                  </a:lnTo>
                  <a:lnTo>
                    <a:pt x="34" y="2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37" name="Freeform 928"/>
            <p:cNvSpPr>
              <a:spLocks/>
            </p:cNvSpPr>
            <p:nvPr/>
          </p:nvSpPr>
          <p:spPr bwMode="auto">
            <a:xfrm>
              <a:off x="1785" y="1193"/>
              <a:ext cx="11" cy="11"/>
            </a:xfrm>
            <a:custGeom>
              <a:avLst/>
              <a:gdLst>
                <a:gd name="T0" fmla="*/ 0 w 43"/>
                <a:gd name="T1" fmla="*/ 0 h 34"/>
                <a:gd name="T2" fmla="*/ 0 w 43"/>
                <a:gd name="T3" fmla="*/ 0 h 34"/>
                <a:gd name="T4" fmla="*/ 0 w 43"/>
                <a:gd name="T5" fmla="*/ 0 h 34"/>
                <a:gd name="T6" fmla="*/ 0 w 43"/>
                <a:gd name="T7" fmla="*/ 0 h 34"/>
                <a:gd name="T8" fmla="*/ 0 w 43"/>
                <a:gd name="T9" fmla="*/ 0 h 34"/>
                <a:gd name="T10" fmla="*/ 0 w 43"/>
                <a:gd name="T11" fmla="*/ 0 h 34"/>
                <a:gd name="T12" fmla="*/ 0 w 43"/>
                <a:gd name="T13" fmla="*/ 0 h 34"/>
                <a:gd name="T14" fmla="*/ 0 w 43"/>
                <a:gd name="T15" fmla="*/ 0 h 34"/>
                <a:gd name="T16" fmla="*/ 0 w 43"/>
                <a:gd name="T17" fmla="*/ 0 h 34"/>
                <a:gd name="T18" fmla="*/ 0 w 43"/>
                <a:gd name="T19" fmla="*/ 0 h 34"/>
                <a:gd name="T20" fmla="*/ 0 w 43"/>
                <a:gd name="T21" fmla="*/ 0 h 34"/>
                <a:gd name="T22" fmla="*/ 0 w 43"/>
                <a:gd name="T23" fmla="*/ 0 h 34"/>
                <a:gd name="T24" fmla="*/ 0 w 43"/>
                <a:gd name="T25" fmla="*/ 0 h 34"/>
                <a:gd name="T26" fmla="*/ 0 w 43"/>
                <a:gd name="T27" fmla="*/ 0 h 34"/>
                <a:gd name="T28" fmla="*/ 0 w 43"/>
                <a:gd name="T29" fmla="*/ 0 h 34"/>
                <a:gd name="T30" fmla="*/ 0 w 43"/>
                <a:gd name="T31" fmla="*/ 0 h 34"/>
                <a:gd name="T32" fmla="*/ 0 w 43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34">
                  <a:moveTo>
                    <a:pt x="43" y="29"/>
                  </a:moveTo>
                  <a:lnTo>
                    <a:pt x="38" y="30"/>
                  </a:lnTo>
                  <a:lnTo>
                    <a:pt x="33" y="31"/>
                  </a:lnTo>
                  <a:lnTo>
                    <a:pt x="28" y="33"/>
                  </a:lnTo>
                  <a:lnTo>
                    <a:pt x="22" y="34"/>
                  </a:lnTo>
                  <a:lnTo>
                    <a:pt x="16" y="34"/>
                  </a:lnTo>
                  <a:lnTo>
                    <a:pt x="11" y="34"/>
                  </a:lnTo>
                  <a:lnTo>
                    <a:pt x="6" y="33"/>
                  </a:lnTo>
                  <a:lnTo>
                    <a:pt x="0" y="31"/>
                  </a:lnTo>
                  <a:lnTo>
                    <a:pt x="3" y="25"/>
                  </a:lnTo>
                  <a:lnTo>
                    <a:pt x="7" y="16"/>
                  </a:lnTo>
                  <a:lnTo>
                    <a:pt x="12" y="8"/>
                  </a:lnTo>
                  <a:lnTo>
                    <a:pt x="16" y="0"/>
                  </a:lnTo>
                  <a:lnTo>
                    <a:pt x="24" y="6"/>
                  </a:lnTo>
                  <a:lnTo>
                    <a:pt x="34" y="12"/>
                  </a:lnTo>
                  <a:lnTo>
                    <a:pt x="41" y="20"/>
                  </a:lnTo>
                  <a:lnTo>
                    <a:pt x="43" y="2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38" name="Freeform 929"/>
            <p:cNvSpPr>
              <a:spLocks/>
            </p:cNvSpPr>
            <p:nvPr/>
          </p:nvSpPr>
          <p:spPr bwMode="auto">
            <a:xfrm>
              <a:off x="1740" y="1194"/>
              <a:ext cx="8" cy="7"/>
            </a:xfrm>
            <a:custGeom>
              <a:avLst/>
              <a:gdLst>
                <a:gd name="T0" fmla="*/ 0 w 28"/>
                <a:gd name="T1" fmla="*/ 0 h 23"/>
                <a:gd name="T2" fmla="*/ 0 w 28"/>
                <a:gd name="T3" fmla="*/ 0 h 23"/>
                <a:gd name="T4" fmla="*/ 0 w 28"/>
                <a:gd name="T5" fmla="*/ 0 h 23"/>
                <a:gd name="T6" fmla="*/ 0 w 28"/>
                <a:gd name="T7" fmla="*/ 0 h 23"/>
                <a:gd name="T8" fmla="*/ 0 w 28"/>
                <a:gd name="T9" fmla="*/ 0 h 23"/>
                <a:gd name="T10" fmla="*/ 0 w 28"/>
                <a:gd name="T11" fmla="*/ 0 h 23"/>
                <a:gd name="T12" fmla="*/ 0 w 28"/>
                <a:gd name="T13" fmla="*/ 0 h 23"/>
                <a:gd name="T14" fmla="*/ 0 w 28"/>
                <a:gd name="T15" fmla="*/ 0 h 23"/>
                <a:gd name="T16" fmla="*/ 0 w 28"/>
                <a:gd name="T17" fmla="*/ 0 h 23"/>
                <a:gd name="T18" fmla="*/ 0 w 28"/>
                <a:gd name="T19" fmla="*/ 0 h 23"/>
                <a:gd name="T20" fmla="*/ 0 w 28"/>
                <a:gd name="T21" fmla="*/ 0 h 23"/>
                <a:gd name="T22" fmla="*/ 0 w 28"/>
                <a:gd name="T23" fmla="*/ 0 h 23"/>
                <a:gd name="T24" fmla="*/ 0 w 28"/>
                <a:gd name="T25" fmla="*/ 0 h 23"/>
                <a:gd name="T26" fmla="*/ 0 w 28"/>
                <a:gd name="T27" fmla="*/ 0 h 23"/>
                <a:gd name="T28" fmla="*/ 0 w 28"/>
                <a:gd name="T29" fmla="*/ 0 h 23"/>
                <a:gd name="T30" fmla="*/ 0 w 28"/>
                <a:gd name="T31" fmla="*/ 0 h 23"/>
                <a:gd name="T32" fmla="*/ 0 w 28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23">
                  <a:moveTo>
                    <a:pt x="27" y="13"/>
                  </a:moveTo>
                  <a:lnTo>
                    <a:pt x="28" y="17"/>
                  </a:lnTo>
                  <a:lnTo>
                    <a:pt x="26" y="19"/>
                  </a:lnTo>
                  <a:lnTo>
                    <a:pt x="23" y="21"/>
                  </a:lnTo>
                  <a:lnTo>
                    <a:pt x="20" y="23"/>
                  </a:lnTo>
                  <a:lnTo>
                    <a:pt x="15" y="23"/>
                  </a:lnTo>
                  <a:lnTo>
                    <a:pt x="9" y="21"/>
                  </a:lnTo>
                  <a:lnTo>
                    <a:pt x="4" y="18"/>
                  </a:lnTo>
                  <a:lnTo>
                    <a:pt x="2" y="13"/>
                  </a:lnTo>
                  <a:lnTo>
                    <a:pt x="2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0"/>
                  </a:lnTo>
                  <a:lnTo>
                    <a:pt x="9" y="0"/>
                  </a:lnTo>
                  <a:lnTo>
                    <a:pt x="16" y="3"/>
                  </a:lnTo>
                  <a:lnTo>
                    <a:pt x="21" y="8"/>
                  </a:lnTo>
                  <a:lnTo>
                    <a:pt x="27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39" name="Freeform 930"/>
            <p:cNvSpPr>
              <a:spLocks/>
            </p:cNvSpPr>
            <p:nvPr/>
          </p:nvSpPr>
          <p:spPr bwMode="auto">
            <a:xfrm>
              <a:off x="1695" y="1195"/>
              <a:ext cx="12" cy="19"/>
            </a:xfrm>
            <a:custGeom>
              <a:avLst/>
              <a:gdLst>
                <a:gd name="T0" fmla="*/ 0 w 48"/>
                <a:gd name="T1" fmla="*/ 0 h 58"/>
                <a:gd name="T2" fmla="*/ 0 w 48"/>
                <a:gd name="T3" fmla="*/ 0 h 58"/>
                <a:gd name="T4" fmla="*/ 0 w 48"/>
                <a:gd name="T5" fmla="*/ 0 h 58"/>
                <a:gd name="T6" fmla="*/ 0 w 48"/>
                <a:gd name="T7" fmla="*/ 0 h 58"/>
                <a:gd name="T8" fmla="*/ 0 w 48"/>
                <a:gd name="T9" fmla="*/ 0 h 58"/>
                <a:gd name="T10" fmla="*/ 0 w 48"/>
                <a:gd name="T11" fmla="*/ 0 h 58"/>
                <a:gd name="T12" fmla="*/ 0 w 48"/>
                <a:gd name="T13" fmla="*/ 0 h 58"/>
                <a:gd name="T14" fmla="*/ 0 w 48"/>
                <a:gd name="T15" fmla="*/ 0 h 58"/>
                <a:gd name="T16" fmla="*/ 0 w 48"/>
                <a:gd name="T17" fmla="*/ 0 h 58"/>
                <a:gd name="T18" fmla="*/ 0 w 48"/>
                <a:gd name="T19" fmla="*/ 0 h 58"/>
                <a:gd name="T20" fmla="*/ 0 w 48"/>
                <a:gd name="T21" fmla="*/ 0 h 58"/>
                <a:gd name="T22" fmla="*/ 0 w 48"/>
                <a:gd name="T23" fmla="*/ 0 h 58"/>
                <a:gd name="T24" fmla="*/ 0 w 48"/>
                <a:gd name="T25" fmla="*/ 0 h 58"/>
                <a:gd name="T26" fmla="*/ 0 w 48"/>
                <a:gd name="T27" fmla="*/ 0 h 58"/>
                <a:gd name="T28" fmla="*/ 0 w 48"/>
                <a:gd name="T29" fmla="*/ 0 h 58"/>
                <a:gd name="T30" fmla="*/ 0 w 48"/>
                <a:gd name="T31" fmla="*/ 0 h 58"/>
                <a:gd name="T32" fmla="*/ 0 w 48"/>
                <a:gd name="T33" fmla="*/ 0 h 58"/>
                <a:gd name="T34" fmla="*/ 0 w 48"/>
                <a:gd name="T35" fmla="*/ 0 h 58"/>
                <a:gd name="T36" fmla="*/ 0 w 48"/>
                <a:gd name="T37" fmla="*/ 0 h 58"/>
                <a:gd name="T38" fmla="*/ 0 w 48"/>
                <a:gd name="T39" fmla="*/ 0 h 58"/>
                <a:gd name="T40" fmla="*/ 0 w 48"/>
                <a:gd name="T41" fmla="*/ 0 h 5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8" h="58">
                  <a:moveTo>
                    <a:pt x="48" y="17"/>
                  </a:moveTo>
                  <a:lnTo>
                    <a:pt x="46" y="29"/>
                  </a:lnTo>
                  <a:lnTo>
                    <a:pt x="41" y="39"/>
                  </a:lnTo>
                  <a:lnTo>
                    <a:pt x="35" y="49"/>
                  </a:lnTo>
                  <a:lnTo>
                    <a:pt x="28" y="58"/>
                  </a:lnTo>
                  <a:lnTo>
                    <a:pt x="20" y="57"/>
                  </a:lnTo>
                  <a:lnTo>
                    <a:pt x="13" y="55"/>
                  </a:lnTo>
                  <a:lnTo>
                    <a:pt x="5" y="53"/>
                  </a:lnTo>
                  <a:lnTo>
                    <a:pt x="1" y="47"/>
                  </a:lnTo>
                  <a:lnTo>
                    <a:pt x="0" y="35"/>
                  </a:lnTo>
                  <a:lnTo>
                    <a:pt x="0" y="21"/>
                  </a:lnTo>
                  <a:lnTo>
                    <a:pt x="4" y="9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3" y="1"/>
                  </a:lnTo>
                  <a:lnTo>
                    <a:pt x="28" y="2"/>
                  </a:lnTo>
                  <a:lnTo>
                    <a:pt x="33" y="4"/>
                  </a:lnTo>
                  <a:lnTo>
                    <a:pt x="38" y="6"/>
                  </a:lnTo>
                  <a:lnTo>
                    <a:pt x="42" y="9"/>
                  </a:lnTo>
                  <a:lnTo>
                    <a:pt x="46" y="13"/>
                  </a:lnTo>
                  <a:lnTo>
                    <a:pt x="48" y="17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40" name="Freeform 931"/>
            <p:cNvSpPr>
              <a:spLocks/>
            </p:cNvSpPr>
            <p:nvPr/>
          </p:nvSpPr>
          <p:spPr bwMode="auto">
            <a:xfrm>
              <a:off x="1757" y="1198"/>
              <a:ext cx="6" cy="6"/>
            </a:xfrm>
            <a:custGeom>
              <a:avLst/>
              <a:gdLst>
                <a:gd name="T0" fmla="*/ 0 w 22"/>
                <a:gd name="T1" fmla="*/ 0 h 20"/>
                <a:gd name="T2" fmla="*/ 0 w 22"/>
                <a:gd name="T3" fmla="*/ 0 h 20"/>
                <a:gd name="T4" fmla="*/ 0 w 22"/>
                <a:gd name="T5" fmla="*/ 0 h 20"/>
                <a:gd name="T6" fmla="*/ 0 w 22"/>
                <a:gd name="T7" fmla="*/ 0 h 20"/>
                <a:gd name="T8" fmla="*/ 0 w 22"/>
                <a:gd name="T9" fmla="*/ 0 h 20"/>
                <a:gd name="T10" fmla="*/ 0 w 22"/>
                <a:gd name="T11" fmla="*/ 0 h 20"/>
                <a:gd name="T12" fmla="*/ 0 w 22"/>
                <a:gd name="T13" fmla="*/ 0 h 20"/>
                <a:gd name="T14" fmla="*/ 0 w 22"/>
                <a:gd name="T15" fmla="*/ 0 h 20"/>
                <a:gd name="T16" fmla="*/ 0 w 22"/>
                <a:gd name="T17" fmla="*/ 0 h 20"/>
                <a:gd name="T18" fmla="*/ 0 w 22"/>
                <a:gd name="T19" fmla="*/ 0 h 20"/>
                <a:gd name="T20" fmla="*/ 0 w 22"/>
                <a:gd name="T21" fmla="*/ 0 h 20"/>
                <a:gd name="T22" fmla="*/ 0 w 22"/>
                <a:gd name="T23" fmla="*/ 0 h 20"/>
                <a:gd name="T24" fmla="*/ 0 w 22"/>
                <a:gd name="T25" fmla="*/ 0 h 20"/>
                <a:gd name="T26" fmla="*/ 0 w 22"/>
                <a:gd name="T27" fmla="*/ 0 h 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20">
                  <a:moveTo>
                    <a:pt x="22" y="13"/>
                  </a:moveTo>
                  <a:lnTo>
                    <a:pt x="21" y="16"/>
                  </a:lnTo>
                  <a:lnTo>
                    <a:pt x="17" y="18"/>
                  </a:lnTo>
                  <a:lnTo>
                    <a:pt x="15" y="19"/>
                  </a:lnTo>
                  <a:lnTo>
                    <a:pt x="12" y="20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2" y="0"/>
                  </a:lnTo>
                  <a:lnTo>
                    <a:pt x="8" y="3"/>
                  </a:lnTo>
                  <a:lnTo>
                    <a:pt x="14" y="5"/>
                  </a:lnTo>
                  <a:lnTo>
                    <a:pt x="19" y="8"/>
                  </a:lnTo>
                  <a:lnTo>
                    <a:pt x="22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41" name="Freeform 932"/>
            <p:cNvSpPr>
              <a:spLocks/>
            </p:cNvSpPr>
            <p:nvPr/>
          </p:nvSpPr>
          <p:spPr bwMode="auto">
            <a:xfrm>
              <a:off x="1811" y="1199"/>
              <a:ext cx="17" cy="10"/>
            </a:xfrm>
            <a:custGeom>
              <a:avLst/>
              <a:gdLst>
                <a:gd name="T0" fmla="*/ 0 w 64"/>
                <a:gd name="T1" fmla="*/ 0 h 31"/>
                <a:gd name="T2" fmla="*/ 0 w 64"/>
                <a:gd name="T3" fmla="*/ 0 h 31"/>
                <a:gd name="T4" fmla="*/ 0 w 64"/>
                <a:gd name="T5" fmla="*/ 0 h 31"/>
                <a:gd name="T6" fmla="*/ 0 w 64"/>
                <a:gd name="T7" fmla="*/ 0 h 31"/>
                <a:gd name="T8" fmla="*/ 0 w 64"/>
                <a:gd name="T9" fmla="*/ 0 h 31"/>
                <a:gd name="T10" fmla="*/ 0 w 64"/>
                <a:gd name="T11" fmla="*/ 0 h 31"/>
                <a:gd name="T12" fmla="*/ 0 w 64"/>
                <a:gd name="T13" fmla="*/ 0 h 31"/>
                <a:gd name="T14" fmla="*/ 0 w 64"/>
                <a:gd name="T15" fmla="*/ 0 h 31"/>
                <a:gd name="T16" fmla="*/ 0 w 64"/>
                <a:gd name="T17" fmla="*/ 0 h 31"/>
                <a:gd name="T18" fmla="*/ 0 w 64"/>
                <a:gd name="T19" fmla="*/ 0 h 31"/>
                <a:gd name="T20" fmla="*/ 0 w 64"/>
                <a:gd name="T21" fmla="*/ 0 h 31"/>
                <a:gd name="T22" fmla="*/ 0 w 64"/>
                <a:gd name="T23" fmla="*/ 0 h 31"/>
                <a:gd name="T24" fmla="*/ 0 w 64"/>
                <a:gd name="T25" fmla="*/ 0 h 31"/>
                <a:gd name="T26" fmla="*/ 0 w 64"/>
                <a:gd name="T27" fmla="*/ 0 h 31"/>
                <a:gd name="T28" fmla="*/ 0 w 64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4" h="31">
                  <a:moveTo>
                    <a:pt x="64" y="12"/>
                  </a:moveTo>
                  <a:lnTo>
                    <a:pt x="61" y="16"/>
                  </a:lnTo>
                  <a:lnTo>
                    <a:pt x="59" y="19"/>
                  </a:lnTo>
                  <a:lnTo>
                    <a:pt x="55" y="20"/>
                  </a:lnTo>
                  <a:lnTo>
                    <a:pt x="51" y="23"/>
                  </a:lnTo>
                  <a:lnTo>
                    <a:pt x="12" y="31"/>
                  </a:lnTo>
                  <a:lnTo>
                    <a:pt x="0" y="11"/>
                  </a:lnTo>
                  <a:lnTo>
                    <a:pt x="8" y="9"/>
                  </a:lnTo>
                  <a:lnTo>
                    <a:pt x="17" y="5"/>
                  </a:lnTo>
                  <a:lnTo>
                    <a:pt x="25" y="2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8" y="4"/>
                  </a:lnTo>
                  <a:lnTo>
                    <a:pt x="64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42" name="Freeform 933"/>
            <p:cNvSpPr>
              <a:spLocks/>
            </p:cNvSpPr>
            <p:nvPr/>
          </p:nvSpPr>
          <p:spPr bwMode="auto">
            <a:xfrm>
              <a:off x="1722" y="1200"/>
              <a:ext cx="9" cy="14"/>
            </a:xfrm>
            <a:custGeom>
              <a:avLst/>
              <a:gdLst>
                <a:gd name="T0" fmla="*/ 0 w 36"/>
                <a:gd name="T1" fmla="*/ 0 h 39"/>
                <a:gd name="T2" fmla="*/ 0 w 36"/>
                <a:gd name="T3" fmla="*/ 0 h 39"/>
                <a:gd name="T4" fmla="*/ 0 w 36"/>
                <a:gd name="T5" fmla="*/ 0 h 39"/>
                <a:gd name="T6" fmla="*/ 0 w 36"/>
                <a:gd name="T7" fmla="*/ 0 h 39"/>
                <a:gd name="T8" fmla="*/ 0 w 36"/>
                <a:gd name="T9" fmla="*/ 0 h 39"/>
                <a:gd name="T10" fmla="*/ 0 w 36"/>
                <a:gd name="T11" fmla="*/ 0 h 39"/>
                <a:gd name="T12" fmla="*/ 0 w 36"/>
                <a:gd name="T13" fmla="*/ 0 h 39"/>
                <a:gd name="T14" fmla="*/ 0 w 36"/>
                <a:gd name="T15" fmla="*/ 0 h 39"/>
                <a:gd name="T16" fmla="*/ 0 w 36"/>
                <a:gd name="T17" fmla="*/ 0 h 39"/>
                <a:gd name="T18" fmla="*/ 0 w 36"/>
                <a:gd name="T19" fmla="*/ 0 h 39"/>
                <a:gd name="T20" fmla="*/ 0 w 36"/>
                <a:gd name="T21" fmla="*/ 0 h 39"/>
                <a:gd name="T22" fmla="*/ 0 w 36"/>
                <a:gd name="T23" fmla="*/ 0 h 39"/>
                <a:gd name="T24" fmla="*/ 0 w 36"/>
                <a:gd name="T25" fmla="*/ 0 h 39"/>
                <a:gd name="T26" fmla="*/ 0 w 36"/>
                <a:gd name="T27" fmla="*/ 0 h 39"/>
                <a:gd name="T28" fmla="*/ 0 w 36"/>
                <a:gd name="T29" fmla="*/ 0 h 39"/>
                <a:gd name="T30" fmla="*/ 0 w 36"/>
                <a:gd name="T31" fmla="*/ 0 h 39"/>
                <a:gd name="T32" fmla="*/ 0 w 36"/>
                <a:gd name="T33" fmla="*/ 0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" h="39">
                  <a:moveTo>
                    <a:pt x="36" y="19"/>
                  </a:moveTo>
                  <a:lnTo>
                    <a:pt x="36" y="24"/>
                  </a:lnTo>
                  <a:lnTo>
                    <a:pt x="34" y="29"/>
                  </a:lnTo>
                  <a:lnTo>
                    <a:pt x="29" y="34"/>
                  </a:lnTo>
                  <a:lnTo>
                    <a:pt x="24" y="36"/>
                  </a:lnTo>
                  <a:lnTo>
                    <a:pt x="19" y="37"/>
                  </a:lnTo>
                  <a:lnTo>
                    <a:pt x="13" y="38"/>
                  </a:lnTo>
                  <a:lnTo>
                    <a:pt x="6" y="39"/>
                  </a:lnTo>
                  <a:lnTo>
                    <a:pt x="0" y="38"/>
                  </a:lnTo>
                  <a:lnTo>
                    <a:pt x="1" y="28"/>
                  </a:lnTo>
                  <a:lnTo>
                    <a:pt x="4" y="19"/>
                  </a:lnTo>
                  <a:lnTo>
                    <a:pt x="6" y="9"/>
                  </a:lnTo>
                  <a:lnTo>
                    <a:pt x="9" y="0"/>
                  </a:lnTo>
                  <a:lnTo>
                    <a:pt x="18" y="3"/>
                  </a:lnTo>
                  <a:lnTo>
                    <a:pt x="24" y="6"/>
                  </a:lnTo>
                  <a:lnTo>
                    <a:pt x="31" y="12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43" name="Freeform 934"/>
            <p:cNvSpPr>
              <a:spLocks/>
            </p:cNvSpPr>
            <p:nvPr/>
          </p:nvSpPr>
          <p:spPr bwMode="auto">
            <a:xfrm>
              <a:off x="1850" y="1201"/>
              <a:ext cx="17" cy="7"/>
            </a:xfrm>
            <a:custGeom>
              <a:avLst/>
              <a:gdLst>
                <a:gd name="T0" fmla="*/ 0 w 65"/>
                <a:gd name="T1" fmla="*/ 0 h 21"/>
                <a:gd name="T2" fmla="*/ 0 w 65"/>
                <a:gd name="T3" fmla="*/ 0 h 21"/>
                <a:gd name="T4" fmla="*/ 0 w 65"/>
                <a:gd name="T5" fmla="*/ 0 h 21"/>
                <a:gd name="T6" fmla="*/ 0 w 65"/>
                <a:gd name="T7" fmla="*/ 0 h 21"/>
                <a:gd name="T8" fmla="*/ 0 w 65"/>
                <a:gd name="T9" fmla="*/ 0 h 21"/>
                <a:gd name="T10" fmla="*/ 0 w 65"/>
                <a:gd name="T11" fmla="*/ 0 h 21"/>
                <a:gd name="T12" fmla="*/ 0 w 65"/>
                <a:gd name="T13" fmla="*/ 0 h 21"/>
                <a:gd name="T14" fmla="*/ 0 w 65"/>
                <a:gd name="T15" fmla="*/ 0 h 21"/>
                <a:gd name="T16" fmla="*/ 0 w 65"/>
                <a:gd name="T17" fmla="*/ 0 h 21"/>
                <a:gd name="T18" fmla="*/ 0 w 65"/>
                <a:gd name="T19" fmla="*/ 0 h 21"/>
                <a:gd name="T20" fmla="*/ 0 w 65"/>
                <a:gd name="T21" fmla="*/ 0 h 21"/>
                <a:gd name="T22" fmla="*/ 0 w 65"/>
                <a:gd name="T23" fmla="*/ 0 h 21"/>
                <a:gd name="T24" fmla="*/ 0 w 65"/>
                <a:gd name="T25" fmla="*/ 0 h 21"/>
                <a:gd name="T26" fmla="*/ 0 w 65"/>
                <a:gd name="T27" fmla="*/ 0 h 21"/>
                <a:gd name="T28" fmla="*/ 0 w 65"/>
                <a:gd name="T29" fmla="*/ 0 h 21"/>
                <a:gd name="T30" fmla="*/ 0 w 65"/>
                <a:gd name="T31" fmla="*/ 0 h 21"/>
                <a:gd name="T32" fmla="*/ 0 w 65"/>
                <a:gd name="T33" fmla="*/ 0 h 21"/>
                <a:gd name="T34" fmla="*/ 0 w 65"/>
                <a:gd name="T35" fmla="*/ 0 h 21"/>
                <a:gd name="T36" fmla="*/ 0 w 65"/>
                <a:gd name="T37" fmla="*/ 0 h 21"/>
                <a:gd name="T38" fmla="*/ 0 w 65"/>
                <a:gd name="T39" fmla="*/ 0 h 21"/>
                <a:gd name="T40" fmla="*/ 0 w 65"/>
                <a:gd name="T41" fmla="*/ 0 h 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5" h="21">
                  <a:moveTo>
                    <a:pt x="65" y="2"/>
                  </a:moveTo>
                  <a:lnTo>
                    <a:pt x="60" y="10"/>
                  </a:lnTo>
                  <a:lnTo>
                    <a:pt x="52" y="16"/>
                  </a:lnTo>
                  <a:lnTo>
                    <a:pt x="42" y="19"/>
                  </a:lnTo>
                  <a:lnTo>
                    <a:pt x="33" y="21"/>
                  </a:lnTo>
                  <a:lnTo>
                    <a:pt x="24" y="21"/>
                  </a:lnTo>
                  <a:lnTo>
                    <a:pt x="15" y="19"/>
                  </a:lnTo>
                  <a:lnTo>
                    <a:pt x="7" y="17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11" y="9"/>
                  </a:lnTo>
                  <a:lnTo>
                    <a:pt x="18" y="8"/>
                  </a:lnTo>
                  <a:lnTo>
                    <a:pt x="24" y="5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5" y="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44" name="Freeform 935"/>
            <p:cNvSpPr>
              <a:spLocks/>
            </p:cNvSpPr>
            <p:nvPr/>
          </p:nvSpPr>
          <p:spPr bwMode="auto">
            <a:xfrm>
              <a:off x="1827" y="1203"/>
              <a:ext cx="14" cy="20"/>
            </a:xfrm>
            <a:custGeom>
              <a:avLst/>
              <a:gdLst>
                <a:gd name="T0" fmla="*/ 0 w 55"/>
                <a:gd name="T1" fmla="*/ 0 h 60"/>
                <a:gd name="T2" fmla="*/ 0 w 55"/>
                <a:gd name="T3" fmla="*/ 0 h 60"/>
                <a:gd name="T4" fmla="*/ 0 w 55"/>
                <a:gd name="T5" fmla="*/ 0 h 60"/>
                <a:gd name="T6" fmla="*/ 0 w 55"/>
                <a:gd name="T7" fmla="*/ 0 h 60"/>
                <a:gd name="T8" fmla="*/ 0 w 55"/>
                <a:gd name="T9" fmla="*/ 0 h 60"/>
                <a:gd name="T10" fmla="*/ 0 w 55"/>
                <a:gd name="T11" fmla="*/ 0 h 60"/>
                <a:gd name="T12" fmla="*/ 0 w 55"/>
                <a:gd name="T13" fmla="*/ 0 h 60"/>
                <a:gd name="T14" fmla="*/ 0 w 55"/>
                <a:gd name="T15" fmla="*/ 0 h 60"/>
                <a:gd name="T16" fmla="*/ 0 w 55"/>
                <a:gd name="T17" fmla="*/ 0 h 60"/>
                <a:gd name="T18" fmla="*/ 0 w 55"/>
                <a:gd name="T19" fmla="*/ 0 h 60"/>
                <a:gd name="T20" fmla="*/ 0 w 55"/>
                <a:gd name="T21" fmla="*/ 0 h 60"/>
                <a:gd name="T22" fmla="*/ 0 w 55"/>
                <a:gd name="T23" fmla="*/ 0 h 60"/>
                <a:gd name="T24" fmla="*/ 0 w 55"/>
                <a:gd name="T25" fmla="*/ 0 h 60"/>
                <a:gd name="T26" fmla="*/ 0 w 55"/>
                <a:gd name="T27" fmla="*/ 0 h 60"/>
                <a:gd name="T28" fmla="*/ 0 w 55"/>
                <a:gd name="T29" fmla="*/ 0 h 60"/>
                <a:gd name="T30" fmla="*/ 0 w 55"/>
                <a:gd name="T31" fmla="*/ 0 h 60"/>
                <a:gd name="T32" fmla="*/ 0 w 55"/>
                <a:gd name="T33" fmla="*/ 0 h 60"/>
                <a:gd name="T34" fmla="*/ 0 w 55"/>
                <a:gd name="T35" fmla="*/ 0 h 60"/>
                <a:gd name="T36" fmla="*/ 0 w 55"/>
                <a:gd name="T37" fmla="*/ 0 h 60"/>
                <a:gd name="T38" fmla="*/ 0 w 55"/>
                <a:gd name="T39" fmla="*/ 0 h 60"/>
                <a:gd name="T40" fmla="*/ 0 w 55"/>
                <a:gd name="T41" fmla="*/ 0 h 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5" h="60">
                  <a:moveTo>
                    <a:pt x="55" y="23"/>
                  </a:moveTo>
                  <a:lnTo>
                    <a:pt x="53" y="31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8" y="49"/>
                  </a:lnTo>
                  <a:lnTo>
                    <a:pt x="32" y="52"/>
                  </a:lnTo>
                  <a:lnTo>
                    <a:pt x="25" y="54"/>
                  </a:lnTo>
                  <a:lnTo>
                    <a:pt x="18" y="58"/>
                  </a:lnTo>
                  <a:lnTo>
                    <a:pt x="11" y="60"/>
                  </a:lnTo>
                  <a:lnTo>
                    <a:pt x="6" y="53"/>
                  </a:lnTo>
                  <a:lnTo>
                    <a:pt x="3" y="45"/>
                  </a:lnTo>
                  <a:lnTo>
                    <a:pt x="0" y="37"/>
                  </a:lnTo>
                  <a:lnTo>
                    <a:pt x="2" y="28"/>
                  </a:lnTo>
                  <a:lnTo>
                    <a:pt x="6" y="19"/>
                  </a:lnTo>
                  <a:lnTo>
                    <a:pt x="14" y="12"/>
                  </a:lnTo>
                  <a:lnTo>
                    <a:pt x="24" y="7"/>
                  </a:lnTo>
                  <a:lnTo>
                    <a:pt x="32" y="0"/>
                  </a:lnTo>
                  <a:lnTo>
                    <a:pt x="38" y="5"/>
                  </a:lnTo>
                  <a:lnTo>
                    <a:pt x="47" y="10"/>
                  </a:lnTo>
                  <a:lnTo>
                    <a:pt x="52" y="15"/>
                  </a:lnTo>
                  <a:lnTo>
                    <a:pt x="55" y="2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45" name="Freeform 936"/>
            <p:cNvSpPr>
              <a:spLocks/>
            </p:cNvSpPr>
            <p:nvPr/>
          </p:nvSpPr>
          <p:spPr bwMode="auto">
            <a:xfrm>
              <a:off x="1793" y="1204"/>
              <a:ext cx="12" cy="22"/>
            </a:xfrm>
            <a:custGeom>
              <a:avLst/>
              <a:gdLst>
                <a:gd name="T0" fmla="*/ 0 w 47"/>
                <a:gd name="T1" fmla="*/ 0 h 65"/>
                <a:gd name="T2" fmla="*/ 0 w 47"/>
                <a:gd name="T3" fmla="*/ 0 h 65"/>
                <a:gd name="T4" fmla="*/ 0 w 47"/>
                <a:gd name="T5" fmla="*/ 0 h 65"/>
                <a:gd name="T6" fmla="*/ 0 w 47"/>
                <a:gd name="T7" fmla="*/ 0 h 65"/>
                <a:gd name="T8" fmla="*/ 0 w 47"/>
                <a:gd name="T9" fmla="*/ 0 h 65"/>
                <a:gd name="T10" fmla="*/ 0 w 47"/>
                <a:gd name="T11" fmla="*/ 0 h 65"/>
                <a:gd name="T12" fmla="*/ 0 w 47"/>
                <a:gd name="T13" fmla="*/ 0 h 65"/>
                <a:gd name="T14" fmla="*/ 0 w 47"/>
                <a:gd name="T15" fmla="*/ 0 h 65"/>
                <a:gd name="T16" fmla="*/ 0 w 47"/>
                <a:gd name="T17" fmla="*/ 0 h 65"/>
                <a:gd name="T18" fmla="*/ 0 w 47"/>
                <a:gd name="T19" fmla="*/ 0 h 65"/>
                <a:gd name="T20" fmla="*/ 0 w 47"/>
                <a:gd name="T21" fmla="*/ 0 h 65"/>
                <a:gd name="T22" fmla="*/ 0 w 47"/>
                <a:gd name="T23" fmla="*/ 0 h 65"/>
                <a:gd name="T24" fmla="*/ 0 w 47"/>
                <a:gd name="T25" fmla="*/ 0 h 65"/>
                <a:gd name="T26" fmla="*/ 0 w 47"/>
                <a:gd name="T27" fmla="*/ 0 h 65"/>
                <a:gd name="T28" fmla="*/ 0 w 47"/>
                <a:gd name="T29" fmla="*/ 0 h 65"/>
                <a:gd name="T30" fmla="*/ 0 w 47"/>
                <a:gd name="T31" fmla="*/ 0 h 65"/>
                <a:gd name="T32" fmla="*/ 0 w 47"/>
                <a:gd name="T33" fmla="*/ 0 h 65"/>
                <a:gd name="T34" fmla="*/ 0 w 47"/>
                <a:gd name="T35" fmla="*/ 0 h 65"/>
                <a:gd name="T36" fmla="*/ 0 w 47"/>
                <a:gd name="T37" fmla="*/ 0 h 65"/>
                <a:gd name="T38" fmla="*/ 0 w 47"/>
                <a:gd name="T39" fmla="*/ 0 h 65"/>
                <a:gd name="T40" fmla="*/ 0 w 47"/>
                <a:gd name="T41" fmla="*/ 0 h 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7" h="65">
                  <a:moveTo>
                    <a:pt x="45" y="11"/>
                  </a:moveTo>
                  <a:lnTo>
                    <a:pt x="46" y="19"/>
                  </a:lnTo>
                  <a:lnTo>
                    <a:pt x="47" y="27"/>
                  </a:lnTo>
                  <a:lnTo>
                    <a:pt x="47" y="35"/>
                  </a:lnTo>
                  <a:lnTo>
                    <a:pt x="47" y="44"/>
                  </a:lnTo>
                  <a:lnTo>
                    <a:pt x="38" y="48"/>
                  </a:lnTo>
                  <a:lnTo>
                    <a:pt x="30" y="53"/>
                  </a:lnTo>
                  <a:lnTo>
                    <a:pt x="23" y="60"/>
                  </a:lnTo>
                  <a:lnTo>
                    <a:pt x="15" y="65"/>
                  </a:lnTo>
                  <a:lnTo>
                    <a:pt x="8" y="60"/>
                  </a:lnTo>
                  <a:lnTo>
                    <a:pt x="2" y="52"/>
                  </a:lnTo>
                  <a:lnTo>
                    <a:pt x="0" y="45"/>
                  </a:lnTo>
                  <a:lnTo>
                    <a:pt x="1" y="35"/>
                  </a:lnTo>
                  <a:lnTo>
                    <a:pt x="5" y="25"/>
                  </a:lnTo>
                  <a:lnTo>
                    <a:pt x="10" y="15"/>
                  </a:lnTo>
                  <a:lnTo>
                    <a:pt x="16" y="7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3" y="6"/>
                  </a:lnTo>
                  <a:lnTo>
                    <a:pt x="45" y="1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46" name="Freeform 937"/>
            <p:cNvSpPr>
              <a:spLocks/>
            </p:cNvSpPr>
            <p:nvPr/>
          </p:nvSpPr>
          <p:spPr bwMode="auto">
            <a:xfrm>
              <a:off x="1669" y="1205"/>
              <a:ext cx="18" cy="26"/>
            </a:xfrm>
            <a:custGeom>
              <a:avLst/>
              <a:gdLst>
                <a:gd name="T0" fmla="*/ 0 w 72"/>
                <a:gd name="T1" fmla="*/ 0 h 78"/>
                <a:gd name="T2" fmla="*/ 0 w 72"/>
                <a:gd name="T3" fmla="*/ 0 h 78"/>
                <a:gd name="T4" fmla="*/ 0 w 72"/>
                <a:gd name="T5" fmla="*/ 0 h 78"/>
                <a:gd name="T6" fmla="*/ 0 w 72"/>
                <a:gd name="T7" fmla="*/ 0 h 78"/>
                <a:gd name="T8" fmla="*/ 0 w 72"/>
                <a:gd name="T9" fmla="*/ 0 h 78"/>
                <a:gd name="T10" fmla="*/ 0 w 72"/>
                <a:gd name="T11" fmla="*/ 0 h 78"/>
                <a:gd name="T12" fmla="*/ 0 w 72"/>
                <a:gd name="T13" fmla="*/ 0 h 78"/>
                <a:gd name="T14" fmla="*/ 0 w 72"/>
                <a:gd name="T15" fmla="*/ 0 h 78"/>
                <a:gd name="T16" fmla="*/ 0 w 72"/>
                <a:gd name="T17" fmla="*/ 0 h 78"/>
                <a:gd name="T18" fmla="*/ 0 w 72"/>
                <a:gd name="T19" fmla="*/ 0 h 78"/>
                <a:gd name="T20" fmla="*/ 0 w 72"/>
                <a:gd name="T21" fmla="*/ 0 h 78"/>
                <a:gd name="T22" fmla="*/ 0 w 72"/>
                <a:gd name="T23" fmla="*/ 0 h 78"/>
                <a:gd name="T24" fmla="*/ 0 w 72"/>
                <a:gd name="T25" fmla="*/ 0 h 78"/>
                <a:gd name="T26" fmla="*/ 0 w 72"/>
                <a:gd name="T27" fmla="*/ 0 h 78"/>
                <a:gd name="T28" fmla="*/ 0 w 72"/>
                <a:gd name="T29" fmla="*/ 0 h 78"/>
                <a:gd name="T30" fmla="*/ 0 w 72"/>
                <a:gd name="T31" fmla="*/ 0 h 78"/>
                <a:gd name="T32" fmla="*/ 0 w 72"/>
                <a:gd name="T33" fmla="*/ 0 h 78"/>
                <a:gd name="T34" fmla="*/ 0 w 72"/>
                <a:gd name="T35" fmla="*/ 0 h 78"/>
                <a:gd name="T36" fmla="*/ 0 w 72"/>
                <a:gd name="T37" fmla="*/ 0 h 78"/>
                <a:gd name="T38" fmla="*/ 0 w 72"/>
                <a:gd name="T39" fmla="*/ 0 h 78"/>
                <a:gd name="T40" fmla="*/ 0 w 72"/>
                <a:gd name="T41" fmla="*/ 0 h 78"/>
                <a:gd name="T42" fmla="*/ 0 w 72"/>
                <a:gd name="T43" fmla="*/ 0 h 78"/>
                <a:gd name="T44" fmla="*/ 0 w 72"/>
                <a:gd name="T45" fmla="*/ 0 h 78"/>
                <a:gd name="T46" fmla="*/ 0 w 72"/>
                <a:gd name="T47" fmla="*/ 0 h 78"/>
                <a:gd name="T48" fmla="*/ 0 w 72"/>
                <a:gd name="T49" fmla="*/ 0 h 78"/>
                <a:gd name="T50" fmla="*/ 0 w 72"/>
                <a:gd name="T51" fmla="*/ 0 h 7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72" h="78">
                  <a:moveTo>
                    <a:pt x="72" y="15"/>
                  </a:moveTo>
                  <a:lnTo>
                    <a:pt x="70" y="25"/>
                  </a:lnTo>
                  <a:lnTo>
                    <a:pt x="65" y="33"/>
                  </a:lnTo>
                  <a:lnTo>
                    <a:pt x="59" y="40"/>
                  </a:lnTo>
                  <a:lnTo>
                    <a:pt x="52" y="46"/>
                  </a:lnTo>
                  <a:lnTo>
                    <a:pt x="44" y="51"/>
                  </a:lnTo>
                  <a:lnTo>
                    <a:pt x="36" y="57"/>
                  </a:lnTo>
                  <a:lnTo>
                    <a:pt x="28" y="62"/>
                  </a:lnTo>
                  <a:lnTo>
                    <a:pt x="21" y="68"/>
                  </a:lnTo>
                  <a:lnTo>
                    <a:pt x="17" y="78"/>
                  </a:lnTo>
                  <a:lnTo>
                    <a:pt x="12" y="76"/>
                  </a:lnTo>
                  <a:lnTo>
                    <a:pt x="7" y="73"/>
                  </a:lnTo>
                  <a:lnTo>
                    <a:pt x="3" y="68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3" y="44"/>
                  </a:lnTo>
                  <a:lnTo>
                    <a:pt x="6" y="35"/>
                  </a:lnTo>
                  <a:lnTo>
                    <a:pt x="11" y="25"/>
                  </a:lnTo>
                  <a:lnTo>
                    <a:pt x="18" y="17"/>
                  </a:lnTo>
                  <a:lnTo>
                    <a:pt x="26" y="10"/>
                  </a:lnTo>
                  <a:lnTo>
                    <a:pt x="34" y="5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2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47" name="Freeform 938"/>
            <p:cNvSpPr>
              <a:spLocks/>
            </p:cNvSpPr>
            <p:nvPr/>
          </p:nvSpPr>
          <p:spPr bwMode="auto">
            <a:xfrm>
              <a:off x="1872" y="1207"/>
              <a:ext cx="11" cy="15"/>
            </a:xfrm>
            <a:custGeom>
              <a:avLst/>
              <a:gdLst>
                <a:gd name="T0" fmla="*/ 0 w 45"/>
                <a:gd name="T1" fmla="*/ 0 h 45"/>
                <a:gd name="T2" fmla="*/ 0 w 45"/>
                <a:gd name="T3" fmla="*/ 0 h 45"/>
                <a:gd name="T4" fmla="*/ 0 w 45"/>
                <a:gd name="T5" fmla="*/ 0 h 45"/>
                <a:gd name="T6" fmla="*/ 0 w 45"/>
                <a:gd name="T7" fmla="*/ 0 h 45"/>
                <a:gd name="T8" fmla="*/ 0 w 45"/>
                <a:gd name="T9" fmla="*/ 0 h 45"/>
                <a:gd name="T10" fmla="*/ 0 w 45"/>
                <a:gd name="T11" fmla="*/ 0 h 45"/>
                <a:gd name="T12" fmla="*/ 0 w 45"/>
                <a:gd name="T13" fmla="*/ 0 h 45"/>
                <a:gd name="T14" fmla="*/ 0 w 45"/>
                <a:gd name="T15" fmla="*/ 0 h 45"/>
                <a:gd name="T16" fmla="*/ 0 w 45"/>
                <a:gd name="T17" fmla="*/ 0 h 45"/>
                <a:gd name="T18" fmla="*/ 0 w 45"/>
                <a:gd name="T19" fmla="*/ 0 h 45"/>
                <a:gd name="T20" fmla="*/ 0 w 45"/>
                <a:gd name="T21" fmla="*/ 0 h 45"/>
                <a:gd name="T22" fmla="*/ 0 w 45"/>
                <a:gd name="T23" fmla="*/ 0 h 45"/>
                <a:gd name="T24" fmla="*/ 0 w 45"/>
                <a:gd name="T25" fmla="*/ 0 h 45"/>
                <a:gd name="T26" fmla="*/ 0 w 45"/>
                <a:gd name="T27" fmla="*/ 0 h 45"/>
                <a:gd name="T28" fmla="*/ 0 w 45"/>
                <a:gd name="T29" fmla="*/ 0 h 45"/>
                <a:gd name="T30" fmla="*/ 0 w 45"/>
                <a:gd name="T31" fmla="*/ 0 h 45"/>
                <a:gd name="T32" fmla="*/ 0 w 45"/>
                <a:gd name="T33" fmla="*/ 0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5">
                  <a:moveTo>
                    <a:pt x="44" y="7"/>
                  </a:moveTo>
                  <a:lnTo>
                    <a:pt x="45" y="17"/>
                  </a:lnTo>
                  <a:lnTo>
                    <a:pt x="38" y="25"/>
                  </a:lnTo>
                  <a:lnTo>
                    <a:pt x="29" y="33"/>
                  </a:lnTo>
                  <a:lnTo>
                    <a:pt x="19" y="40"/>
                  </a:lnTo>
                  <a:lnTo>
                    <a:pt x="15" y="42"/>
                  </a:lnTo>
                  <a:lnTo>
                    <a:pt x="10" y="44"/>
                  </a:lnTo>
                  <a:lnTo>
                    <a:pt x="5" y="45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6" y="23"/>
                  </a:lnTo>
                  <a:lnTo>
                    <a:pt x="14" y="13"/>
                  </a:lnTo>
                  <a:lnTo>
                    <a:pt x="22" y="3"/>
                  </a:lnTo>
                  <a:lnTo>
                    <a:pt x="28" y="0"/>
                  </a:lnTo>
                  <a:lnTo>
                    <a:pt x="33" y="1"/>
                  </a:lnTo>
                  <a:lnTo>
                    <a:pt x="38" y="4"/>
                  </a:lnTo>
                  <a:lnTo>
                    <a:pt x="44" y="7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48" name="Freeform 939"/>
            <p:cNvSpPr>
              <a:spLocks/>
            </p:cNvSpPr>
            <p:nvPr/>
          </p:nvSpPr>
          <p:spPr bwMode="auto">
            <a:xfrm>
              <a:off x="1612" y="1208"/>
              <a:ext cx="8" cy="13"/>
            </a:xfrm>
            <a:custGeom>
              <a:avLst/>
              <a:gdLst>
                <a:gd name="T0" fmla="*/ 0 w 30"/>
                <a:gd name="T1" fmla="*/ 0 h 37"/>
                <a:gd name="T2" fmla="*/ 0 w 30"/>
                <a:gd name="T3" fmla="*/ 0 h 37"/>
                <a:gd name="T4" fmla="*/ 0 w 30"/>
                <a:gd name="T5" fmla="*/ 0 h 37"/>
                <a:gd name="T6" fmla="*/ 0 w 30"/>
                <a:gd name="T7" fmla="*/ 0 h 37"/>
                <a:gd name="T8" fmla="*/ 0 w 30"/>
                <a:gd name="T9" fmla="*/ 0 h 37"/>
                <a:gd name="T10" fmla="*/ 0 w 30"/>
                <a:gd name="T11" fmla="*/ 0 h 37"/>
                <a:gd name="T12" fmla="*/ 0 w 30"/>
                <a:gd name="T13" fmla="*/ 0 h 37"/>
                <a:gd name="T14" fmla="*/ 0 w 30"/>
                <a:gd name="T15" fmla="*/ 0 h 37"/>
                <a:gd name="T16" fmla="*/ 0 w 30"/>
                <a:gd name="T17" fmla="*/ 0 h 37"/>
                <a:gd name="T18" fmla="*/ 0 w 30"/>
                <a:gd name="T19" fmla="*/ 0 h 37"/>
                <a:gd name="T20" fmla="*/ 0 w 30"/>
                <a:gd name="T21" fmla="*/ 0 h 37"/>
                <a:gd name="T22" fmla="*/ 0 w 30"/>
                <a:gd name="T23" fmla="*/ 0 h 37"/>
                <a:gd name="T24" fmla="*/ 0 w 30"/>
                <a:gd name="T25" fmla="*/ 0 h 37"/>
                <a:gd name="T26" fmla="*/ 0 w 30"/>
                <a:gd name="T27" fmla="*/ 0 h 37"/>
                <a:gd name="T28" fmla="*/ 0 w 30"/>
                <a:gd name="T29" fmla="*/ 0 h 37"/>
                <a:gd name="T30" fmla="*/ 0 w 30"/>
                <a:gd name="T31" fmla="*/ 0 h 37"/>
                <a:gd name="T32" fmla="*/ 0 w 30"/>
                <a:gd name="T33" fmla="*/ 0 h 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7">
                  <a:moveTo>
                    <a:pt x="29" y="21"/>
                  </a:moveTo>
                  <a:lnTo>
                    <a:pt x="30" y="27"/>
                  </a:lnTo>
                  <a:lnTo>
                    <a:pt x="29" y="32"/>
                  </a:lnTo>
                  <a:lnTo>
                    <a:pt x="25" y="35"/>
                  </a:lnTo>
                  <a:lnTo>
                    <a:pt x="21" y="37"/>
                  </a:lnTo>
                  <a:lnTo>
                    <a:pt x="14" y="37"/>
                  </a:lnTo>
                  <a:lnTo>
                    <a:pt x="9" y="36"/>
                  </a:lnTo>
                  <a:lnTo>
                    <a:pt x="3" y="33"/>
                  </a:lnTo>
                  <a:lnTo>
                    <a:pt x="0" y="29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4" y="7"/>
                  </a:lnTo>
                  <a:lnTo>
                    <a:pt x="9" y="0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5" y="14"/>
                  </a:lnTo>
                  <a:lnTo>
                    <a:pt x="29" y="2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49" name="Freeform 940"/>
            <p:cNvSpPr>
              <a:spLocks/>
            </p:cNvSpPr>
            <p:nvPr/>
          </p:nvSpPr>
          <p:spPr bwMode="auto">
            <a:xfrm>
              <a:off x="1655" y="1208"/>
              <a:ext cx="8" cy="8"/>
            </a:xfrm>
            <a:custGeom>
              <a:avLst/>
              <a:gdLst>
                <a:gd name="T0" fmla="*/ 0 w 32"/>
                <a:gd name="T1" fmla="*/ 0 h 23"/>
                <a:gd name="T2" fmla="*/ 0 w 32"/>
                <a:gd name="T3" fmla="*/ 0 h 23"/>
                <a:gd name="T4" fmla="*/ 0 w 32"/>
                <a:gd name="T5" fmla="*/ 0 h 23"/>
                <a:gd name="T6" fmla="*/ 0 w 32"/>
                <a:gd name="T7" fmla="*/ 0 h 23"/>
                <a:gd name="T8" fmla="*/ 0 w 32"/>
                <a:gd name="T9" fmla="*/ 0 h 23"/>
                <a:gd name="T10" fmla="*/ 0 w 32"/>
                <a:gd name="T11" fmla="*/ 0 h 23"/>
                <a:gd name="T12" fmla="*/ 0 w 32"/>
                <a:gd name="T13" fmla="*/ 0 h 23"/>
                <a:gd name="T14" fmla="*/ 0 w 32"/>
                <a:gd name="T15" fmla="*/ 0 h 23"/>
                <a:gd name="T16" fmla="*/ 0 w 32"/>
                <a:gd name="T17" fmla="*/ 0 h 23"/>
                <a:gd name="T18" fmla="*/ 0 w 32"/>
                <a:gd name="T19" fmla="*/ 0 h 23"/>
                <a:gd name="T20" fmla="*/ 0 w 32"/>
                <a:gd name="T21" fmla="*/ 0 h 23"/>
                <a:gd name="T22" fmla="*/ 0 w 32"/>
                <a:gd name="T23" fmla="*/ 0 h 23"/>
                <a:gd name="T24" fmla="*/ 0 w 32"/>
                <a:gd name="T25" fmla="*/ 0 h 23"/>
                <a:gd name="T26" fmla="*/ 0 w 32"/>
                <a:gd name="T27" fmla="*/ 0 h 23"/>
                <a:gd name="T28" fmla="*/ 0 w 32"/>
                <a:gd name="T29" fmla="*/ 0 h 23"/>
                <a:gd name="T30" fmla="*/ 0 w 32"/>
                <a:gd name="T31" fmla="*/ 0 h 23"/>
                <a:gd name="T32" fmla="*/ 0 w 32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2" h="23">
                  <a:moveTo>
                    <a:pt x="32" y="6"/>
                  </a:moveTo>
                  <a:lnTo>
                    <a:pt x="31" y="12"/>
                  </a:lnTo>
                  <a:lnTo>
                    <a:pt x="27" y="17"/>
                  </a:lnTo>
                  <a:lnTo>
                    <a:pt x="23" y="21"/>
                  </a:lnTo>
                  <a:lnTo>
                    <a:pt x="17" y="23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3" y="22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9" y="7"/>
                  </a:lnTo>
                  <a:lnTo>
                    <a:pt x="16" y="4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2" y="6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50" name="Freeform 941"/>
            <p:cNvSpPr>
              <a:spLocks/>
            </p:cNvSpPr>
            <p:nvPr/>
          </p:nvSpPr>
          <p:spPr bwMode="auto">
            <a:xfrm>
              <a:off x="1632" y="1212"/>
              <a:ext cx="14" cy="25"/>
            </a:xfrm>
            <a:custGeom>
              <a:avLst/>
              <a:gdLst>
                <a:gd name="T0" fmla="*/ 0 w 53"/>
                <a:gd name="T1" fmla="*/ 0 h 74"/>
                <a:gd name="T2" fmla="*/ 0 w 53"/>
                <a:gd name="T3" fmla="*/ 0 h 74"/>
                <a:gd name="T4" fmla="*/ 0 w 53"/>
                <a:gd name="T5" fmla="*/ 0 h 74"/>
                <a:gd name="T6" fmla="*/ 0 w 53"/>
                <a:gd name="T7" fmla="*/ 0 h 74"/>
                <a:gd name="T8" fmla="*/ 0 w 53"/>
                <a:gd name="T9" fmla="*/ 0 h 74"/>
                <a:gd name="T10" fmla="*/ 0 w 53"/>
                <a:gd name="T11" fmla="*/ 0 h 74"/>
                <a:gd name="T12" fmla="*/ 0 w 53"/>
                <a:gd name="T13" fmla="*/ 0 h 74"/>
                <a:gd name="T14" fmla="*/ 0 w 53"/>
                <a:gd name="T15" fmla="*/ 0 h 74"/>
                <a:gd name="T16" fmla="*/ 0 w 53"/>
                <a:gd name="T17" fmla="*/ 0 h 74"/>
                <a:gd name="T18" fmla="*/ 0 w 53"/>
                <a:gd name="T19" fmla="*/ 0 h 74"/>
                <a:gd name="T20" fmla="*/ 0 w 53"/>
                <a:gd name="T21" fmla="*/ 0 h 74"/>
                <a:gd name="T22" fmla="*/ 0 w 53"/>
                <a:gd name="T23" fmla="*/ 0 h 74"/>
                <a:gd name="T24" fmla="*/ 0 w 53"/>
                <a:gd name="T25" fmla="*/ 0 h 74"/>
                <a:gd name="T26" fmla="*/ 0 w 53"/>
                <a:gd name="T27" fmla="*/ 0 h 74"/>
                <a:gd name="T28" fmla="*/ 0 w 53"/>
                <a:gd name="T29" fmla="*/ 0 h 74"/>
                <a:gd name="T30" fmla="*/ 0 w 53"/>
                <a:gd name="T31" fmla="*/ 0 h 74"/>
                <a:gd name="T32" fmla="*/ 0 w 53"/>
                <a:gd name="T33" fmla="*/ 0 h 7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74">
                  <a:moveTo>
                    <a:pt x="53" y="14"/>
                  </a:moveTo>
                  <a:lnTo>
                    <a:pt x="47" y="30"/>
                  </a:lnTo>
                  <a:lnTo>
                    <a:pt x="40" y="45"/>
                  </a:lnTo>
                  <a:lnTo>
                    <a:pt x="33" y="60"/>
                  </a:lnTo>
                  <a:lnTo>
                    <a:pt x="23" y="74"/>
                  </a:lnTo>
                  <a:lnTo>
                    <a:pt x="16" y="69"/>
                  </a:lnTo>
                  <a:lnTo>
                    <a:pt x="9" y="64"/>
                  </a:lnTo>
                  <a:lnTo>
                    <a:pt x="4" y="59"/>
                  </a:lnTo>
                  <a:lnTo>
                    <a:pt x="0" y="51"/>
                  </a:lnTo>
                  <a:lnTo>
                    <a:pt x="1" y="37"/>
                  </a:lnTo>
                  <a:lnTo>
                    <a:pt x="6" y="23"/>
                  </a:lnTo>
                  <a:lnTo>
                    <a:pt x="13" y="11"/>
                  </a:lnTo>
                  <a:lnTo>
                    <a:pt x="22" y="0"/>
                  </a:lnTo>
                  <a:lnTo>
                    <a:pt x="30" y="2"/>
                  </a:lnTo>
                  <a:lnTo>
                    <a:pt x="38" y="6"/>
                  </a:lnTo>
                  <a:lnTo>
                    <a:pt x="45" y="10"/>
                  </a:lnTo>
                  <a:lnTo>
                    <a:pt x="53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51" name="Freeform 942"/>
            <p:cNvSpPr>
              <a:spLocks/>
            </p:cNvSpPr>
            <p:nvPr/>
          </p:nvSpPr>
          <p:spPr bwMode="auto">
            <a:xfrm>
              <a:off x="1738" y="1213"/>
              <a:ext cx="6" cy="5"/>
            </a:xfrm>
            <a:custGeom>
              <a:avLst/>
              <a:gdLst>
                <a:gd name="T0" fmla="*/ 0 w 23"/>
                <a:gd name="T1" fmla="*/ 0 h 16"/>
                <a:gd name="T2" fmla="*/ 0 w 23"/>
                <a:gd name="T3" fmla="*/ 0 h 16"/>
                <a:gd name="T4" fmla="*/ 0 w 23"/>
                <a:gd name="T5" fmla="*/ 0 h 16"/>
                <a:gd name="T6" fmla="*/ 0 w 23"/>
                <a:gd name="T7" fmla="*/ 0 h 16"/>
                <a:gd name="T8" fmla="*/ 0 w 23"/>
                <a:gd name="T9" fmla="*/ 0 h 16"/>
                <a:gd name="T10" fmla="*/ 0 w 23"/>
                <a:gd name="T11" fmla="*/ 0 h 16"/>
                <a:gd name="T12" fmla="*/ 0 w 23"/>
                <a:gd name="T13" fmla="*/ 0 h 16"/>
                <a:gd name="T14" fmla="*/ 0 w 23"/>
                <a:gd name="T15" fmla="*/ 0 h 16"/>
                <a:gd name="T16" fmla="*/ 0 w 23"/>
                <a:gd name="T17" fmla="*/ 0 h 16"/>
                <a:gd name="T18" fmla="*/ 0 w 23"/>
                <a:gd name="T19" fmla="*/ 0 h 16"/>
                <a:gd name="T20" fmla="*/ 0 w 23"/>
                <a:gd name="T21" fmla="*/ 0 h 16"/>
                <a:gd name="T22" fmla="*/ 0 w 23"/>
                <a:gd name="T23" fmla="*/ 0 h 16"/>
                <a:gd name="T24" fmla="*/ 0 w 23"/>
                <a:gd name="T25" fmla="*/ 0 h 16"/>
                <a:gd name="T26" fmla="*/ 0 w 23"/>
                <a:gd name="T27" fmla="*/ 0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" h="16">
                  <a:moveTo>
                    <a:pt x="23" y="3"/>
                  </a:moveTo>
                  <a:lnTo>
                    <a:pt x="23" y="7"/>
                  </a:lnTo>
                  <a:lnTo>
                    <a:pt x="22" y="12"/>
                  </a:lnTo>
                  <a:lnTo>
                    <a:pt x="18" y="15"/>
                  </a:lnTo>
                  <a:lnTo>
                    <a:pt x="15" y="16"/>
                  </a:lnTo>
                  <a:lnTo>
                    <a:pt x="10" y="15"/>
                  </a:lnTo>
                  <a:lnTo>
                    <a:pt x="5" y="13"/>
                  </a:lnTo>
                  <a:lnTo>
                    <a:pt x="2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5" y="3"/>
                  </a:lnTo>
                  <a:lnTo>
                    <a:pt x="11" y="1"/>
                  </a:lnTo>
                  <a:lnTo>
                    <a:pt x="17" y="0"/>
                  </a:lnTo>
                  <a:lnTo>
                    <a:pt x="23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52" name="Freeform 943"/>
            <p:cNvSpPr>
              <a:spLocks/>
            </p:cNvSpPr>
            <p:nvPr/>
          </p:nvSpPr>
          <p:spPr bwMode="auto">
            <a:xfrm>
              <a:off x="1757" y="1214"/>
              <a:ext cx="11" cy="8"/>
            </a:xfrm>
            <a:custGeom>
              <a:avLst/>
              <a:gdLst>
                <a:gd name="T0" fmla="*/ 0 w 39"/>
                <a:gd name="T1" fmla="*/ 0 h 26"/>
                <a:gd name="T2" fmla="*/ 0 w 39"/>
                <a:gd name="T3" fmla="*/ 0 h 26"/>
                <a:gd name="T4" fmla="*/ 0 w 39"/>
                <a:gd name="T5" fmla="*/ 0 h 26"/>
                <a:gd name="T6" fmla="*/ 0 w 39"/>
                <a:gd name="T7" fmla="*/ 0 h 26"/>
                <a:gd name="T8" fmla="*/ 0 w 39"/>
                <a:gd name="T9" fmla="*/ 0 h 26"/>
                <a:gd name="T10" fmla="*/ 0 w 39"/>
                <a:gd name="T11" fmla="*/ 0 h 26"/>
                <a:gd name="T12" fmla="*/ 0 w 39"/>
                <a:gd name="T13" fmla="*/ 0 h 26"/>
                <a:gd name="T14" fmla="*/ 0 w 39"/>
                <a:gd name="T15" fmla="*/ 0 h 26"/>
                <a:gd name="T16" fmla="*/ 0 w 39"/>
                <a:gd name="T17" fmla="*/ 0 h 26"/>
                <a:gd name="T18" fmla="*/ 0 w 39"/>
                <a:gd name="T19" fmla="*/ 0 h 26"/>
                <a:gd name="T20" fmla="*/ 0 w 39"/>
                <a:gd name="T21" fmla="*/ 0 h 26"/>
                <a:gd name="T22" fmla="*/ 0 w 39"/>
                <a:gd name="T23" fmla="*/ 0 h 26"/>
                <a:gd name="T24" fmla="*/ 0 w 39"/>
                <a:gd name="T25" fmla="*/ 0 h 26"/>
                <a:gd name="T26" fmla="*/ 0 w 39"/>
                <a:gd name="T27" fmla="*/ 0 h 26"/>
                <a:gd name="T28" fmla="*/ 0 w 39"/>
                <a:gd name="T29" fmla="*/ 0 h 26"/>
                <a:gd name="T30" fmla="*/ 0 w 39"/>
                <a:gd name="T31" fmla="*/ 0 h 26"/>
                <a:gd name="T32" fmla="*/ 0 w 39"/>
                <a:gd name="T33" fmla="*/ 0 h 26"/>
                <a:gd name="T34" fmla="*/ 0 w 39"/>
                <a:gd name="T35" fmla="*/ 0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" h="26">
                  <a:moveTo>
                    <a:pt x="39" y="19"/>
                  </a:moveTo>
                  <a:lnTo>
                    <a:pt x="35" y="20"/>
                  </a:lnTo>
                  <a:lnTo>
                    <a:pt x="30" y="21"/>
                  </a:lnTo>
                  <a:lnTo>
                    <a:pt x="26" y="23"/>
                  </a:lnTo>
                  <a:lnTo>
                    <a:pt x="20" y="25"/>
                  </a:lnTo>
                  <a:lnTo>
                    <a:pt x="15" y="26"/>
                  </a:lnTo>
                  <a:lnTo>
                    <a:pt x="11" y="25"/>
                  </a:lnTo>
                  <a:lnTo>
                    <a:pt x="7" y="22"/>
                  </a:lnTo>
                  <a:lnTo>
                    <a:pt x="4" y="19"/>
                  </a:lnTo>
                  <a:lnTo>
                    <a:pt x="0" y="2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4" y="2"/>
                  </a:lnTo>
                  <a:lnTo>
                    <a:pt x="30" y="4"/>
                  </a:lnTo>
                  <a:lnTo>
                    <a:pt x="35" y="7"/>
                  </a:lnTo>
                  <a:lnTo>
                    <a:pt x="37" y="12"/>
                  </a:lnTo>
                  <a:lnTo>
                    <a:pt x="39" y="1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53" name="Freeform 944"/>
            <p:cNvSpPr>
              <a:spLocks/>
            </p:cNvSpPr>
            <p:nvPr/>
          </p:nvSpPr>
          <p:spPr bwMode="auto">
            <a:xfrm>
              <a:off x="1812" y="1216"/>
              <a:ext cx="9" cy="12"/>
            </a:xfrm>
            <a:custGeom>
              <a:avLst/>
              <a:gdLst>
                <a:gd name="T0" fmla="*/ 0 w 32"/>
                <a:gd name="T1" fmla="*/ 0 h 35"/>
                <a:gd name="T2" fmla="*/ 0 w 32"/>
                <a:gd name="T3" fmla="*/ 0 h 35"/>
                <a:gd name="T4" fmla="*/ 0 w 32"/>
                <a:gd name="T5" fmla="*/ 0 h 35"/>
                <a:gd name="T6" fmla="*/ 0 w 32"/>
                <a:gd name="T7" fmla="*/ 0 h 35"/>
                <a:gd name="T8" fmla="*/ 0 w 32"/>
                <a:gd name="T9" fmla="*/ 0 h 35"/>
                <a:gd name="T10" fmla="*/ 0 w 32"/>
                <a:gd name="T11" fmla="*/ 0 h 35"/>
                <a:gd name="T12" fmla="*/ 0 w 32"/>
                <a:gd name="T13" fmla="*/ 0 h 35"/>
                <a:gd name="T14" fmla="*/ 0 w 32"/>
                <a:gd name="T15" fmla="*/ 0 h 35"/>
                <a:gd name="T16" fmla="*/ 0 w 32"/>
                <a:gd name="T17" fmla="*/ 0 h 35"/>
                <a:gd name="T18" fmla="*/ 0 w 32"/>
                <a:gd name="T19" fmla="*/ 0 h 35"/>
                <a:gd name="T20" fmla="*/ 0 w 32"/>
                <a:gd name="T21" fmla="*/ 0 h 35"/>
                <a:gd name="T22" fmla="*/ 0 w 32"/>
                <a:gd name="T23" fmla="*/ 0 h 35"/>
                <a:gd name="T24" fmla="*/ 0 w 32"/>
                <a:gd name="T25" fmla="*/ 0 h 35"/>
                <a:gd name="T26" fmla="*/ 0 w 32"/>
                <a:gd name="T27" fmla="*/ 0 h 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2" h="35">
                  <a:moveTo>
                    <a:pt x="32" y="10"/>
                  </a:moveTo>
                  <a:lnTo>
                    <a:pt x="32" y="17"/>
                  </a:lnTo>
                  <a:lnTo>
                    <a:pt x="30" y="24"/>
                  </a:lnTo>
                  <a:lnTo>
                    <a:pt x="26" y="31"/>
                  </a:lnTo>
                  <a:lnTo>
                    <a:pt x="20" y="34"/>
                  </a:lnTo>
                  <a:lnTo>
                    <a:pt x="0" y="35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7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1"/>
                  </a:lnTo>
                  <a:lnTo>
                    <a:pt x="30" y="5"/>
                  </a:lnTo>
                  <a:lnTo>
                    <a:pt x="32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54" name="Freeform 945"/>
            <p:cNvSpPr>
              <a:spLocks/>
            </p:cNvSpPr>
            <p:nvPr/>
          </p:nvSpPr>
          <p:spPr bwMode="auto">
            <a:xfrm>
              <a:off x="1845" y="1217"/>
              <a:ext cx="8" cy="7"/>
            </a:xfrm>
            <a:custGeom>
              <a:avLst/>
              <a:gdLst>
                <a:gd name="T0" fmla="*/ 0 w 27"/>
                <a:gd name="T1" fmla="*/ 0 h 23"/>
                <a:gd name="T2" fmla="*/ 0 w 27"/>
                <a:gd name="T3" fmla="*/ 0 h 23"/>
                <a:gd name="T4" fmla="*/ 0 w 27"/>
                <a:gd name="T5" fmla="*/ 0 h 23"/>
                <a:gd name="T6" fmla="*/ 0 w 27"/>
                <a:gd name="T7" fmla="*/ 0 h 23"/>
                <a:gd name="T8" fmla="*/ 0 w 27"/>
                <a:gd name="T9" fmla="*/ 0 h 23"/>
                <a:gd name="T10" fmla="*/ 0 w 27"/>
                <a:gd name="T11" fmla="*/ 0 h 23"/>
                <a:gd name="T12" fmla="*/ 0 w 27"/>
                <a:gd name="T13" fmla="*/ 0 h 23"/>
                <a:gd name="T14" fmla="*/ 0 w 27"/>
                <a:gd name="T15" fmla="*/ 0 h 23"/>
                <a:gd name="T16" fmla="*/ 0 w 27"/>
                <a:gd name="T17" fmla="*/ 0 h 23"/>
                <a:gd name="T18" fmla="*/ 0 w 27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23">
                  <a:moveTo>
                    <a:pt x="27" y="23"/>
                  </a:moveTo>
                  <a:lnTo>
                    <a:pt x="21" y="22"/>
                  </a:lnTo>
                  <a:lnTo>
                    <a:pt x="11" y="22"/>
                  </a:lnTo>
                  <a:lnTo>
                    <a:pt x="4" y="18"/>
                  </a:lnTo>
                  <a:lnTo>
                    <a:pt x="0" y="10"/>
                  </a:lnTo>
                  <a:lnTo>
                    <a:pt x="2" y="0"/>
                  </a:lnTo>
                  <a:lnTo>
                    <a:pt x="10" y="3"/>
                  </a:lnTo>
                  <a:lnTo>
                    <a:pt x="18" y="8"/>
                  </a:lnTo>
                  <a:lnTo>
                    <a:pt x="25" y="14"/>
                  </a:lnTo>
                  <a:lnTo>
                    <a:pt x="27" y="2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55" name="Freeform 946"/>
            <p:cNvSpPr>
              <a:spLocks/>
            </p:cNvSpPr>
            <p:nvPr/>
          </p:nvSpPr>
          <p:spPr bwMode="auto">
            <a:xfrm>
              <a:off x="1576" y="1221"/>
              <a:ext cx="29" cy="19"/>
            </a:xfrm>
            <a:custGeom>
              <a:avLst/>
              <a:gdLst>
                <a:gd name="T0" fmla="*/ 0 w 109"/>
                <a:gd name="T1" fmla="*/ 0 h 58"/>
                <a:gd name="T2" fmla="*/ 0 w 109"/>
                <a:gd name="T3" fmla="*/ 0 h 58"/>
                <a:gd name="T4" fmla="*/ 0 w 109"/>
                <a:gd name="T5" fmla="*/ 0 h 58"/>
                <a:gd name="T6" fmla="*/ 0 w 109"/>
                <a:gd name="T7" fmla="*/ 0 h 58"/>
                <a:gd name="T8" fmla="*/ 0 w 109"/>
                <a:gd name="T9" fmla="*/ 0 h 58"/>
                <a:gd name="T10" fmla="*/ 0 w 109"/>
                <a:gd name="T11" fmla="*/ 0 h 58"/>
                <a:gd name="T12" fmla="*/ 0 w 109"/>
                <a:gd name="T13" fmla="*/ 0 h 58"/>
                <a:gd name="T14" fmla="*/ 0 w 109"/>
                <a:gd name="T15" fmla="*/ 0 h 58"/>
                <a:gd name="T16" fmla="*/ 0 w 109"/>
                <a:gd name="T17" fmla="*/ 0 h 58"/>
                <a:gd name="T18" fmla="*/ 0 w 109"/>
                <a:gd name="T19" fmla="*/ 0 h 58"/>
                <a:gd name="T20" fmla="*/ 0 w 109"/>
                <a:gd name="T21" fmla="*/ 0 h 58"/>
                <a:gd name="T22" fmla="*/ 0 w 109"/>
                <a:gd name="T23" fmla="*/ 0 h 58"/>
                <a:gd name="T24" fmla="*/ 0 w 109"/>
                <a:gd name="T25" fmla="*/ 0 h 58"/>
                <a:gd name="T26" fmla="*/ 0 w 109"/>
                <a:gd name="T27" fmla="*/ 0 h 58"/>
                <a:gd name="T28" fmla="*/ 0 w 109"/>
                <a:gd name="T29" fmla="*/ 0 h 58"/>
                <a:gd name="T30" fmla="*/ 0 w 109"/>
                <a:gd name="T31" fmla="*/ 0 h 58"/>
                <a:gd name="T32" fmla="*/ 0 w 109"/>
                <a:gd name="T33" fmla="*/ 0 h 58"/>
                <a:gd name="T34" fmla="*/ 0 w 109"/>
                <a:gd name="T35" fmla="*/ 0 h 58"/>
                <a:gd name="T36" fmla="*/ 0 w 109"/>
                <a:gd name="T37" fmla="*/ 0 h 58"/>
                <a:gd name="T38" fmla="*/ 0 w 109"/>
                <a:gd name="T39" fmla="*/ 0 h 58"/>
                <a:gd name="T40" fmla="*/ 0 w 109"/>
                <a:gd name="T41" fmla="*/ 0 h 58"/>
                <a:gd name="T42" fmla="*/ 0 w 109"/>
                <a:gd name="T43" fmla="*/ 0 h 58"/>
                <a:gd name="T44" fmla="*/ 0 w 109"/>
                <a:gd name="T45" fmla="*/ 0 h 58"/>
                <a:gd name="T46" fmla="*/ 0 w 109"/>
                <a:gd name="T47" fmla="*/ 0 h 58"/>
                <a:gd name="T48" fmla="*/ 0 w 109"/>
                <a:gd name="T49" fmla="*/ 0 h 5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58">
                  <a:moveTo>
                    <a:pt x="109" y="13"/>
                  </a:moveTo>
                  <a:lnTo>
                    <a:pt x="107" y="20"/>
                  </a:lnTo>
                  <a:lnTo>
                    <a:pt x="100" y="22"/>
                  </a:lnTo>
                  <a:lnTo>
                    <a:pt x="92" y="23"/>
                  </a:lnTo>
                  <a:lnTo>
                    <a:pt x="84" y="25"/>
                  </a:lnTo>
                  <a:lnTo>
                    <a:pt x="74" y="30"/>
                  </a:lnTo>
                  <a:lnTo>
                    <a:pt x="64" y="37"/>
                  </a:lnTo>
                  <a:lnTo>
                    <a:pt x="55" y="43"/>
                  </a:lnTo>
                  <a:lnTo>
                    <a:pt x="45" y="49"/>
                  </a:lnTo>
                  <a:lnTo>
                    <a:pt x="34" y="55"/>
                  </a:lnTo>
                  <a:lnTo>
                    <a:pt x="24" y="57"/>
                  </a:lnTo>
                  <a:lnTo>
                    <a:pt x="13" y="58"/>
                  </a:lnTo>
                  <a:lnTo>
                    <a:pt x="0" y="57"/>
                  </a:lnTo>
                  <a:lnTo>
                    <a:pt x="10" y="48"/>
                  </a:lnTo>
                  <a:lnTo>
                    <a:pt x="21" y="37"/>
                  </a:lnTo>
                  <a:lnTo>
                    <a:pt x="31" y="27"/>
                  </a:lnTo>
                  <a:lnTo>
                    <a:pt x="41" y="17"/>
                  </a:lnTo>
                  <a:lnTo>
                    <a:pt x="52" y="7"/>
                  </a:lnTo>
                  <a:lnTo>
                    <a:pt x="64" y="2"/>
                  </a:lnTo>
                  <a:lnTo>
                    <a:pt x="77" y="0"/>
                  </a:lnTo>
                  <a:lnTo>
                    <a:pt x="92" y="3"/>
                  </a:lnTo>
                  <a:lnTo>
                    <a:pt x="97" y="5"/>
                  </a:lnTo>
                  <a:lnTo>
                    <a:pt x="101" y="7"/>
                  </a:lnTo>
                  <a:lnTo>
                    <a:pt x="106" y="10"/>
                  </a:lnTo>
                  <a:lnTo>
                    <a:pt x="109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56" name="Freeform 947"/>
            <p:cNvSpPr>
              <a:spLocks/>
            </p:cNvSpPr>
            <p:nvPr/>
          </p:nvSpPr>
          <p:spPr bwMode="auto">
            <a:xfrm>
              <a:off x="1724" y="1223"/>
              <a:ext cx="11" cy="10"/>
            </a:xfrm>
            <a:custGeom>
              <a:avLst/>
              <a:gdLst>
                <a:gd name="T0" fmla="*/ 0 w 44"/>
                <a:gd name="T1" fmla="*/ 0 h 31"/>
                <a:gd name="T2" fmla="*/ 0 w 44"/>
                <a:gd name="T3" fmla="*/ 0 h 31"/>
                <a:gd name="T4" fmla="*/ 0 w 44"/>
                <a:gd name="T5" fmla="*/ 0 h 31"/>
                <a:gd name="T6" fmla="*/ 0 w 44"/>
                <a:gd name="T7" fmla="*/ 0 h 31"/>
                <a:gd name="T8" fmla="*/ 0 w 44"/>
                <a:gd name="T9" fmla="*/ 0 h 31"/>
                <a:gd name="T10" fmla="*/ 0 w 44"/>
                <a:gd name="T11" fmla="*/ 0 h 31"/>
                <a:gd name="T12" fmla="*/ 0 w 44"/>
                <a:gd name="T13" fmla="*/ 0 h 31"/>
                <a:gd name="T14" fmla="*/ 0 w 44"/>
                <a:gd name="T15" fmla="*/ 0 h 31"/>
                <a:gd name="T16" fmla="*/ 0 w 44"/>
                <a:gd name="T17" fmla="*/ 0 h 31"/>
                <a:gd name="T18" fmla="*/ 0 w 44"/>
                <a:gd name="T19" fmla="*/ 0 h 31"/>
                <a:gd name="T20" fmla="*/ 0 w 44"/>
                <a:gd name="T21" fmla="*/ 0 h 31"/>
                <a:gd name="T22" fmla="*/ 0 w 44"/>
                <a:gd name="T23" fmla="*/ 0 h 31"/>
                <a:gd name="T24" fmla="*/ 0 w 44"/>
                <a:gd name="T25" fmla="*/ 0 h 31"/>
                <a:gd name="T26" fmla="*/ 0 w 44"/>
                <a:gd name="T27" fmla="*/ 0 h 31"/>
                <a:gd name="T28" fmla="*/ 0 w 44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4" h="31">
                  <a:moveTo>
                    <a:pt x="35" y="8"/>
                  </a:moveTo>
                  <a:lnTo>
                    <a:pt x="44" y="21"/>
                  </a:lnTo>
                  <a:lnTo>
                    <a:pt x="20" y="31"/>
                  </a:lnTo>
                  <a:lnTo>
                    <a:pt x="14" y="28"/>
                  </a:lnTo>
                  <a:lnTo>
                    <a:pt x="8" y="25"/>
                  </a:lnTo>
                  <a:lnTo>
                    <a:pt x="4" y="23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1" y="7"/>
                  </a:lnTo>
                  <a:lnTo>
                    <a:pt x="4" y="2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3" y="1"/>
                  </a:lnTo>
                  <a:lnTo>
                    <a:pt x="29" y="5"/>
                  </a:lnTo>
                  <a:lnTo>
                    <a:pt x="35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57" name="Freeform 948"/>
            <p:cNvSpPr>
              <a:spLocks/>
            </p:cNvSpPr>
            <p:nvPr/>
          </p:nvSpPr>
          <p:spPr bwMode="auto">
            <a:xfrm>
              <a:off x="1711" y="1223"/>
              <a:ext cx="8" cy="5"/>
            </a:xfrm>
            <a:custGeom>
              <a:avLst/>
              <a:gdLst>
                <a:gd name="T0" fmla="*/ 0 w 31"/>
                <a:gd name="T1" fmla="*/ 0 h 16"/>
                <a:gd name="T2" fmla="*/ 0 w 31"/>
                <a:gd name="T3" fmla="*/ 0 h 16"/>
                <a:gd name="T4" fmla="*/ 0 w 31"/>
                <a:gd name="T5" fmla="*/ 0 h 16"/>
                <a:gd name="T6" fmla="*/ 0 w 31"/>
                <a:gd name="T7" fmla="*/ 0 h 16"/>
                <a:gd name="T8" fmla="*/ 0 w 31"/>
                <a:gd name="T9" fmla="*/ 0 h 16"/>
                <a:gd name="T10" fmla="*/ 0 w 31"/>
                <a:gd name="T11" fmla="*/ 0 h 16"/>
                <a:gd name="T12" fmla="*/ 0 w 31"/>
                <a:gd name="T13" fmla="*/ 0 h 16"/>
                <a:gd name="T14" fmla="*/ 0 w 31"/>
                <a:gd name="T15" fmla="*/ 0 h 16"/>
                <a:gd name="T16" fmla="*/ 0 w 31"/>
                <a:gd name="T17" fmla="*/ 0 h 16"/>
                <a:gd name="T18" fmla="*/ 0 w 31"/>
                <a:gd name="T19" fmla="*/ 0 h 16"/>
                <a:gd name="T20" fmla="*/ 0 w 31"/>
                <a:gd name="T21" fmla="*/ 0 h 16"/>
                <a:gd name="T22" fmla="*/ 0 w 31"/>
                <a:gd name="T23" fmla="*/ 0 h 16"/>
                <a:gd name="T24" fmla="*/ 0 w 31"/>
                <a:gd name="T25" fmla="*/ 0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16">
                  <a:moveTo>
                    <a:pt x="31" y="14"/>
                  </a:moveTo>
                  <a:lnTo>
                    <a:pt x="23" y="16"/>
                  </a:lnTo>
                  <a:lnTo>
                    <a:pt x="15" y="15"/>
                  </a:lnTo>
                  <a:lnTo>
                    <a:pt x="7" y="13"/>
                  </a:lnTo>
                  <a:lnTo>
                    <a:pt x="0" y="8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1"/>
                  </a:lnTo>
                  <a:lnTo>
                    <a:pt x="4" y="0"/>
                  </a:lnTo>
                  <a:lnTo>
                    <a:pt x="11" y="1"/>
                  </a:lnTo>
                  <a:lnTo>
                    <a:pt x="19" y="4"/>
                  </a:lnTo>
                  <a:lnTo>
                    <a:pt x="26" y="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58" name="Freeform 949"/>
            <p:cNvSpPr>
              <a:spLocks/>
            </p:cNvSpPr>
            <p:nvPr/>
          </p:nvSpPr>
          <p:spPr bwMode="auto">
            <a:xfrm>
              <a:off x="1686" y="1224"/>
              <a:ext cx="15" cy="14"/>
            </a:xfrm>
            <a:custGeom>
              <a:avLst/>
              <a:gdLst>
                <a:gd name="T0" fmla="*/ 0 w 55"/>
                <a:gd name="T1" fmla="*/ 0 h 42"/>
                <a:gd name="T2" fmla="*/ 0 w 55"/>
                <a:gd name="T3" fmla="*/ 0 h 42"/>
                <a:gd name="T4" fmla="*/ 0 w 55"/>
                <a:gd name="T5" fmla="*/ 0 h 42"/>
                <a:gd name="T6" fmla="*/ 0 w 55"/>
                <a:gd name="T7" fmla="*/ 0 h 42"/>
                <a:gd name="T8" fmla="*/ 0 w 55"/>
                <a:gd name="T9" fmla="*/ 0 h 42"/>
                <a:gd name="T10" fmla="*/ 0 w 55"/>
                <a:gd name="T11" fmla="*/ 0 h 42"/>
                <a:gd name="T12" fmla="*/ 0 w 55"/>
                <a:gd name="T13" fmla="*/ 0 h 42"/>
                <a:gd name="T14" fmla="*/ 0 w 55"/>
                <a:gd name="T15" fmla="*/ 0 h 42"/>
                <a:gd name="T16" fmla="*/ 0 w 55"/>
                <a:gd name="T17" fmla="*/ 0 h 42"/>
                <a:gd name="T18" fmla="*/ 0 w 55"/>
                <a:gd name="T19" fmla="*/ 0 h 42"/>
                <a:gd name="T20" fmla="*/ 0 w 55"/>
                <a:gd name="T21" fmla="*/ 0 h 42"/>
                <a:gd name="T22" fmla="*/ 0 w 55"/>
                <a:gd name="T23" fmla="*/ 0 h 42"/>
                <a:gd name="T24" fmla="*/ 0 w 55"/>
                <a:gd name="T25" fmla="*/ 0 h 42"/>
                <a:gd name="T26" fmla="*/ 0 w 55"/>
                <a:gd name="T27" fmla="*/ 0 h 42"/>
                <a:gd name="T28" fmla="*/ 0 w 55"/>
                <a:gd name="T29" fmla="*/ 0 h 42"/>
                <a:gd name="T30" fmla="*/ 0 w 55"/>
                <a:gd name="T31" fmla="*/ 0 h 42"/>
                <a:gd name="T32" fmla="*/ 0 w 55"/>
                <a:gd name="T33" fmla="*/ 0 h 42"/>
                <a:gd name="T34" fmla="*/ 0 w 55"/>
                <a:gd name="T35" fmla="*/ 0 h 42"/>
                <a:gd name="T36" fmla="*/ 0 w 55"/>
                <a:gd name="T37" fmla="*/ 0 h 42"/>
                <a:gd name="T38" fmla="*/ 0 w 55"/>
                <a:gd name="T39" fmla="*/ 0 h 42"/>
                <a:gd name="T40" fmla="*/ 0 w 55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5" h="42">
                  <a:moveTo>
                    <a:pt x="55" y="11"/>
                  </a:moveTo>
                  <a:lnTo>
                    <a:pt x="50" y="21"/>
                  </a:lnTo>
                  <a:lnTo>
                    <a:pt x="43" y="28"/>
                  </a:lnTo>
                  <a:lnTo>
                    <a:pt x="34" y="35"/>
                  </a:lnTo>
                  <a:lnTo>
                    <a:pt x="25" y="42"/>
                  </a:lnTo>
                  <a:lnTo>
                    <a:pt x="18" y="39"/>
                  </a:lnTo>
                  <a:lnTo>
                    <a:pt x="11" y="36"/>
                  </a:lnTo>
                  <a:lnTo>
                    <a:pt x="4" y="34"/>
                  </a:lnTo>
                  <a:lnTo>
                    <a:pt x="0" y="28"/>
                  </a:lnTo>
                  <a:lnTo>
                    <a:pt x="2" y="19"/>
                  </a:lnTo>
                  <a:lnTo>
                    <a:pt x="6" y="11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9" y="1"/>
                  </a:lnTo>
                  <a:lnTo>
                    <a:pt x="43" y="3"/>
                  </a:lnTo>
                  <a:lnTo>
                    <a:pt x="48" y="4"/>
                  </a:lnTo>
                  <a:lnTo>
                    <a:pt x="51" y="8"/>
                  </a:lnTo>
                  <a:lnTo>
                    <a:pt x="55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59" name="Freeform 950"/>
            <p:cNvSpPr>
              <a:spLocks/>
            </p:cNvSpPr>
            <p:nvPr/>
          </p:nvSpPr>
          <p:spPr bwMode="auto">
            <a:xfrm>
              <a:off x="1649" y="1226"/>
              <a:ext cx="9" cy="13"/>
            </a:xfrm>
            <a:custGeom>
              <a:avLst/>
              <a:gdLst>
                <a:gd name="T0" fmla="*/ 0 w 36"/>
                <a:gd name="T1" fmla="*/ 0 h 43"/>
                <a:gd name="T2" fmla="*/ 0 w 36"/>
                <a:gd name="T3" fmla="*/ 0 h 43"/>
                <a:gd name="T4" fmla="*/ 0 w 36"/>
                <a:gd name="T5" fmla="*/ 0 h 43"/>
                <a:gd name="T6" fmla="*/ 0 w 36"/>
                <a:gd name="T7" fmla="*/ 0 h 43"/>
                <a:gd name="T8" fmla="*/ 0 w 36"/>
                <a:gd name="T9" fmla="*/ 0 h 43"/>
                <a:gd name="T10" fmla="*/ 0 w 36"/>
                <a:gd name="T11" fmla="*/ 0 h 43"/>
                <a:gd name="T12" fmla="*/ 0 w 36"/>
                <a:gd name="T13" fmla="*/ 0 h 43"/>
                <a:gd name="T14" fmla="*/ 0 w 36"/>
                <a:gd name="T15" fmla="*/ 0 h 43"/>
                <a:gd name="T16" fmla="*/ 0 w 36"/>
                <a:gd name="T17" fmla="*/ 0 h 43"/>
                <a:gd name="T18" fmla="*/ 0 w 36"/>
                <a:gd name="T19" fmla="*/ 0 h 43"/>
                <a:gd name="T20" fmla="*/ 0 w 36"/>
                <a:gd name="T21" fmla="*/ 0 h 43"/>
                <a:gd name="T22" fmla="*/ 0 w 36"/>
                <a:gd name="T23" fmla="*/ 0 h 43"/>
                <a:gd name="T24" fmla="*/ 0 w 36"/>
                <a:gd name="T25" fmla="*/ 0 h 43"/>
                <a:gd name="T26" fmla="*/ 0 w 36"/>
                <a:gd name="T27" fmla="*/ 0 h 4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43">
                  <a:moveTo>
                    <a:pt x="36" y="15"/>
                  </a:moveTo>
                  <a:lnTo>
                    <a:pt x="32" y="21"/>
                  </a:lnTo>
                  <a:lnTo>
                    <a:pt x="29" y="28"/>
                  </a:lnTo>
                  <a:lnTo>
                    <a:pt x="29" y="35"/>
                  </a:lnTo>
                  <a:lnTo>
                    <a:pt x="29" y="43"/>
                  </a:lnTo>
                  <a:lnTo>
                    <a:pt x="21" y="43"/>
                  </a:lnTo>
                  <a:lnTo>
                    <a:pt x="13" y="42"/>
                  </a:lnTo>
                  <a:lnTo>
                    <a:pt x="6" y="38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3" y="7"/>
                  </a:lnTo>
                  <a:lnTo>
                    <a:pt x="5" y="0"/>
                  </a:lnTo>
                  <a:lnTo>
                    <a:pt x="36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60" name="Freeform 951"/>
            <p:cNvSpPr>
              <a:spLocks/>
            </p:cNvSpPr>
            <p:nvPr/>
          </p:nvSpPr>
          <p:spPr bwMode="auto">
            <a:xfrm>
              <a:off x="1829" y="1228"/>
              <a:ext cx="14" cy="9"/>
            </a:xfrm>
            <a:custGeom>
              <a:avLst/>
              <a:gdLst>
                <a:gd name="T0" fmla="*/ 0 w 57"/>
                <a:gd name="T1" fmla="*/ 0 h 26"/>
                <a:gd name="T2" fmla="*/ 0 w 57"/>
                <a:gd name="T3" fmla="*/ 0 h 26"/>
                <a:gd name="T4" fmla="*/ 0 w 57"/>
                <a:gd name="T5" fmla="*/ 0 h 26"/>
                <a:gd name="T6" fmla="*/ 0 w 57"/>
                <a:gd name="T7" fmla="*/ 0 h 26"/>
                <a:gd name="T8" fmla="*/ 0 w 57"/>
                <a:gd name="T9" fmla="*/ 0 h 26"/>
                <a:gd name="T10" fmla="*/ 0 w 57"/>
                <a:gd name="T11" fmla="*/ 0 h 26"/>
                <a:gd name="T12" fmla="*/ 0 w 57"/>
                <a:gd name="T13" fmla="*/ 0 h 26"/>
                <a:gd name="T14" fmla="*/ 0 w 57"/>
                <a:gd name="T15" fmla="*/ 0 h 26"/>
                <a:gd name="T16" fmla="*/ 0 w 57"/>
                <a:gd name="T17" fmla="*/ 0 h 26"/>
                <a:gd name="T18" fmla="*/ 0 w 57"/>
                <a:gd name="T19" fmla="*/ 0 h 26"/>
                <a:gd name="T20" fmla="*/ 0 w 57"/>
                <a:gd name="T21" fmla="*/ 0 h 26"/>
                <a:gd name="T22" fmla="*/ 0 w 57"/>
                <a:gd name="T23" fmla="*/ 0 h 26"/>
                <a:gd name="T24" fmla="*/ 0 w 57"/>
                <a:gd name="T25" fmla="*/ 0 h 26"/>
                <a:gd name="T26" fmla="*/ 0 w 57"/>
                <a:gd name="T27" fmla="*/ 0 h 26"/>
                <a:gd name="T28" fmla="*/ 0 w 57"/>
                <a:gd name="T29" fmla="*/ 0 h 26"/>
                <a:gd name="T30" fmla="*/ 0 w 57"/>
                <a:gd name="T31" fmla="*/ 0 h 26"/>
                <a:gd name="T32" fmla="*/ 0 w 57"/>
                <a:gd name="T33" fmla="*/ 0 h 26"/>
                <a:gd name="T34" fmla="*/ 0 w 57"/>
                <a:gd name="T35" fmla="*/ 0 h 26"/>
                <a:gd name="T36" fmla="*/ 0 w 57"/>
                <a:gd name="T37" fmla="*/ 0 h 26"/>
                <a:gd name="T38" fmla="*/ 0 w 57"/>
                <a:gd name="T39" fmla="*/ 0 h 26"/>
                <a:gd name="T40" fmla="*/ 0 w 57"/>
                <a:gd name="T41" fmla="*/ 0 h 26"/>
                <a:gd name="T42" fmla="*/ 0 w 57"/>
                <a:gd name="T43" fmla="*/ 0 h 26"/>
                <a:gd name="T44" fmla="*/ 0 w 57"/>
                <a:gd name="T45" fmla="*/ 0 h 26"/>
                <a:gd name="T46" fmla="*/ 0 w 57"/>
                <a:gd name="T47" fmla="*/ 0 h 26"/>
                <a:gd name="T48" fmla="*/ 0 w 57"/>
                <a:gd name="T49" fmla="*/ 0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7" h="26">
                  <a:moveTo>
                    <a:pt x="57" y="5"/>
                  </a:moveTo>
                  <a:lnTo>
                    <a:pt x="57" y="11"/>
                  </a:lnTo>
                  <a:lnTo>
                    <a:pt x="54" y="16"/>
                  </a:lnTo>
                  <a:lnTo>
                    <a:pt x="50" y="21"/>
                  </a:lnTo>
                  <a:lnTo>
                    <a:pt x="44" y="25"/>
                  </a:lnTo>
                  <a:lnTo>
                    <a:pt x="38" y="26"/>
                  </a:lnTo>
                  <a:lnTo>
                    <a:pt x="31" y="26"/>
                  </a:lnTo>
                  <a:lnTo>
                    <a:pt x="26" y="26"/>
                  </a:lnTo>
                  <a:lnTo>
                    <a:pt x="20" y="25"/>
                  </a:lnTo>
                  <a:lnTo>
                    <a:pt x="14" y="22"/>
                  </a:lnTo>
                  <a:lnTo>
                    <a:pt x="9" y="20"/>
                  </a:lnTo>
                  <a:lnTo>
                    <a:pt x="5" y="16"/>
                  </a:lnTo>
                  <a:lnTo>
                    <a:pt x="0" y="12"/>
                  </a:lnTo>
                  <a:lnTo>
                    <a:pt x="0" y="7"/>
                  </a:lnTo>
                  <a:lnTo>
                    <a:pt x="4" y="5"/>
                  </a:lnTo>
                  <a:lnTo>
                    <a:pt x="7" y="3"/>
                  </a:lnTo>
                  <a:lnTo>
                    <a:pt x="11" y="1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1"/>
                  </a:lnTo>
                  <a:lnTo>
                    <a:pt x="34" y="3"/>
                  </a:lnTo>
                  <a:lnTo>
                    <a:pt x="39" y="4"/>
                  </a:lnTo>
                  <a:lnTo>
                    <a:pt x="45" y="5"/>
                  </a:lnTo>
                  <a:lnTo>
                    <a:pt x="51" y="5"/>
                  </a:lnTo>
                  <a:lnTo>
                    <a:pt x="57" y="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61" name="Freeform 952"/>
            <p:cNvSpPr>
              <a:spLocks/>
            </p:cNvSpPr>
            <p:nvPr/>
          </p:nvSpPr>
          <p:spPr bwMode="auto">
            <a:xfrm>
              <a:off x="1855" y="1228"/>
              <a:ext cx="13" cy="9"/>
            </a:xfrm>
            <a:custGeom>
              <a:avLst/>
              <a:gdLst>
                <a:gd name="T0" fmla="*/ 0 w 48"/>
                <a:gd name="T1" fmla="*/ 0 h 26"/>
                <a:gd name="T2" fmla="*/ 0 w 48"/>
                <a:gd name="T3" fmla="*/ 0 h 26"/>
                <a:gd name="T4" fmla="*/ 0 w 48"/>
                <a:gd name="T5" fmla="*/ 0 h 26"/>
                <a:gd name="T6" fmla="*/ 0 w 48"/>
                <a:gd name="T7" fmla="*/ 0 h 26"/>
                <a:gd name="T8" fmla="*/ 0 w 48"/>
                <a:gd name="T9" fmla="*/ 0 h 26"/>
                <a:gd name="T10" fmla="*/ 0 w 48"/>
                <a:gd name="T11" fmla="*/ 0 h 26"/>
                <a:gd name="T12" fmla="*/ 0 w 48"/>
                <a:gd name="T13" fmla="*/ 0 h 26"/>
                <a:gd name="T14" fmla="*/ 0 w 48"/>
                <a:gd name="T15" fmla="*/ 0 h 26"/>
                <a:gd name="T16" fmla="*/ 0 w 48"/>
                <a:gd name="T17" fmla="*/ 0 h 26"/>
                <a:gd name="T18" fmla="*/ 0 w 48"/>
                <a:gd name="T19" fmla="*/ 0 h 26"/>
                <a:gd name="T20" fmla="*/ 0 w 48"/>
                <a:gd name="T21" fmla="*/ 0 h 26"/>
                <a:gd name="T22" fmla="*/ 0 w 48"/>
                <a:gd name="T23" fmla="*/ 0 h 26"/>
                <a:gd name="T24" fmla="*/ 0 w 48"/>
                <a:gd name="T25" fmla="*/ 0 h 26"/>
                <a:gd name="T26" fmla="*/ 0 w 48"/>
                <a:gd name="T27" fmla="*/ 0 h 26"/>
                <a:gd name="T28" fmla="*/ 0 w 48"/>
                <a:gd name="T29" fmla="*/ 0 h 26"/>
                <a:gd name="T30" fmla="*/ 0 w 48"/>
                <a:gd name="T31" fmla="*/ 0 h 26"/>
                <a:gd name="T32" fmla="*/ 0 w 48"/>
                <a:gd name="T33" fmla="*/ 0 h 26"/>
                <a:gd name="T34" fmla="*/ 0 w 48"/>
                <a:gd name="T35" fmla="*/ 0 h 26"/>
                <a:gd name="T36" fmla="*/ 0 w 48"/>
                <a:gd name="T37" fmla="*/ 0 h 26"/>
                <a:gd name="T38" fmla="*/ 0 w 48"/>
                <a:gd name="T39" fmla="*/ 0 h 26"/>
                <a:gd name="T40" fmla="*/ 0 w 48"/>
                <a:gd name="T41" fmla="*/ 0 h 26"/>
                <a:gd name="T42" fmla="*/ 0 w 48"/>
                <a:gd name="T43" fmla="*/ 0 h 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8" h="26">
                  <a:moveTo>
                    <a:pt x="48" y="12"/>
                  </a:moveTo>
                  <a:lnTo>
                    <a:pt x="48" y="16"/>
                  </a:lnTo>
                  <a:lnTo>
                    <a:pt x="48" y="20"/>
                  </a:lnTo>
                  <a:lnTo>
                    <a:pt x="46" y="23"/>
                  </a:lnTo>
                  <a:lnTo>
                    <a:pt x="41" y="26"/>
                  </a:lnTo>
                  <a:lnTo>
                    <a:pt x="35" y="26"/>
                  </a:lnTo>
                  <a:lnTo>
                    <a:pt x="28" y="25"/>
                  </a:lnTo>
                  <a:lnTo>
                    <a:pt x="23" y="22"/>
                  </a:lnTo>
                  <a:lnTo>
                    <a:pt x="18" y="20"/>
                  </a:lnTo>
                  <a:lnTo>
                    <a:pt x="12" y="16"/>
                  </a:lnTo>
                  <a:lnTo>
                    <a:pt x="8" y="12"/>
                  </a:lnTo>
                  <a:lnTo>
                    <a:pt x="4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6" y="1"/>
                  </a:lnTo>
                  <a:lnTo>
                    <a:pt x="32" y="3"/>
                  </a:lnTo>
                  <a:lnTo>
                    <a:pt x="38" y="5"/>
                  </a:lnTo>
                  <a:lnTo>
                    <a:pt x="43" y="7"/>
                  </a:lnTo>
                  <a:lnTo>
                    <a:pt x="48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62" name="Freeform 953"/>
            <p:cNvSpPr>
              <a:spLocks/>
            </p:cNvSpPr>
            <p:nvPr/>
          </p:nvSpPr>
          <p:spPr bwMode="auto">
            <a:xfrm>
              <a:off x="1887" y="1229"/>
              <a:ext cx="18" cy="12"/>
            </a:xfrm>
            <a:custGeom>
              <a:avLst/>
              <a:gdLst>
                <a:gd name="T0" fmla="*/ 0 w 67"/>
                <a:gd name="T1" fmla="*/ 0 h 39"/>
                <a:gd name="T2" fmla="*/ 0 w 67"/>
                <a:gd name="T3" fmla="*/ 0 h 39"/>
                <a:gd name="T4" fmla="*/ 0 w 67"/>
                <a:gd name="T5" fmla="*/ 0 h 39"/>
                <a:gd name="T6" fmla="*/ 0 w 67"/>
                <a:gd name="T7" fmla="*/ 0 h 39"/>
                <a:gd name="T8" fmla="*/ 0 w 67"/>
                <a:gd name="T9" fmla="*/ 0 h 39"/>
                <a:gd name="T10" fmla="*/ 0 w 67"/>
                <a:gd name="T11" fmla="*/ 0 h 39"/>
                <a:gd name="T12" fmla="*/ 0 w 67"/>
                <a:gd name="T13" fmla="*/ 0 h 39"/>
                <a:gd name="T14" fmla="*/ 0 w 67"/>
                <a:gd name="T15" fmla="*/ 0 h 39"/>
                <a:gd name="T16" fmla="*/ 0 w 67"/>
                <a:gd name="T17" fmla="*/ 0 h 39"/>
                <a:gd name="T18" fmla="*/ 0 w 67"/>
                <a:gd name="T19" fmla="*/ 0 h 39"/>
                <a:gd name="T20" fmla="*/ 0 w 67"/>
                <a:gd name="T21" fmla="*/ 0 h 39"/>
                <a:gd name="T22" fmla="*/ 0 w 67"/>
                <a:gd name="T23" fmla="*/ 0 h 39"/>
                <a:gd name="T24" fmla="*/ 0 w 67"/>
                <a:gd name="T25" fmla="*/ 0 h 39"/>
                <a:gd name="T26" fmla="*/ 0 w 67"/>
                <a:gd name="T27" fmla="*/ 0 h 39"/>
                <a:gd name="T28" fmla="*/ 0 w 67"/>
                <a:gd name="T29" fmla="*/ 0 h 39"/>
                <a:gd name="T30" fmla="*/ 0 w 67"/>
                <a:gd name="T31" fmla="*/ 0 h 39"/>
                <a:gd name="T32" fmla="*/ 0 w 67"/>
                <a:gd name="T33" fmla="*/ 0 h 39"/>
                <a:gd name="T34" fmla="*/ 0 w 67"/>
                <a:gd name="T35" fmla="*/ 0 h 39"/>
                <a:gd name="T36" fmla="*/ 0 w 67"/>
                <a:gd name="T37" fmla="*/ 0 h 39"/>
                <a:gd name="T38" fmla="*/ 0 w 67"/>
                <a:gd name="T39" fmla="*/ 0 h 39"/>
                <a:gd name="T40" fmla="*/ 0 w 67"/>
                <a:gd name="T41" fmla="*/ 0 h 39"/>
                <a:gd name="T42" fmla="*/ 0 w 67"/>
                <a:gd name="T43" fmla="*/ 0 h 39"/>
                <a:gd name="T44" fmla="*/ 0 w 67"/>
                <a:gd name="T45" fmla="*/ 0 h 39"/>
                <a:gd name="T46" fmla="*/ 0 w 67"/>
                <a:gd name="T47" fmla="*/ 0 h 39"/>
                <a:gd name="T48" fmla="*/ 0 w 67"/>
                <a:gd name="T49" fmla="*/ 0 h 39"/>
                <a:gd name="T50" fmla="*/ 0 w 67"/>
                <a:gd name="T51" fmla="*/ 0 h 3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7" h="39">
                  <a:moveTo>
                    <a:pt x="60" y="10"/>
                  </a:moveTo>
                  <a:lnTo>
                    <a:pt x="64" y="13"/>
                  </a:lnTo>
                  <a:lnTo>
                    <a:pt x="67" y="19"/>
                  </a:lnTo>
                  <a:lnTo>
                    <a:pt x="67" y="24"/>
                  </a:lnTo>
                  <a:lnTo>
                    <a:pt x="66" y="29"/>
                  </a:lnTo>
                  <a:lnTo>
                    <a:pt x="60" y="34"/>
                  </a:lnTo>
                  <a:lnTo>
                    <a:pt x="54" y="36"/>
                  </a:lnTo>
                  <a:lnTo>
                    <a:pt x="47" y="37"/>
                  </a:lnTo>
                  <a:lnTo>
                    <a:pt x="41" y="39"/>
                  </a:lnTo>
                  <a:lnTo>
                    <a:pt x="33" y="39"/>
                  </a:lnTo>
                  <a:lnTo>
                    <a:pt x="26" y="39"/>
                  </a:lnTo>
                  <a:lnTo>
                    <a:pt x="19" y="39"/>
                  </a:lnTo>
                  <a:lnTo>
                    <a:pt x="13" y="39"/>
                  </a:lnTo>
                  <a:lnTo>
                    <a:pt x="8" y="34"/>
                  </a:lnTo>
                  <a:lnTo>
                    <a:pt x="4" y="29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6" y="17"/>
                  </a:lnTo>
                  <a:lnTo>
                    <a:pt x="11" y="13"/>
                  </a:lnTo>
                  <a:lnTo>
                    <a:pt x="17" y="10"/>
                  </a:lnTo>
                  <a:lnTo>
                    <a:pt x="24" y="5"/>
                  </a:lnTo>
                  <a:lnTo>
                    <a:pt x="30" y="3"/>
                  </a:lnTo>
                  <a:lnTo>
                    <a:pt x="37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6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63" name="Freeform 954"/>
            <p:cNvSpPr>
              <a:spLocks/>
            </p:cNvSpPr>
            <p:nvPr/>
          </p:nvSpPr>
          <p:spPr bwMode="auto">
            <a:xfrm>
              <a:off x="1621" y="1236"/>
              <a:ext cx="9" cy="9"/>
            </a:xfrm>
            <a:custGeom>
              <a:avLst/>
              <a:gdLst>
                <a:gd name="T0" fmla="*/ 0 w 32"/>
                <a:gd name="T1" fmla="*/ 0 h 29"/>
                <a:gd name="T2" fmla="*/ 0 w 32"/>
                <a:gd name="T3" fmla="*/ 0 h 29"/>
                <a:gd name="T4" fmla="*/ 0 w 32"/>
                <a:gd name="T5" fmla="*/ 0 h 29"/>
                <a:gd name="T6" fmla="*/ 0 w 32"/>
                <a:gd name="T7" fmla="*/ 0 h 29"/>
                <a:gd name="T8" fmla="*/ 0 w 32"/>
                <a:gd name="T9" fmla="*/ 0 h 29"/>
                <a:gd name="T10" fmla="*/ 0 w 32"/>
                <a:gd name="T11" fmla="*/ 0 h 29"/>
                <a:gd name="T12" fmla="*/ 0 w 32"/>
                <a:gd name="T13" fmla="*/ 0 h 29"/>
                <a:gd name="T14" fmla="*/ 0 w 32"/>
                <a:gd name="T15" fmla="*/ 0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" h="29">
                  <a:moveTo>
                    <a:pt x="32" y="23"/>
                  </a:moveTo>
                  <a:lnTo>
                    <a:pt x="24" y="26"/>
                  </a:lnTo>
                  <a:lnTo>
                    <a:pt x="16" y="28"/>
                  </a:lnTo>
                  <a:lnTo>
                    <a:pt x="8" y="29"/>
                  </a:lnTo>
                  <a:lnTo>
                    <a:pt x="0" y="26"/>
                  </a:lnTo>
                  <a:lnTo>
                    <a:pt x="9" y="0"/>
                  </a:lnTo>
                  <a:lnTo>
                    <a:pt x="31" y="11"/>
                  </a:lnTo>
                  <a:lnTo>
                    <a:pt x="32" y="2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64" name="Freeform 955"/>
            <p:cNvSpPr>
              <a:spLocks/>
            </p:cNvSpPr>
            <p:nvPr/>
          </p:nvSpPr>
          <p:spPr bwMode="auto">
            <a:xfrm>
              <a:off x="1557" y="1237"/>
              <a:ext cx="11" cy="16"/>
            </a:xfrm>
            <a:custGeom>
              <a:avLst/>
              <a:gdLst>
                <a:gd name="T0" fmla="*/ 0 w 40"/>
                <a:gd name="T1" fmla="*/ 0 h 49"/>
                <a:gd name="T2" fmla="*/ 0 w 40"/>
                <a:gd name="T3" fmla="*/ 0 h 49"/>
                <a:gd name="T4" fmla="*/ 0 w 40"/>
                <a:gd name="T5" fmla="*/ 0 h 49"/>
                <a:gd name="T6" fmla="*/ 0 w 40"/>
                <a:gd name="T7" fmla="*/ 0 h 49"/>
                <a:gd name="T8" fmla="*/ 0 w 40"/>
                <a:gd name="T9" fmla="*/ 0 h 49"/>
                <a:gd name="T10" fmla="*/ 0 w 40"/>
                <a:gd name="T11" fmla="*/ 0 h 49"/>
                <a:gd name="T12" fmla="*/ 0 w 40"/>
                <a:gd name="T13" fmla="*/ 0 h 49"/>
                <a:gd name="T14" fmla="*/ 0 w 40"/>
                <a:gd name="T15" fmla="*/ 0 h 49"/>
                <a:gd name="T16" fmla="*/ 0 w 40"/>
                <a:gd name="T17" fmla="*/ 0 h 49"/>
                <a:gd name="T18" fmla="*/ 0 w 40"/>
                <a:gd name="T19" fmla="*/ 0 h 49"/>
                <a:gd name="T20" fmla="*/ 0 w 40"/>
                <a:gd name="T21" fmla="*/ 0 h 49"/>
                <a:gd name="T22" fmla="*/ 0 w 40"/>
                <a:gd name="T23" fmla="*/ 0 h 49"/>
                <a:gd name="T24" fmla="*/ 0 w 40"/>
                <a:gd name="T25" fmla="*/ 0 h 49"/>
                <a:gd name="T26" fmla="*/ 0 w 40"/>
                <a:gd name="T27" fmla="*/ 0 h 49"/>
                <a:gd name="T28" fmla="*/ 0 w 40"/>
                <a:gd name="T29" fmla="*/ 0 h 49"/>
                <a:gd name="T30" fmla="*/ 0 w 40"/>
                <a:gd name="T31" fmla="*/ 0 h 49"/>
                <a:gd name="T32" fmla="*/ 0 w 40"/>
                <a:gd name="T33" fmla="*/ 0 h 49"/>
                <a:gd name="T34" fmla="*/ 0 w 40"/>
                <a:gd name="T35" fmla="*/ 0 h 4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0" h="49">
                  <a:moveTo>
                    <a:pt x="40" y="18"/>
                  </a:moveTo>
                  <a:lnTo>
                    <a:pt x="40" y="24"/>
                  </a:lnTo>
                  <a:lnTo>
                    <a:pt x="37" y="30"/>
                  </a:lnTo>
                  <a:lnTo>
                    <a:pt x="35" y="35"/>
                  </a:lnTo>
                  <a:lnTo>
                    <a:pt x="30" y="40"/>
                  </a:lnTo>
                  <a:lnTo>
                    <a:pt x="25" y="45"/>
                  </a:lnTo>
                  <a:lnTo>
                    <a:pt x="19" y="48"/>
                  </a:lnTo>
                  <a:lnTo>
                    <a:pt x="13" y="49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9" y="5"/>
                  </a:lnTo>
                  <a:lnTo>
                    <a:pt x="35" y="10"/>
                  </a:lnTo>
                  <a:lnTo>
                    <a:pt x="40" y="18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65" name="Freeform 956"/>
            <p:cNvSpPr>
              <a:spLocks/>
            </p:cNvSpPr>
            <p:nvPr/>
          </p:nvSpPr>
          <p:spPr bwMode="auto">
            <a:xfrm>
              <a:off x="1702" y="1237"/>
              <a:ext cx="4" cy="6"/>
            </a:xfrm>
            <a:custGeom>
              <a:avLst/>
              <a:gdLst>
                <a:gd name="T0" fmla="*/ 0 w 18"/>
                <a:gd name="T1" fmla="*/ 0 h 18"/>
                <a:gd name="T2" fmla="*/ 0 w 18"/>
                <a:gd name="T3" fmla="*/ 0 h 18"/>
                <a:gd name="T4" fmla="*/ 0 w 18"/>
                <a:gd name="T5" fmla="*/ 0 h 18"/>
                <a:gd name="T6" fmla="*/ 0 w 18"/>
                <a:gd name="T7" fmla="*/ 0 h 18"/>
                <a:gd name="T8" fmla="*/ 0 w 18"/>
                <a:gd name="T9" fmla="*/ 0 h 18"/>
                <a:gd name="T10" fmla="*/ 0 w 18"/>
                <a:gd name="T11" fmla="*/ 0 h 18"/>
                <a:gd name="T12" fmla="*/ 0 w 18"/>
                <a:gd name="T13" fmla="*/ 0 h 18"/>
                <a:gd name="T14" fmla="*/ 0 w 18"/>
                <a:gd name="T15" fmla="*/ 0 h 18"/>
                <a:gd name="T16" fmla="*/ 0 w 18"/>
                <a:gd name="T17" fmla="*/ 0 h 18"/>
                <a:gd name="T18" fmla="*/ 0 w 18"/>
                <a:gd name="T19" fmla="*/ 0 h 18"/>
                <a:gd name="T20" fmla="*/ 0 w 18"/>
                <a:gd name="T21" fmla="*/ 0 h 18"/>
                <a:gd name="T22" fmla="*/ 0 w 18"/>
                <a:gd name="T23" fmla="*/ 0 h 18"/>
                <a:gd name="T24" fmla="*/ 0 w 18"/>
                <a:gd name="T25" fmla="*/ 0 h 18"/>
                <a:gd name="T26" fmla="*/ 0 w 18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18">
                  <a:moveTo>
                    <a:pt x="16" y="12"/>
                  </a:moveTo>
                  <a:lnTo>
                    <a:pt x="18" y="14"/>
                  </a:lnTo>
                  <a:lnTo>
                    <a:pt x="16" y="15"/>
                  </a:lnTo>
                  <a:lnTo>
                    <a:pt x="15" y="17"/>
                  </a:lnTo>
                  <a:lnTo>
                    <a:pt x="13" y="18"/>
                  </a:lnTo>
                  <a:lnTo>
                    <a:pt x="8" y="17"/>
                  </a:lnTo>
                  <a:lnTo>
                    <a:pt x="5" y="14"/>
                  </a:lnTo>
                  <a:lnTo>
                    <a:pt x="1" y="10"/>
                  </a:lnTo>
                  <a:lnTo>
                    <a:pt x="0" y="7"/>
                  </a:lnTo>
                  <a:lnTo>
                    <a:pt x="0" y="0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4" y="7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66" name="Freeform 957"/>
            <p:cNvSpPr>
              <a:spLocks/>
            </p:cNvSpPr>
            <p:nvPr/>
          </p:nvSpPr>
          <p:spPr bwMode="auto">
            <a:xfrm>
              <a:off x="1873" y="1239"/>
              <a:ext cx="10" cy="13"/>
            </a:xfrm>
            <a:custGeom>
              <a:avLst/>
              <a:gdLst>
                <a:gd name="T0" fmla="*/ 0 w 38"/>
                <a:gd name="T1" fmla="*/ 0 h 39"/>
                <a:gd name="T2" fmla="*/ 0 w 38"/>
                <a:gd name="T3" fmla="*/ 0 h 39"/>
                <a:gd name="T4" fmla="*/ 0 w 38"/>
                <a:gd name="T5" fmla="*/ 0 h 39"/>
                <a:gd name="T6" fmla="*/ 0 w 38"/>
                <a:gd name="T7" fmla="*/ 0 h 39"/>
                <a:gd name="T8" fmla="*/ 0 w 38"/>
                <a:gd name="T9" fmla="*/ 0 h 39"/>
                <a:gd name="T10" fmla="*/ 0 w 38"/>
                <a:gd name="T11" fmla="*/ 0 h 39"/>
                <a:gd name="T12" fmla="*/ 0 w 38"/>
                <a:gd name="T13" fmla="*/ 0 h 39"/>
                <a:gd name="T14" fmla="*/ 0 w 38"/>
                <a:gd name="T15" fmla="*/ 0 h 39"/>
                <a:gd name="T16" fmla="*/ 0 w 38"/>
                <a:gd name="T17" fmla="*/ 0 h 39"/>
                <a:gd name="T18" fmla="*/ 0 w 38"/>
                <a:gd name="T19" fmla="*/ 0 h 39"/>
                <a:gd name="T20" fmla="*/ 0 w 38"/>
                <a:gd name="T21" fmla="*/ 0 h 39"/>
                <a:gd name="T22" fmla="*/ 0 w 38"/>
                <a:gd name="T23" fmla="*/ 0 h 39"/>
                <a:gd name="T24" fmla="*/ 0 w 38"/>
                <a:gd name="T25" fmla="*/ 0 h 39"/>
                <a:gd name="T26" fmla="*/ 0 w 38"/>
                <a:gd name="T27" fmla="*/ 0 h 39"/>
                <a:gd name="T28" fmla="*/ 0 w 38"/>
                <a:gd name="T29" fmla="*/ 0 h 39"/>
                <a:gd name="T30" fmla="*/ 0 w 38"/>
                <a:gd name="T31" fmla="*/ 0 h 39"/>
                <a:gd name="T32" fmla="*/ 0 w 38"/>
                <a:gd name="T33" fmla="*/ 0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8" h="39">
                  <a:moveTo>
                    <a:pt x="38" y="22"/>
                  </a:moveTo>
                  <a:lnTo>
                    <a:pt x="37" y="26"/>
                  </a:lnTo>
                  <a:lnTo>
                    <a:pt x="35" y="31"/>
                  </a:lnTo>
                  <a:lnTo>
                    <a:pt x="31" y="34"/>
                  </a:lnTo>
                  <a:lnTo>
                    <a:pt x="27" y="37"/>
                  </a:lnTo>
                  <a:lnTo>
                    <a:pt x="21" y="38"/>
                  </a:lnTo>
                  <a:lnTo>
                    <a:pt x="15" y="39"/>
                  </a:lnTo>
                  <a:lnTo>
                    <a:pt x="8" y="39"/>
                  </a:lnTo>
                  <a:lnTo>
                    <a:pt x="3" y="37"/>
                  </a:lnTo>
                  <a:lnTo>
                    <a:pt x="0" y="26"/>
                  </a:lnTo>
                  <a:lnTo>
                    <a:pt x="5" y="17"/>
                  </a:lnTo>
                  <a:lnTo>
                    <a:pt x="13" y="8"/>
                  </a:lnTo>
                  <a:lnTo>
                    <a:pt x="21" y="0"/>
                  </a:lnTo>
                  <a:lnTo>
                    <a:pt x="27" y="4"/>
                  </a:lnTo>
                  <a:lnTo>
                    <a:pt x="33" y="9"/>
                  </a:lnTo>
                  <a:lnTo>
                    <a:pt x="37" y="15"/>
                  </a:lnTo>
                  <a:lnTo>
                    <a:pt x="38" y="2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67" name="Freeform 958"/>
            <p:cNvSpPr>
              <a:spLocks/>
            </p:cNvSpPr>
            <p:nvPr/>
          </p:nvSpPr>
          <p:spPr bwMode="auto">
            <a:xfrm>
              <a:off x="1601" y="1243"/>
              <a:ext cx="7" cy="10"/>
            </a:xfrm>
            <a:custGeom>
              <a:avLst/>
              <a:gdLst>
                <a:gd name="T0" fmla="*/ 0 w 26"/>
                <a:gd name="T1" fmla="*/ 0 h 28"/>
                <a:gd name="T2" fmla="*/ 0 w 26"/>
                <a:gd name="T3" fmla="*/ 0 h 28"/>
                <a:gd name="T4" fmla="*/ 0 w 26"/>
                <a:gd name="T5" fmla="*/ 0 h 28"/>
                <a:gd name="T6" fmla="*/ 0 w 26"/>
                <a:gd name="T7" fmla="*/ 0 h 28"/>
                <a:gd name="T8" fmla="*/ 0 w 26"/>
                <a:gd name="T9" fmla="*/ 0 h 28"/>
                <a:gd name="T10" fmla="*/ 0 w 26"/>
                <a:gd name="T11" fmla="*/ 0 h 28"/>
                <a:gd name="T12" fmla="*/ 0 w 26"/>
                <a:gd name="T13" fmla="*/ 0 h 28"/>
                <a:gd name="T14" fmla="*/ 0 w 26"/>
                <a:gd name="T15" fmla="*/ 0 h 28"/>
                <a:gd name="T16" fmla="*/ 0 w 26"/>
                <a:gd name="T17" fmla="*/ 0 h 28"/>
                <a:gd name="T18" fmla="*/ 0 w 26"/>
                <a:gd name="T19" fmla="*/ 0 h 28"/>
                <a:gd name="T20" fmla="*/ 0 w 26"/>
                <a:gd name="T21" fmla="*/ 0 h 28"/>
                <a:gd name="T22" fmla="*/ 0 w 26"/>
                <a:gd name="T23" fmla="*/ 0 h 28"/>
                <a:gd name="T24" fmla="*/ 0 w 26"/>
                <a:gd name="T25" fmla="*/ 0 h 28"/>
                <a:gd name="T26" fmla="*/ 0 w 26"/>
                <a:gd name="T27" fmla="*/ 0 h 28"/>
                <a:gd name="T28" fmla="*/ 0 w 26"/>
                <a:gd name="T29" fmla="*/ 0 h 28"/>
                <a:gd name="T30" fmla="*/ 0 w 26"/>
                <a:gd name="T31" fmla="*/ 0 h 28"/>
                <a:gd name="T32" fmla="*/ 0 w 26"/>
                <a:gd name="T33" fmla="*/ 0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28">
                  <a:moveTo>
                    <a:pt x="26" y="11"/>
                  </a:moveTo>
                  <a:lnTo>
                    <a:pt x="25" y="17"/>
                  </a:lnTo>
                  <a:lnTo>
                    <a:pt x="20" y="21"/>
                  </a:lnTo>
                  <a:lnTo>
                    <a:pt x="14" y="25"/>
                  </a:lnTo>
                  <a:lnTo>
                    <a:pt x="9" y="28"/>
                  </a:lnTo>
                  <a:lnTo>
                    <a:pt x="5" y="22"/>
                  </a:lnTo>
                  <a:lnTo>
                    <a:pt x="2" y="17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2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7" y="2"/>
                  </a:lnTo>
                  <a:lnTo>
                    <a:pt x="19" y="4"/>
                  </a:lnTo>
                  <a:lnTo>
                    <a:pt x="22" y="5"/>
                  </a:lnTo>
                  <a:lnTo>
                    <a:pt x="25" y="7"/>
                  </a:lnTo>
                  <a:lnTo>
                    <a:pt x="26" y="1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68" name="Freeform 959"/>
            <p:cNvSpPr>
              <a:spLocks/>
            </p:cNvSpPr>
            <p:nvPr/>
          </p:nvSpPr>
          <p:spPr bwMode="auto">
            <a:xfrm>
              <a:off x="1768" y="1244"/>
              <a:ext cx="9" cy="17"/>
            </a:xfrm>
            <a:custGeom>
              <a:avLst/>
              <a:gdLst>
                <a:gd name="T0" fmla="*/ 0 w 31"/>
                <a:gd name="T1" fmla="*/ 0 h 49"/>
                <a:gd name="T2" fmla="*/ 0 w 31"/>
                <a:gd name="T3" fmla="*/ 0 h 49"/>
                <a:gd name="T4" fmla="*/ 0 w 31"/>
                <a:gd name="T5" fmla="*/ 0 h 49"/>
                <a:gd name="T6" fmla="*/ 0 w 31"/>
                <a:gd name="T7" fmla="*/ 0 h 49"/>
                <a:gd name="T8" fmla="*/ 0 w 31"/>
                <a:gd name="T9" fmla="*/ 0 h 49"/>
                <a:gd name="T10" fmla="*/ 0 w 31"/>
                <a:gd name="T11" fmla="*/ 0 h 49"/>
                <a:gd name="T12" fmla="*/ 0 w 31"/>
                <a:gd name="T13" fmla="*/ 0 h 49"/>
                <a:gd name="T14" fmla="*/ 0 w 31"/>
                <a:gd name="T15" fmla="*/ 0 h 49"/>
                <a:gd name="T16" fmla="*/ 0 w 31"/>
                <a:gd name="T17" fmla="*/ 0 h 49"/>
                <a:gd name="T18" fmla="*/ 0 w 31"/>
                <a:gd name="T19" fmla="*/ 0 h 49"/>
                <a:gd name="T20" fmla="*/ 0 w 31"/>
                <a:gd name="T21" fmla="*/ 0 h 49"/>
                <a:gd name="T22" fmla="*/ 0 w 31"/>
                <a:gd name="T23" fmla="*/ 0 h 49"/>
                <a:gd name="T24" fmla="*/ 0 w 31"/>
                <a:gd name="T25" fmla="*/ 0 h 49"/>
                <a:gd name="T26" fmla="*/ 0 w 31"/>
                <a:gd name="T27" fmla="*/ 0 h 49"/>
                <a:gd name="T28" fmla="*/ 0 w 31"/>
                <a:gd name="T29" fmla="*/ 0 h 49"/>
                <a:gd name="T30" fmla="*/ 0 w 31"/>
                <a:gd name="T31" fmla="*/ 0 h 49"/>
                <a:gd name="T32" fmla="*/ 0 w 31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49">
                  <a:moveTo>
                    <a:pt x="31" y="11"/>
                  </a:moveTo>
                  <a:lnTo>
                    <a:pt x="29" y="19"/>
                  </a:lnTo>
                  <a:lnTo>
                    <a:pt x="25" y="26"/>
                  </a:lnTo>
                  <a:lnTo>
                    <a:pt x="22" y="34"/>
                  </a:lnTo>
                  <a:lnTo>
                    <a:pt x="22" y="43"/>
                  </a:lnTo>
                  <a:lnTo>
                    <a:pt x="19" y="48"/>
                  </a:lnTo>
                  <a:lnTo>
                    <a:pt x="15" y="49"/>
                  </a:lnTo>
                  <a:lnTo>
                    <a:pt x="10" y="49"/>
                  </a:lnTo>
                  <a:lnTo>
                    <a:pt x="6" y="48"/>
                  </a:lnTo>
                  <a:lnTo>
                    <a:pt x="1" y="37"/>
                  </a:lnTo>
                  <a:lnTo>
                    <a:pt x="0" y="25"/>
                  </a:lnTo>
                  <a:lnTo>
                    <a:pt x="0" y="12"/>
                  </a:lnTo>
                  <a:lnTo>
                    <a:pt x="1" y="0"/>
                  </a:lnTo>
                  <a:lnTo>
                    <a:pt x="9" y="1"/>
                  </a:lnTo>
                  <a:lnTo>
                    <a:pt x="17" y="3"/>
                  </a:lnTo>
                  <a:lnTo>
                    <a:pt x="25" y="5"/>
                  </a:lnTo>
                  <a:lnTo>
                    <a:pt x="31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69" name="Freeform 960"/>
            <p:cNvSpPr>
              <a:spLocks/>
            </p:cNvSpPr>
            <p:nvPr/>
          </p:nvSpPr>
          <p:spPr bwMode="auto">
            <a:xfrm>
              <a:off x="1638" y="1245"/>
              <a:ext cx="7" cy="14"/>
            </a:xfrm>
            <a:custGeom>
              <a:avLst/>
              <a:gdLst>
                <a:gd name="T0" fmla="*/ 0 w 28"/>
                <a:gd name="T1" fmla="*/ 0 h 45"/>
                <a:gd name="T2" fmla="*/ 0 w 28"/>
                <a:gd name="T3" fmla="*/ 0 h 45"/>
                <a:gd name="T4" fmla="*/ 0 w 28"/>
                <a:gd name="T5" fmla="*/ 0 h 45"/>
                <a:gd name="T6" fmla="*/ 0 w 28"/>
                <a:gd name="T7" fmla="*/ 0 h 45"/>
                <a:gd name="T8" fmla="*/ 0 w 28"/>
                <a:gd name="T9" fmla="*/ 0 h 45"/>
                <a:gd name="T10" fmla="*/ 0 w 28"/>
                <a:gd name="T11" fmla="*/ 0 h 45"/>
                <a:gd name="T12" fmla="*/ 0 w 28"/>
                <a:gd name="T13" fmla="*/ 0 h 45"/>
                <a:gd name="T14" fmla="*/ 0 w 28"/>
                <a:gd name="T15" fmla="*/ 0 h 45"/>
                <a:gd name="T16" fmla="*/ 0 w 28"/>
                <a:gd name="T17" fmla="*/ 0 h 45"/>
                <a:gd name="T18" fmla="*/ 0 w 28"/>
                <a:gd name="T19" fmla="*/ 0 h 45"/>
                <a:gd name="T20" fmla="*/ 0 w 28"/>
                <a:gd name="T21" fmla="*/ 0 h 45"/>
                <a:gd name="T22" fmla="*/ 0 w 28"/>
                <a:gd name="T23" fmla="*/ 0 h 45"/>
                <a:gd name="T24" fmla="*/ 0 w 28"/>
                <a:gd name="T25" fmla="*/ 0 h 45"/>
                <a:gd name="T26" fmla="*/ 0 w 28"/>
                <a:gd name="T27" fmla="*/ 0 h 45"/>
                <a:gd name="T28" fmla="*/ 0 w 28"/>
                <a:gd name="T29" fmla="*/ 0 h 45"/>
                <a:gd name="T30" fmla="*/ 0 w 28"/>
                <a:gd name="T31" fmla="*/ 0 h 45"/>
                <a:gd name="T32" fmla="*/ 0 w 28"/>
                <a:gd name="T33" fmla="*/ 0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45">
                  <a:moveTo>
                    <a:pt x="28" y="14"/>
                  </a:moveTo>
                  <a:lnTo>
                    <a:pt x="28" y="23"/>
                  </a:lnTo>
                  <a:lnTo>
                    <a:pt x="25" y="31"/>
                  </a:lnTo>
                  <a:lnTo>
                    <a:pt x="22" y="39"/>
                  </a:lnTo>
                  <a:lnTo>
                    <a:pt x="16" y="45"/>
                  </a:lnTo>
                  <a:lnTo>
                    <a:pt x="11" y="45"/>
                  </a:lnTo>
                  <a:lnTo>
                    <a:pt x="8" y="41"/>
                  </a:lnTo>
                  <a:lnTo>
                    <a:pt x="5" y="38"/>
                  </a:lnTo>
                  <a:lnTo>
                    <a:pt x="2" y="33"/>
                  </a:lnTo>
                  <a:lnTo>
                    <a:pt x="0" y="24"/>
                  </a:lnTo>
                  <a:lnTo>
                    <a:pt x="1" y="16"/>
                  </a:lnTo>
                  <a:lnTo>
                    <a:pt x="5" y="7"/>
                  </a:lnTo>
                  <a:lnTo>
                    <a:pt x="10" y="0"/>
                  </a:lnTo>
                  <a:lnTo>
                    <a:pt x="15" y="2"/>
                  </a:lnTo>
                  <a:lnTo>
                    <a:pt x="21" y="4"/>
                  </a:lnTo>
                  <a:lnTo>
                    <a:pt x="25" y="8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70" name="Freeform 961"/>
            <p:cNvSpPr>
              <a:spLocks/>
            </p:cNvSpPr>
            <p:nvPr/>
          </p:nvSpPr>
          <p:spPr bwMode="auto">
            <a:xfrm>
              <a:off x="1570" y="1253"/>
              <a:ext cx="6" cy="12"/>
            </a:xfrm>
            <a:custGeom>
              <a:avLst/>
              <a:gdLst>
                <a:gd name="T0" fmla="*/ 0 w 22"/>
                <a:gd name="T1" fmla="*/ 0 h 34"/>
                <a:gd name="T2" fmla="*/ 0 w 22"/>
                <a:gd name="T3" fmla="*/ 0 h 34"/>
                <a:gd name="T4" fmla="*/ 0 w 22"/>
                <a:gd name="T5" fmla="*/ 0 h 34"/>
                <a:gd name="T6" fmla="*/ 0 w 22"/>
                <a:gd name="T7" fmla="*/ 0 h 34"/>
                <a:gd name="T8" fmla="*/ 0 w 22"/>
                <a:gd name="T9" fmla="*/ 0 h 34"/>
                <a:gd name="T10" fmla="*/ 0 w 22"/>
                <a:gd name="T11" fmla="*/ 0 h 34"/>
                <a:gd name="T12" fmla="*/ 0 w 22"/>
                <a:gd name="T13" fmla="*/ 0 h 34"/>
                <a:gd name="T14" fmla="*/ 0 w 22"/>
                <a:gd name="T15" fmla="*/ 0 h 34"/>
                <a:gd name="T16" fmla="*/ 0 w 22"/>
                <a:gd name="T17" fmla="*/ 0 h 34"/>
                <a:gd name="T18" fmla="*/ 0 w 22"/>
                <a:gd name="T19" fmla="*/ 0 h 34"/>
                <a:gd name="T20" fmla="*/ 0 w 22"/>
                <a:gd name="T21" fmla="*/ 0 h 34"/>
                <a:gd name="T22" fmla="*/ 0 w 22"/>
                <a:gd name="T23" fmla="*/ 0 h 34"/>
                <a:gd name="T24" fmla="*/ 0 w 22"/>
                <a:gd name="T25" fmla="*/ 0 h 34"/>
                <a:gd name="T26" fmla="*/ 0 w 22"/>
                <a:gd name="T27" fmla="*/ 0 h 34"/>
                <a:gd name="T28" fmla="*/ 0 w 22"/>
                <a:gd name="T29" fmla="*/ 0 h 34"/>
                <a:gd name="T30" fmla="*/ 0 w 22"/>
                <a:gd name="T31" fmla="*/ 0 h 34"/>
                <a:gd name="T32" fmla="*/ 0 w 22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" h="34">
                  <a:moveTo>
                    <a:pt x="22" y="15"/>
                  </a:moveTo>
                  <a:lnTo>
                    <a:pt x="21" y="21"/>
                  </a:lnTo>
                  <a:lnTo>
                    <a:pt x="18" y="26"/>
                  </a:lnTo>
                  <a:lnTo>
                    <a:pt x="16" y="30"/>
                  </a:lnTo>
                  <a:lnTo>
                    <a:pt x="11" y="34"/>
                  </a:lnTo>
                  <a:lnTo>
                    <a:pt x="8" y="34"/>
                  </a:lnTo>
                  <a:lnTo>
                    <a:pt x="5" y="33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2" y="7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5" y="6"/>
                  </a:lnTo>
                  <a:lnTo>
                    <a:pt x="20" y="10"/>
                  </a:lnTo>
                  <a:lnTo>
                    <a:pt x="22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71" name="Freeform 962"/>
            <p:cNvSpPr>
              <a:spLocks/>
            </p:cNvSpPr>
            <p:nvPr/>
          </p:nvSpPr>
          <p:spPr bwMode="auto">
            <a:xfrm>
              <a:off x="1612" y="1254"/>
              <a:ext cx="5" cy="8"/>
            </a:xfrm>
            <a:custGeom>
              <a:avLst/>
              <a:gdLst>
                <a:gd name="T0" fmla="*/ 0 w 17"/>
                <a:gd name="T1" fmla="*/ 0 h 25"/>
                <a:gd name="T2" fmla="*/ 0 w 17"/>
                <a:gd name="T3" fmla="*/ 0 h 25"/>
                <a:gd name="T4" fmla="*/ 0 w 17"/>
                <a:gd name="T5" fmla="*/ 0 h 25"/>
                <a:gd name="T6" fmla="*/ 0 w 17"/>
                <a:gd name="T7" fmla="*/ 0 h 25"/>
                <a:gd name="T8" fmla="*/ 0 w 17"/>
                <a:gd name="T9" fmla="*/ 0 h 25"/>
                <a:gd name="T10" fmla="*/ 0 w 17"/>
                <a:gd name="T11" fmla="*/ 0 h 25"/>
                <a:gd name="T12" fmla="*/ 0 w 17"/>
                <a:gd name="T13" fmla="*/ 0 h 25"/>
                <a:gd name="T14" fmla="*/ 0 w 17"/>
                <a:gd name="T15" fmla="*/ 0 h 25"/>
                <a:gd name="T16" fmla="*/ 0 w 17"/>
                <a:gd name="T17" fmla="*/ 0 h 25"/>
                <a:gd name="T18" fmla="*/ 0 w 17"/>
                <a:gd name="T19" fmla="*/ 0 h 25"/>
                <a:gd name="T20" fmla="*/ 0 w 17"/>
                <a:gd name="T21" fmla="*/ 0 h 25"/>
                <a:gd name="T22" fmla="*/ 0 w 17"/>
                <a:gd name="T23" fmla="*/ 0 h 25"/>
                <a:gd name="T24" fmla="*/ 0 w 17"/>
                <a:gd name="T25" fmla="*/ 0 h 25"/>
                <a:gd name="T26" fmla="*/ 0 w 17"/>
                <a:gd name="T27" fmla="*/ 0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7" h="25">
                  <a:moveTo>
                    <a:pt x="17" y="12"/>
                  </a:moveTo>
                  <a:lnTo>
                    <a:pt x="17" y="17"/>
                  </a:lnTo>
                  <a:lnTo>
                    <a:pt x="16" y="20"/>
                  </a:lnTo>
                  <a:lnTo>
                    <a:pt x="15" y="23"/>
                  </a:lnTo>
                  <a:lnTo>
                    <a:pt x="12" y="25"/>
                  </a:lnTo>
                  <a:lnTo>
                    <a:pt x="8" y="25"/>
                  </a:lnTo>
                  <a:lnTo>
                    <a:pt x="5" y="23"/>
                  </a:lnTo>
                  <a:lnTo>
                    <a:pt x="2" y="19"/>
                  </a:lnTo>
                  <a:lnTo>
                    <a:pt x="1" y="16"/>
                  </a:lnTo>
                  <a:lnTo>
                    <a:pt x="0" y="0"/>
                  </a:lnTo>
                  <a:lnTo>
                    <a:pt x="6" y="2"/>
                  </a:lnTo>
                  <a:lnTo>
                    <a:pt x="11" y="4"/>
                  </a:lnTo>
                  <a:lnTo>
                    <a:pt x="15" y="8"/>
                  </a:lnTo>
                  <a:lnTo>
                    <a:pt x="17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72" name="Freeform 963"/>
            <p:cNvSpPr>
              <a:spLocks/>
            </p:cNvSpPr>
            <p:nvPr/>
          </p:nvSpPr>
          <p:spPr bwMode="auto">
            <a:xfrm>
              <a:off x="1887" y="1255"/>
              <a:ext cx="11" cy="15"/>
            </a:xfrm>
            <a:custGeom>
              <a:avLst/>
              <a:gdLst>
                <a:gd name="T0" fmla="*/ 0 w 38"/>
                <a:gd name="T1" fmla="*/ 0 h 44"/>
                <a:gd name="T2" fmla="*/ 0 w 38"/>
                <a:gd name="T3" fmla="*/ 0 h 44"/>
                <a:gd name="T4" fmla="*/ 0 w 38"/>
                <a:gd name="T5" fmla="*/ 0 h 44"/>
                <a:gd name="T6" fmla="*/ 0 w 38"/>
                <a:gd name="T7" fmla="*/ 0 h 44"/>
                <a:gd name="T8" fmla="*/ 0 w 38"/>
                <a:gd name="T9" fmla="*/ 0 h 44"/>
                <a:gd name="T10" fmla="*/ 0 w 38"/>
                <a:gd name="T11" fmla="*/ 0 h 44"/>
                <a:gd name="T12" fmla="*/ 0 w 38"/>
                <a:gd name="T13" fmla="*/ 0 h 44"/>
                <a:gd name="T14" fmla="*/ 0 w 38"/>
                <a:gd name="T15" fmla="*/ 0 h 44"/>
                <a:gd name="T16" fmla="*/ 0 w 38"/>
                <a:gd name="T17" fmla="*/ 0 h 44"/>
                <a:gd name="T18" fmla="*/ 0 w 38"/>
                <a:gd name="T19" fmla="*/ 0 h 44"/>
                <a:gd name="T20" fmla="*/ 0 w 38"/>
                <a:gd name="T21" fmla="*/ 0 h 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8" h="44">
                  <a:moveTo>
                    <a:pt x="38" y="17"/>
                  </a:moveTo>
                  <a:lnTo>
                    <a:pt x="35" y="25"/>
                  </a:lnTo>
                  <a:lnTo>
                    <a:pt x="30" y="34"/>
                  </a:lnTo>
                  <a:lnTo>
                    <a:pt x="23" y="39"/>
                  </a:lnTo>
                  <a:lnTo>
                    <a:pt x="16" y="44"/>
                  </a:lnTo>
                  <a:lnTo>
                    <a:pt x="0" y="39"/>
                  </a:lnTo>
                  <a:lnTo>
                    <a:pt x="8" y="0"/>
                  </a:lnTo>
                  <a:lnTo>
                    <a:pt x="17" y="4"/>
                  </a:lnTo>
                  <a:lnTo>
                    <a:pt x="25" y="7"/>
                  </a:lnTo>
                  <a:lnTo>
                    <a:pt x="32" y="10"/>
                  </a:lnTo>
                  <a:lnTo>
                    <a:pt x="38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73" name="Freeform 964"/>
            <p:cNvSpPr>
              <a:spLocks/>
            </p:cNvSpPr>
            <p:nvPr/>
          </p:nvSpPr>
          <p:spPr bwMode="auto">
            <a:xfrm>
              <a:off x="1845" y="1257"/>
              <a:ext cx="5" cy="11"/>
            </a:xfrm>
            <a:custGeom>
              <a:avLst/>
              <a:gdLst>
                <a:gd name="T0" fmla="*/ 0 w 17"/>
                <a:gd name="T1" fmla="*/ 0 h 34"/>
                <a:gd name="T2" fmla="*/ 0 w 17"/>
                <a:gd name="T3" fmla="*/ 0 h 34"/>
                <a:gd name="T4" fmla="*/ 0 w 17"/>
                <a:gd name="T5" fmla="*/ 0 h 34"/>
                <a:gd name="T6" fmla="*/ 0 w 17"/>
                <a:gd name="T7" fmla="*/ 0 h 34"/>
                <a:gd name="T8" fmla="*/ 0 w 17"/>
                <a:gd name="T9" fmla="*/ 0 h 34"/>
                <a:gd name="T10" fmla="*/ 0 w 17"/>
                <a:gd name="T11" fmla="*/ 0 h 34"/>
                <a:gd name="T12" fmla="*/ 0 w 17"/>
                <a:gd name="T13" fmla="*/ 0 h 34"/>
                <a:gd name="T14" fmla="*/ 0 w 17"/>
                <a:gd name="T15" fmla="*/ 0 h 34"/>
                <a:gd name="T16" fmla="*/ 0 w 17"/>
                <a:gd name="T17" fmla="*/ 0 h 34"/>
                <a:gd name="T18" fmla="*/ 0 w 17"/>
                <a:gd name="T19" fmla="*/ 0 h 34"/>
                <a:gd name="T20" fmla="*/ 0 w 17"/>
                <a:gd name="T21" fmla="*/ 0 h 34"/>
                <a:gd name="T22" fmla="*/ 0 w 17"/>
                <a:gd name="T23" fmla="*/ 0 h 34"/>
                <a:gd name="T24" fmla="*/ 0 w 17"/>
                <a:gd name="T25" fmla="*/ 0 h 34"/>
                <a:gd name="T26" fmla="*/ 0 w 17"/>
                <a:gd name="T27" fmla="*/ 0 h 34"/>
                <a:gd name="T28" fmla="*/ 0 w 17"/>
                <a:gd name="T29" fmla="*/ 0 h 34"/>
                <a:gd name="T30" fmla="*/ 0 w 17"/>
                <a:gd name="T31" fmla="*/ 0 h 34"/>
                <a:gd name="T32" fmla="*/ 0 w 17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7" h="34">
                  <a:moveTo>
                    <a:pt x="16" y="12"/>
                  </a:moveTo>
                  <a:lnTo>
                    <a:pt x="17" y="18"/>
                  </a:lnTo>
                  <a:lnTo>
                    <a:pt x="16" y="24"/>
                  </a:lnTo>
                  <a:lnTo>
                    <a:pt x="13" y="28"/>
                  </a:lnTo>
                  <a:lnTo>
                    <a:pt x="12" y="34"/>
                  </a:lnTo>
                  <a:lnTo>
                    <a:pt x="9" y="33"/>
                  </a:lnTo>
                  <a:lnTo>
                    <a:pt x="4" y="30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2" y="4"/>
                  </a:lnTo>
                  <a:lnTo>
                    <a:pt x="3" y="0"/>
                  </a:lnTo>
                  <a:lnTo>
                    <a:pt x="7" y="2"/>
                  </a:lnTo>
                  <a:lnTo>
                    <a:pt x="11" y="4"/>
                  </a:lnTo>
                  <a:lnTo>
                    <a:pt x="13" y="8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74" name="Freeform 965"/>
            <p:cNvSpPr>
              <a:spLocks/>
            </p:cNvSpPr>
            <p:nvPr/>
          </p:nvSpPr>
          <p:spPr bwMode="auto">
            <a:xfrm>
              <a:off x="1707" y="1261"/>
              <a:ext cx="3" cy="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w 9"/>
                <a:gd name="T15" fmla="*/ 0 h 9"/>
                <a:gd name="T16" fmla="*/ 0 w 9"/>
                <a:gd name="T17" fmla="*/ 0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" h="9">
                  <a:moveTo>
                    <a:pt x="9" y="8"/>
                  </a:moveTo>
                  <a:lnTo>
                    <a:pt x="5" y="9"/>
                  </a:lnTo>
                  <a:lnTo>
                    <a:pt x="1" y="8"/>
                  </a:lnTo>
                  <a:lnTo>
                    <a:pt x="0" y="5"/>
                  </a:lnTo>
                  <a:lnTo>
                    <a:pt x="0" y="0"/>
                  </a:lnTo>
                  <a:lnTo>
                    <a:pt x="2" y="1"/>
                  </a:lnTo>
                  <a:lnTo>
                    <a:pt x="6" y="4"/>
                  </a:lnTo>
                  <a:lnTo>
                    <a:pt x="8" y="5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75" name="Freeform 966"/>
            <p:cNvSpPr>
              <a:spLocks/>
            </p:cNvSpPr>
            <p:nvPr/>
          </p:nvSpPr>
          <p:spPr bwMode="auto">
            <a:xfrm>
              <a:off x="1868" y="1266"/>
              <a:ext cx="10" cy="8"/>
            </a:xfrm>
            <a:custGeom>
              <a:avLst/>
              <a:gdLst>
                <a:gd name="T0" fmla="*/ 0 w 40"/>
                <a:gd name="T1" fmla="*/ 0 h 26"/>
                <a:gd name="T2" fmla="*/ 0 w 40"/>
                <a:gd name="T3" fmla="*/ 0 h 26"/>
                <a:gd name="T4" fmla="*/ 0 w 40"/>
                <a:gd name="T5" fmla="*/ 0 h 26"/>
                <a:gd name="T6" fmla="*/ 0 w 40"/>
                <a:gd name="T7" fmla="*/ 0 h 26"/>
                <a:gd name="T8" fmla="*/ 0 w 40"/>
                <a:gd name="T9" fmla="*/ 0 h 26"/>
                <a:gd name="T10" fmla="*/ 0 w 40"/>
                <a:gd name="T11" fmla="*/ 0 h 26"/>
                <a:gd name="T12" fmla="*/ 0 w 40"/>
                <a:gd name="T13" fmla="*/ 0 h 26"/>
                <a:gd name="T14" fmla="*/ 0 w 40"/>
                <a:gd name="T15" fmla="*/ 0 h 26"/>
                <a:gd name="T16" fmla="*/ 0 w 40"/>
                <a:gd name="T17" fmla="*/ 0 h 26"/>
                <a:gd name="T18" fmla="*/ 0 w 40"/>
                <a:gd name="T19" fmla="*/ 0 h 26"/>
                <a:gd name="T20" fmla="*/ 0 w 40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0" h="26">
                  <a:moveTo>
                    <a:pt x="39" y="16"/>
                  </a:moveTo>
                  <a:lnTo>
                    <a:pt x="40" y="20"/>
                  </a:lnTo>
                  <a:lnTo>
                    <a:pt x="38" y="23"/>
                  </a:lnTo>
                  <a:lnTo>
                    <a:pt x="34" y="24"/>
                  </a:lnTo>
                  <a:lnTo>
                    <a:pt x="31" y="26"/>
                  </a:lnTo>
                  <a:lnTo>
                    <a:pt x="0" y="20"/>
                  </a:lnTo>
                  <a:lnTo>
                    <a:pt x="11" y="0"/>
                  </a:lnTo>
                  <a:lnTo>
                    <a:pt x="19" y="3"/>
                  </a:lnTo>
                  <a:lnTo>
                    <a:pt x="27" y="5"/>
                  </a:lnTo>
                  <a:lnTo>
                    <a:pt x="34" y="9"/>
                  </a:lnTo>
                  <a:lnTo>
                    <a:pt x="3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76" name="Freeform 967"/>
            <p:cNvSpPr>
              <a:spLocks/>
            </p:cNvSpPr>
            <p:nvPr/>
          </p:nvSpPr>
          <p:spPr bwMode="auto">
            <a:xfrm>
              <a:off x="1813" y="1266"/>
              <a:ext cx="14" cy="18"/>
            </a:xfrm>
            <a:custGeom>
              <a:avLst/>
              <a:gdLst>
                <a:gd name="T0" fmla="*/ 0 w 48"/>
                <a:gd name="T1" fmla="*/ 0 h 54"/>
                <a:gd name="T2" fmla="*/ 0 w 48"/>
                <a:gd name="T3" fmla="*/ 0 h 54"/>
                <a:gd name="T4" fmla="*/ 0 w 48"/>
                <a:gd name="T5" fmla="*/ 0 h 54"/>
                <a:gd name="T6" fmla="*/ 0 w 48"/>
                <a:gd name="T7" fmla="*/ 0 h 54"/>
                <a:gd name="T8" fmla="*/ 0 w 48"/>
                <a:gd name="T9" fmla="*/ 0 h 54"/>
                <a:gd name="T10" fmla="*/ 0 w 48"/>
                <a:gd name="T11" fmla="*/ 0 h 54"/>
                <a:gd name="T12" fmla="*/ 0 w 48"/>
                <a:gd name="T13" fmla="*/ 0 h 54"/>
                <a:gd name="T14" fmla="*/ 0 w 48"/>
                <a:gd name="T15" fmla="*/ 0 h 54"/>
                <a:gd name="T16" fmla="*/ 0 w 48"/>
                <a:gd name="T17" fmla="*/ 0 h 54"/>
                <a:gd name="T18" fmla="*/ 0 w 48"/>
                <a:gd name="T19" fmla="*/ 0 h 54"/>
                <a:gd name="T20" fmla="*/ 0 w 48"/>
                <a:gd name="T21" fmla="*/ 0 h 54"/>
                <a:gd name="T22" fmla="*/ 0 w 48"/>
                <a:gd name="T23" fmla="*/ 0 h 54"/>
                <a:gd name="T24" fmla="*/ 0 w 48"/>
                <a:gd name="T25" fmla="*/ 0 h 54"/>
                <a:gd name="T26" fmla="*/ 0 w 48"/>
                <a:gd name="T27" fmla="*/ 0 h 54"/>
                <a:gd name="T28" fmla="*/ 0 w 48"/>
                <a:gd name="T29" fmla="*/ 0 h 54"/>
                <a:gd name="T30" fmla="*/ 0 w 48"/>
                <a:gd name="T31" fmla="*/ 0 h 54"/>
                <a:gd name="T32" fmla="*/ 0 w 48"/>
                <a:gd name="T33" fmla="*/ 0 h 54"/>
                <a:gd name="T34" fmla="*/ 0 w 48"/>
                <a:gd name="T35" fmla="*/ 0 h 54"/>
                <a:gd name="T36" fmla="*/ 0 w 48"/>
                <a:gd name="T37" fmla="*/ 0 h 54"/>
                <a:gd name="T38" fmla="*/ 0 w 48"/>
                <a:gd name="T39" fmla="*/ 0 h 54"/>
                <a:gd name="T40" fmla="*/ 0 w 48"/>
                <a:gd name="T41" fmla="*/ 0 h 54"/>
                <a:gd name="T42" fmla="*/ 0 w 48"/>
                <a:gd name="T43" fmla="*/ 0 h 54"/>
                <a:gd name="T44" fmla="*/ 0 w 48"/>
                <a:gd name="T45" fmla="*/ 0 h 54"/>
                <a:gd name="T46" fmla="*/ 0 w 48"/>
                <a:gd name="T47" fmla="*/ 0 h 54"/>
                <a:gd name="T48" fmla="*/ 0 w 48"/>
                <a:gd name="T49" fmla="*/ 0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8" h="54">
                  <a:moveTo>
                    <a:pt x="47" y="23"/>
                  </a:moveTo>
                  <a:lnTo>
                    <a:pt x="48" y="31"/>
                  </a:lnTo>
                  <a:lnTo>
                    <a:pt x="43" y="36"/>
                  </a:lnTo>
                  <a:lnTo>
                    <a:pt x="38" y="41"/>
                  </a:lnTo>
                  <a:lnTo>
                    <a:pt x="39" y="47"/>
                  </a:lnTo>
                  <a:lnTo>
                    <a:pt x="36" y="53"/>
                  </a:lnTo>
                  <a:lnTo>
                    <a:pt x="32" y="54"/>
                  </a:lnTo>
                  <a:lnTo>
                    <a:pt x="25" y="53"/>
                  </a:lnTo>
                  <a:lnTo>
                    <a:pt x="20" y="52"/>
                  </a:lnTo>
                  <a:lnTo>
                    <a:pt x="11" y="43"/>
                  </a:lnTo>
                  <a:lnTo>
                    <a:pt x="7" y="31"/>
                  </a:lnTo>
                  <a:lnTo>
                    <a:pt x="4" y="1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3"/>
                  </a:lnTo>
                  <a:lnTo>
                    <a:pt x="7" y="1"/>
                  </a:lnTo>
                  <a:lnTo>
                    <a:pt x="9" y="0"/>
                  </a:lnTo>
                  <a:lnTo>
                    <a:pt x="15" y="1"/>
                  </a:lnTo>
                  <a:lnTo>
                    <a:pt x="20" y="3"/>
                  </a:lnTo>
                  <a:lnTo>
                    <a:pt x="26" y="5"/>
                  </a:lnTo>
                  <a:lnTo>
                    <a:pt x="32" y="7"/>
                  </a:lnTo>
                  <a:lnTo>
                    <a:pt x="36" y="11"/>
                  </a:lnTo>
                  <a:lnTo>
                    <a:pt x="40" y="14"/>
                  </a:lnTo>
                  <a:lnTo>
                    <a:pt x="43" y="19"/>
                  </a:lnTo>
                  <a:lnTo>
                    <a:pt x="47" y="2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77" name="Freeform 968"/>
            <p:cNvSpPr>
              <a:spLocks/>
            </p:cNvSpPr>
            <p:nvPr/>
          </p:nvSpPr>
          <p:spPr bwMode="auto">
            <a:xfrm>
              <a:off x="1744" y="1271"/>
              <a:ext cx="6" cy="12"/>
            </a:xfrm>
            <a:custGeom>
              <a:avLst/>
              <a:gdLst>
                <a:gd name="T0" fmla="*/ 0 w 26"/>
                <a:gd name="T1" fmla="*/ 0 h 38"/>
                <a:gd name="T2" fmla="*/ 0 w 26"/>
                <a:gd name="T3" fmla="*/ 0 h 38"/>
                <a:gd name="T4" fmla="*/ 0 w 26"/>
                <a:gd name="T5" fmla="*/ 0 h 38"/>
                <a:gd name="T6" fmla="*/ 0 w 26"/>
                <a:gd name="T7" fmla="*/ 0 h 38"/>
                <a:gd name="T8" fmla="*/ 0 w 26"/>
                <a:gd name="T9" fmla="*/ 0 h 38"/>
                <a:gd name="T10" fmla="*/ 0 w 26"/>
                <a:gd name="T11" fmla="*/ 0 h 38"/>
                <a:gd name="T12" fmla="*/ 0 w 26"/>
                <a:gd name="T13" fmla="*/ 0 h 38"/>
                <a:gd name="T14" fmla="*/ 0 w 26"/>
                <a:gd name="T15" fmla="*/ 0 h 38"/>
                <a:gd name="T16" fmla="*/ 0 w 26"/>
                <a:gd name="T17" fmla="*/ 0 h 38"/>
                <a:gd name="T18" fmla="*/ 0 w 26"/>
                <a:gd name="T19" fmla="*/ 0 h 38"/>
                <a:gd name="T20" fmla="*/ 0 w 26"/>
                <a:gd name="T21" fmla="*/ 0 h 38"/>
                <a:gd name="T22" fmla="*/ 0 w 26"/>
                <a:gd name="T23" fmla="*/ 0 h 38"/>
                <a:gd name="T24" fmla="*/ 0 w 26"/>
                <a:gd name="T25" fmla="*/ 0 h 38"/>
                <a:gd name="T26" fmla="*/ 0 w 26"/>
                <a:gd name="T27" fmla="*/ 0 h 38"/>
                <a:gd name="T28" fmla="*/ 0 w 26"/>
                <a:gd name="T29" fmla="*/ 0 h 38"/>
                <a:gd name="T30" fmla="*/ 0 w 26"/>
                <a:gd name="T31" fmla="*/ 0 h 38"/>
                <a:gd name="T32" fmla="*/ 0 w 26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38">
                  <a:moveTo>
                    <a:pt x="26" y="9"/>
                  </a:moveTo>
                  <a:lnTo>
                    <a:pt x="25" y="16"/>
                  </a:lnTo>
                  <a:lnTo>
                    <a:pt x="23" y="23"/>
                  </a:lnTo>
                  <a:lnTo>
                    <a:pt x="20" y="30"/>
                  </a:lnTo>
                  <a:lnTo>
                    <a:pt x="18" y="37"/>
                  </a:lnTo>
                  <a:lnTo>
                    <a:pt x="12" y="38"/>
                  </a:lnTo>
                  <a:lnTo>
                    <a:pt x="6" y="36"/>
                  </a:lnTo>
                  <a:lnTo>
                    <a:pt x="3" y="32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7" y="6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9" y="2"/>
                  </a:lnTo>
                  <a:lnTo>
                    <a:pt x="22" y="5"/>
                  </a:lnTo>
                  <a:lnTo>
                    <a:pt x="26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78" name="Freeform 969"/>
            <p:cNvSpPr>
              <a:spLocks/>
            </p:cNvSpPr>
            <p:nvPr/>
          </p:nvSpPr>
          <p:spPr bwMode="auto">
            <a:xfrm>
              <a:off x="1577" y="1271"/>
              <a:ext cx="10" cy="24"/>
            </a:xfrm>
            <a:custGeom>
              <a:avLst/>
              <a:gdLst>
                <a:gd name="T0" fmla="*/ 0 w 39"/>
                <a:gd name="T1" fmla="*/ 0 h 71"/>
                <a:gd name="T2" fmla="*/ 0 w 39"/>
                <a:gd name="T3" fmla="*/ 0 h 71"/>
                <a:gd name="T4" fmla="*/ 0 w 39"/>
                <a:gd name="T5" fmla="*/ 0 h 71"/>
                <a:gd name="T6" fmla="*/ 0 w 39"/>
                <a:gd name="T7" fmla="*/ 0 h 71"/>
                <a:gd name="T8" fmla="*/ 0 w 39"/>
                <a:gd name="T9" fmla="*/ 0 h 71"/>
                <a:gd name="T10" fmla="*/ 0 w 39"/>
                <a:gd name="T11" fmla="*/ 0 h 71"/>
                <a:gd name="T12" fmla="*/ 0 w 39"/>
                <a:gd name="T13" fmla="*/ 0 h 71"/>
                <a:gd name="T14" fmla="*/ 0 w 39"/>
                <a:gd name="T15" fmla="*/ 0 h 71"/>
                <a:gd name="T16" fmla="*/ 0 w 39"/>
                <a:gd name="T17" fmla="*/ 0 h 71"/>
                <a:gd name="T18" fmla="*/ 0 w 39"/>
                <a:gd name="T19" fmla="*/ 0 h 71"/>
                <a:gd name="T20" fmla="*/ 0 w 39"/>
                <a:gd name="T21" fmla="*/ 0 h 71"/>
                <a:gd name="T22" fmla="*/ 0 w 39"/>
                <a:gd name="T23" fmla="*/ 0 h 71"/>
                <a:gd name="T24" fmla="*/ 0 w 39"/>
                <a:gd name="T25" fmla="*/ 0 h 71"/>
                <a:gd name="T26" fmla="*/ 0 w 39"/>
                <a:gd name="T27" fmla="*/ 0 h 71"/>
                <a:gd name="T28" fmla="*/ 0 w 39"/>
                <a:gd name="T29" fmla="*/ 0 h 71"/>
                <a:gd name="T30" fmla="*/ 0 w 39"/>
                <a:gd name="T31" fmla="*/ 0 h 71"/>
                <a:gd name="T32" fmla="*/ 0 w 39"/>
                <a:gd name="T33" fmla="*/ 0 h 71"/>
                <a:gd name="T34" fmla="*/ 0 w 39"/>
                <a:gd name="T35" fmla="*/ 0 h 71"/>
                <a:gd name="T36" fmla="*/ 0 w 39"/>
                <a:gd name="T37" fmla="*/ 0 h 71"/>
                <a:gd name="T38" fmla="*/ 0 w 39"/>
                <a:gd name="T39" fmla="*/ 0 h 71"/>
                <a:gd name="T40" fmla="*/ 0 w 39"/>
                <a:gd name="T41" fmla="*/ 0 h 7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" h="71">
                  <a:moveTo>
                    <a:pt x="37" y="10"/>
                  </a:moveTo>
                  <a:lnTo>
                    <a:pt x="39" y="14"/>
                  </a:lnTo>
                  <a:lnTo>
                    <a:pt x="39" y="19"/>
                  </a:lnTo>
                  <a:lnTo>
                    <a:pt x="39" y="24"/>
                  </a:lnTo>
                  <a:lnTo>
                    <a:pt x="38" y="28"/>
                  </a:lnTo>
                  <a:lnTo>
                    <a:pt x="28" y="35"/>
                  </a:lnTo>
                  <a:lnTo>
                    <a:pt x="22" y="46"/>
                  </a:lnTo>
                  <a:lnTo>
                    <a:pt x="20" y="58"/>
                  </a:lnTo>
                  <a:lnTo>
                    <a:pt x="19" y="71"/>
                  </a:lnTo>
                  <a:lnTo>
                    <a:pt x="13" y="69"/>
                  </a:lnTo>
                  <a:lnTo>
                    <a:pt x="8" y="64"/>
                  </a:lnTo>
                  <a:lnTo>
                    <a:pt x="4" y="58"/>
                  </a:lnTo>
                  <a:lnTo>
                    <a:pt x="0" y="52"/>
                  </a:lnTo>
                  <a:lnTo>
                    <a:pt x="0" y="38"/>
                  </a:lnTo>
                  <a:lnTo>
                    <a:pt x="2" y="24"/>
                  </a:lnTo>
                  <a:lnTo>
                    <a:pt x="9" y="11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5" y="5"/>
                  </a:lnTo>
                  <a:lnTo>
                    <a:pt x="37" y="10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79" name="Freeform 970"/>
            <p:cNvSpPr>
              <a:spLocks/>
            </p:cNvSpPr>
            <p:nvPr/>
          </p:nvSpPr>
          <p:spPr bwMode="auto">
            <a:xfrm>
              <a:off x="1562" y="1279"/>
              <a:ext cx="7" cy="14"/>
            </a:xfrm>
            <a:custGeom>
              <a:avLst/>
              <a:gdLst>
                <a:gd name="T0" fmla="*/ 0 w 24"/>
                <a:gd name="T1" fmla="*/ 0 h 41"/>
                <a:gd name="T2" fmla="*/ 0 w 24"/>
                <a:gd name="T3" fmla="*/ 0 h 41"/>
                <a:gd name="T4" fmla="*/ 0 w 24"/>
                <a:gd name="T5" fmla="*/ 0 h 41"/>
                <a:gd name="T6" fmla="*/ 0 w 24"/>
                <a:gd name="T7" fmla="*/ 0 h 41"/>
                <a:gd name="T8" fmla="*/ 0 w 24"/>
                <a:gd name="T9" fmla="*/ 0 h 41"/>
                <a:gd name="T10" fmla="*/ 0 w 24"/>
                <a:gd name="T11" fmla="*/ 0 h 41"/>
                <a:gd name="T12" fmla="*/ 0 w 24"/>
                <a:gd name="T13" fmla="*/ 0 h 41"/>
                <a:gd name="T14" fmla="*/ 0 w 24"/>
                <a:gd name="T15" fmla="*/ 0 h 41"/>
                <a:gd name="T16" fmla="*/ 0 w 24"/>
                <a:gd name="T17" fmla="*/ 0 h 41"/>
                <a:gd name="T18" fmla="*/ 0 w 24"/>
                <a:gd name="T19" fmla="*/ 0 h 41"/>
                <a:gd name="T20" fmla="*/ 0 w 24"/>
                <a:gd name="T21" fmla="*/ 0 h 41"/>
                <a:gd name="T22" fmla="*/ 0 w 24"/>
                <a:gd name="T23" fmla="*/ 0 h 41"/>
                <a:gd name="T24" fmla="*/ 0 w 24"/>
                <a:gd name="T25" fmla="*/ 0 h 41"/>
                <a:gd name="T26" fmla="*/ 0 w 24"/>
                <a:gd name="T27" fmla="*/ 0 h 41"/>
                <a:gd name="T28" fmla="*/ 0 w 24"/>
                <a:gd name="T29" fmla="*/ 0 h 41"/>
                <a:gd name="T30" fmla="*/ 0 w 24"/>
                <a:gd name="T31" fmla="*/ 0 h 41"/>
                <a:gd name="T32" fmla="*/ 0 w 24"/>
                <a:gd name="T33" fmla="*/ 0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41">
                  <a:moveTo>
                    <a:pt x="24" y="18"/>
                  </a:moveTo>
                  <a:lnTo>
                    <a:pt x="24" y="25"/>
                  </a:lnTo>
                  <a:lnTo>
                    <a:pt x="22" y="32"/>
                  </a:lnTo>
                  <a:lnTo>
                    <a:pt x="18" y="38"/>
                  </a:lnTo>
                  <a:lnTo>
                    <a:pt x="12" y="41"/>
                  </a:lnTo>
                  <a:lnTo>
                    <a:pt x="8" y="41"/>
                  </a:lnTo>
                  <a:lnTo>
                    <a:pt x="4" y="40"/>
                  </a:lnTo>
                  <a:lnTo>
                    <a:pt x="2" y="38"/>
                  </a:lnTo>
                  <a:lnTo>
                    <a:pt x="0" y="34"/>
                  </a:lnTo>
                  <a:lnTo>
                    <a:pt x="0" y="25"/>
                  </a:lnTo>
                  <a:lnTo>
                    <a:pt x="1" y="17"/>
                  </a:lnTo>
                  <a:lnTo>
                    <a:pt x="2" y="8"/>
                  </a:lnTo>
                  <a:lnTo>
                    <a:pt x="3" y="0"/>
                  </a:lnTo>
                  <a:lnTo>
                    <a:pt x="9" y="2"/>
                  </a:lnTo>
                  <a:lnTo>
                    <a:pt x="16" y="7"/>
                  </a:lnTo>
                  <a:lnTo>
                    <a:pt x="21" y="11"/>
                  </a:lnTo>
                  <a:lnTo>
                    <a:pt x="24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80" name="Freeform 971"/>
            <p:cNvSpPr>
              <a:spLocks/>
            </p:cNvSpPr>
            <p:nvPr/>
          </p:nvSpPr>
          <p:spPr bwMode="auto">
            <a:xfrm>
              <a:off x="1615" y="1284"/>
              <a:ext cx="11" cy="12"/>
            </a:xfrm>
            <a:custGeom>
              <a:avLst/>
              <a:gdLst>
                <a:gd name="T0" fmla="*/ 0 w 43"/>
                <a:gd name="T1" fmla="*/ 0 h 40"/>
                <a:gd name="T2" fmla="*/ 0 w 43"/>
                <a:gd name="T3" fmla="*/ 0 h 40"/>
                <a:gd name="T4" fmla="*/ 0 w 43"/>
                <a:gd name="T5" fmla="*/ 0 h 40"/>
                <a:gd name="T6" fmla="*/ 0 w 43"/>
                <a:gd name="T7" fmla="*/ 0 h 40"/>
                <a:gd name="T8" fmla="*/ 0 w 43"/>
                <a:gd name="T9" fmla="*/ 0 h 40"/>
                <a:gd name="T10" fmla="*/ 0 w 43"/>
                <a:gd name="T11" fmla="*/ 0 h 40"/>
                <a:gd name="T12" fmla="*/ 0 w 43"/>
                <a:gd name="T13" fmla="*/ 0 h 40"/>
                <a:gd name="T14" fmla="*/ 0 w 43"/>
                <a:gd name="T15" fmla="*/ 0 h 40"/>
                <a:gd name="T16" fmla="*/ 0 w 43"/>
                <a:gd name="T17" fmla="*/ 0 h 40"/>
                <a:gd name="T18" fmla="*/ 0 w 43"/>
                <a:gd name="T19" fmla="*/ 0 h 40"/>
                <a:gd name="T20" fmla="*/ 0 w 43"/>
                <a:gd name="T21" fmla="*/ 0 h 40"/>
                <a:gd name="T22" fmla="*/ 0 w 43"/>
                <a:gd name="T23" fmla="*/ 0 h 40"/>
                <a:gd name="T24" fmla="*/ 0 w 43"/>
                <a:gd name="T25" fmla="*/ 0 h 40"/>
                <a:gd name="T26" fmla="*/ 0 w 43"/>
                <a:gd name="T27" fmla="*/ 0 h 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3" h="40">
                  <a:moveTo>
                    <a:pt x="43" y="26"/>
                  </a:moveTo>
                  <a:lnTo>
                    <a:pt x="36" y="31"/>
                  </a:lnTo>
                  <a:lnTo>
                    <a:pt x="28" y="36"/>
                  </a:lnTo>
                  <a:lnTo>
                    <a:pt x="20" y="40"/>
                  </a:lnTo>
                  <a:lnTo>
                    <a:pt x="10" y="38"/>
                  </a:lnTo>
                  <a:lnTo>
                    <a:pt x="0" y="34"/>
                  </a:lnTo>
                  <a:lnTo>
                    <a:pt x="8" y="27"/>
                  </a:lnTo>
                  <a:lnTo>
                    <a:pt x="14" y="19"/>
                  </a:lnTo>
                  <a:lnTo>
                    <a:pt x="20" y="10"/>
                  </a:lnTo>
                  <a:lnTo>
                    <a:pt x="23" y="0"/>
                  </a:lnTo>
                  <a:lnTo>
                    <a:pt x="30" y="6"/>
                  </a:lnTo>
                  <a:lnTo>
                    <a:pt x="38" y="11"/>
                  </a:lnTo>
                  <a:lnTo>
                    <a:pt x="43" y="18"/>
                  </a:lnTo>
                  <a:lnTo>
                    <a:pt x="43" y="2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81" name="Freeform 972"/>
            <p:cNvSpPr>
              <a:spLocks/>
            </p:cNvSpPr>
            <p:nvPr/>
          </p:nvSpPr>
          <p:spPr bwMode="auto">
            <a:xfrm>
              <a:off x="1699" y="1284"/>
              <a:ext cx="8" cy="20"/>
            </a:xfrm>
            <a:custGeom>
              <a:avLst/>
              <a:gdLst>
                <a:gd name="T0" fmla="*/ 0 w 31"/>
                <a:gd name="T1" fmla="*/ 0 h 56"/>
                <a:gd name="T2" fmla="*/ 0 w 31"/>
                <a:gd name="T3" fmla="*/ 0 h 56"/>
                <a:gd name="T4" fmla="*/ 0 w 31"/>
                <a:gd name="T5" fmla="*/ 0 h 56"/>
                <a:gd name="T6" fmla="*/ 0 w 31"/>
                <a:gd name="T7" fmla="*/ 0 h 56"/>
                <a:gd name="T8" fmla="*/ 0 w 31"/>
                <a:gd name="T9" fmla="*/ 0 h 56"/>
                <a:gd name="T10" fmla="*/ 0 w 31"/>
                <a:gd name="T11" fmla="*/ 0 h 56"/>
                <a:gd name="T12" fmla="*/ 0 w 31"/>
                <a:gd name="T13" fmla="*/ 0 h 56"/>
                <a:gd name="T14" fmla="*/ 0 w 31"/>
                <a:gd name="T15" fmla="*/ 0 h 56"/>
                <a:gd name="T16" fmla="*/ 0 w 31"/>
                <a:gd name="T17" fmla="*/ 0 h 56"/>
                <a:gd name="T18" fmla="*/ 0 w 31"/>
                <a:gd name="T19" fmla="*/ 0 h 56"/>
                <a:gd name="T20" fmla="*/ 0 w 31"/>
                <a:gd name="T21" fmla="*/ 0 h 56"/>
                <a:gd name="T22" fmla="*/ 0 w 31"/>
                <a:gd name="T23" fmla="*/ 0 h 56"/>
                <a:gd name="T24" fmla="*/ 0 w 31"/>
                <a:gd name="T25" fmla="*/ 0 h 56"/>
                <a:gd name="T26" fmla="*/ 0 w 31"/>
                <a:gd name="T27" fmla="*/ 0 h 56"/>
                <a:gd name="T28" fmla="*/ 0 w 31"/>
                <a:gd name="T29" fmla="*/ 0 h 56"/>
                <a:gd name="T30" fmla="*/ 0 w 31"/>
                <a:gd name="T31" fmla="*/ 0 h 56"/>
                <a:gd name="T32" fmla="*/ 0 w 31"/>
                <a:gd name="T33" fmla="*/ 0 h 5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56">
                  <a:moveTo>
                    <a:pt x="31" y="12"/>
                  </a:moveTo>
                  <a:lnTo>
                    <a:pt x="31" y="24"/>
                  </a:lnTo>
                  <a:lnTo>
                    <a:pt x="28" y="36"/>
                  </a:lnTo>
                  <a:lnTo>
                    <a:pt x="24" y="46"/>
                  </a:lnTo>
                  <a:lnTo>
                    <a:pt x="18" y="56"/>
                  </a:lnTo>
                  <a:lnTo>
                    <a:pt x="12" y="53"/>
                  </a:lnTo>
                  <a:lnTo>
                    <a:pt x="7" y="49"/>
                  </a:lnTo>
                  <a:lnTo>
                    <a:pt x="2" y="46"/>
                  </a:lnTo>
                  <a:lnTo>
                    <a:pt x="0" y="39"/>
                  </a:lnTo>
                  <a:lnTo>
                    <a:pt x="0" y="27"/>
                  </a:lnTo>
                  <a:lnTo>
                    <a:pt x="2" y="17"/>
                  </a:lnTo>
                  <a:lnTo>
                    <a:pt x="5" y="7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2"/>
                  </a:lnTo>
                  <a:lnTo>
                    <a:pt x="28" y="7"/>
                  </a:lnTo>
                  <a:lnTo>
                    <a:pt x="3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82" name="Freeform 973"/>
            <p:cNvSpPr>
              <a:spLocks/>
            </p:cNvSpPr>
            <p:nvPr/>
          </p:nvSpPr>
          <p:spPr bwMode="auto">
            <a:xfrm>
              <a:off x="1880" y="1287"/>
              <a:ext cx="16" cy="15"/>
            </a:xfrm>
            <a:custGeom>
              <a:avLst/>
              <a:gdLst>
                <a:gd name="T0" fmla="*/ 0 w 61"/>
                <a:gd name="T1" fmla="*/ 0 h 46"/>
                <a:gd name="T2" fmla="*/ 0 w 61"/>
                <a:gd name="T3" fmla="*/ 0 h 46"/>
                <a:gd name="T4" fmla="*/ 0 w 61"/>
                <a:gd name="T5" fmla="*/ 0 h 46"/>
                <a:gd name="T6" fmla="*/ 0 w 61"/>
                <a:gd name="T7" fmla="*/ 0 h 46"/>
                <a:gd name="T8" fmla="*/ 0 w 61"/>
                <a:gd name="T9" fmla="*/ 0 h 46"/>
                <a:gd name="T10" fmla="*/ 0 w 61"/>
                <a:gd name="T11" fmla="*/ 0 h 46"/>
                <a:gd name="T12" fmla="*/ 0 w 61"/>
                <a:gd name="T13" fmla="*/ 0 h 46"/>
                <a:gd name="T14" fmla="*/ 0 w 61"/>
                <a:gd name="T15" fmla="*/ 0 h 46"/>
                <a:gd name="T16" fmla="*/ 0 w 61"/>
                <a:gd name="T17" fmla="*/ 0 h 46"/>
                <a:gd name="T18" fmla="*/ 0 w 61"/>
                <a:gd name="T19" fmla="*/ 0 h 46"/>
                <a:gd name="T20" fmla="*/ 0 w 61"/>
                <a:gd name="T21" fmla="*/ 0 h 46"/>
                <a:gd name="T22" fmla="*/ 0 w 61"/>
                <a:gd name="T23" fmla="*/ 0 h 46"/>
                <a:gd name="T24" fmla="*/ 0 w 61"/>
                <a:gd name="T25" fmla="*/ 0 h 46"/>
                <a:gd name="T26" fmla="*/ 0 w 61"/>
                <a:gd name="T27" fmla="*/ 0 h 46"/>
                <a:gd name="T28" fmla="*/ 0 w 61"/>
                <a:gd name="T29" fmla="*/ 0 h 46"/>
                <a:gd name="T30" fmla="*/ 0 w 61"/>
                <a:gd name="T31" fmla="*/ 0 h 46"/>
                <a:gd name="T32" fmla="*/ 0 w 61"/>
                <a:gd name="T33" fmla="*/ 0 h 46"/>
                <a:gd name="T34" fmla="*/ 0 w 61"/>
                <a:gd name="T35" fmla="*/ 0 h 46"/>
                <a:gd name="T36" fmla="*/ 0 w 61"/>
                <a:gd name="T37" fmla="*/ 0 h 46"/>
                <a:gd name="T38" fmla="*/ 0 w 61"/>
                <a:gd name="T39" fmla="*/ 0 h 46"/>
                <a:gd name="T40" fmla="*/ 0 w 61"/>
                <a:gd name="T41" fmla="*/ 0 h 46"/>
                <a:gd name="T42" fmla="*/ 0 w 61"/>
                <a:gd name="T43" fmla="*/ 0 h 46"/>
                <a:gd name="T44" fmla="*/ 0 w 61"/>
                <a:gd name="T45" fmla="*/ 0 h 46"/>
                <a:gd name="T46" fmla="*/ 0 w 61"/>
                <a:gd name="T47" fmla="*/ 0 h 46"/>
                <a:gd name="T48" fmla="*/ 0 w 61"/>
                <a:gd name="T49" fmla="*/ 0 h 4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1" h="46">
                  <a:moveTo>
                    <a:pt x="60" y="16"/>
                  </a:moveTo>
                  <a:lnTo>
                    <a:pt x="61" y="18"/>
                  </a:lnTo>
                  <a:lnTo>
                    <a:pt x="60" y="20"/>
                  </a:lnTo>
                  <a:lnTo>
                    <a:pt x="58" y="23"/>
                  </a:lnTo>
                  <a:lnTo>
                    <a:pt x="57" y="25"/>
                  </a:lnTo>
                  <a:lnTo>
                    <a:pt x="51" y="30"/>
                  </a:lnTo>
                  <a:lnTo>
                    <a:pt x="46" y="33"/>
                  </a:lnTo>
                  <a:lnTo>
                    <a:pt x="41" y="37"/>
                  </a:lnTo>
                  <a:lnTo>
                    <a:pt x="35" y="39"/>
                  </a:lnTo>
                  <a:lnTo>
                    <a:pt x="28" y="42"/>
                  </a:lnTo>
                  <a:lnTo>
                    <a:pt x="22" y="44"/>
                  </a:lnTo>
                  <a:lnTo>
                    <a:pt x="15" y="45"/>
                  </a:lnTo>
                  <a:lnTo>
                    <a:pt x="8" y="46"/>
                  </a:lnTo>
                  <a:lnTo>
                    <a:pt x="5" y="45"/>
                  </a:lnTo>
                  <a:lnTo>
                    <a:pt x="2" y="44"/>
                  </a:lnTo>
                  <a:lnTo>
                    <a:pt x="1" y="41"/>
                  </a:lnTo>
                  <a:lnTo>
                    <a:pt x="0" y="38"/>
                  </a:lnTo>
                  <a:lnTo>
                    <a:pt x="4" y="26"/>
                  </a:lnTo>
                  <a:lnTo>
                    <a:pt x="11" y="16"/>
                  </a:lnTo>
                  <a:lnTo>
                    <a:pt x="20" y="7"/>
                  </a:lnTo>
                  <a:lnTo>
                    <a:pt x="31" y="0"/>
                  </a:lnTo>
                  <a:lnTo>
                    <a:pt x="38" y="3"/>
                  </a:lnTo>
                  <a:lnTo>
                    <a:pt x="45" y="8"/>
                  </a:lnTo>
                  <a:lnTo>
                    <a:pt x="52" y="12"/>
                  </a:lnTo>
                  <a:lnTo>
                    <a:pt x="60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83" name="Freeform 974"/>
            <p:cNvSpPr>
              <a:spLocks/>
            </p:cNvSpPr>
            <p:nvPr/>
          </p:nvSpPr>
          <p:spPr bwMode="auto">
            <a:xfrm>
              <a:off x="1793" y="1287"/>
              <a:ext cx="5" cy="7"/>
            </a:xfrm>
            <a:custGeom>
              <a:avLst/>
              <a:gdLst>
                <a:gd name="T0" fmla="*/ 0 w 22"/>
                <a:gd name="T1" fmla="*/ 0 h 22"/>
                <a:gd name="T2" fmla="*/ 0 w 22"/>
                <a:gd name="T3" fmla="*/ 0 h 22"/>
                <a:gd name="T4" fmla="*/ 0 w 22"/>
                <a:gd name="T5" fmla="*/ 0 h 22"/>
                <a:gd name="T6" fmla="*/ 0 w 22"/>
                <a:gd name="T7" fmla="*/ 0 h 22"/>
                <a:gd name="T8" fmla="*/ 0 w 22"/>
                <a:gd name="T9" fmla="*/ 0 h 22"/>
                <a:gd name="T10" fmla="*/ 0 w 22"/>
                <a:gd name="T11" fmla="*/ 0 h 22"/>
                <a:gd name="T12" fmla="*/ 0 w 22"/>
                <a:gd name="T13" fmla="*/ 0 h 22"/>
                <a:gd name="T14" fmla="*/ 0 w 22"/>
                <a:gd name="T15" fmla="*/ 0 h 22"/>
                <a:gd name="T16" fmla="*/ 0 w 22"/>
                <a:gd name="T17" fmla="*/ 0 h 22"/>
                <a:gd name="T18" fmla="*/ 0 w 22"/>
                <a:gd name="T19" fmla="*/ 0 h 22"/>
                <a:gd name="T20" fmla="*/ 0 w 22"/>
                <a:gd name="T21" fmla="*/ 0 h 22"/>
                <a:gd name="T22" fmla="*/ 0 w 22"/>
                <a:gd name="T23" fmla="*/ 0 h 22"/>
                <a:gd name="T24" fmla="*/ 0 w 22"/>
                <a:gd name="T25" fmla="*/ 0 h 22"/>
                <a:gd name="T26" fmla="*/ 0 w 22"/>
                <a:gd name="T27" fmla="*/ 0 h 22"/>
                <a:gd name="T28" fmla="*/ 0 w 22"/>
                <a:gd name="T29" fmla="*/ 0 h 22"/>
                <a:gd name="T30" fmla="*/ 0 w 22"/>
                <a:gd name="T31" fmla="*/ 0 h 22"/>
                <a:gd name="T32" fmla="*/ 0 w 22"/>
                <a:gd name="T33" fmla="*/ 0 h 2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" h="22">
                  <a:moveTo>
                    <a:pt x="22" y="3"/>
                  </a:moveTo>
                  <a:lnTo>
                    <a:pt x="21" y="8"/>
                  </a:lnTo>
                  <a:lnTo>
                    <a:pt x="19" y="13"/>
                  </a:lnTo>
                  <a:lnTo>
                    <a:pt x="15" y="17"/>
                  </a:lnTo>
                  <a:lnTo>
                    <a:pt x="12" y="22"/>
                  </a:lnTo>
                  <a:lnTo>
                    <a:pt x="8" y="19"/>
                  </a:lnTo>
                  <a:lnTo>
                    <a:pt x="5" y="17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2"/>
                  </a:lnTo>
                  <a:lnTo>
                    <a:pt x="6" y="1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2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84" name="Freeform 975"/>
            <p:cNvSpPr>
              <a:spLocks/>
            </p:cNvSpPr>
            <p:nvPr/>
          </p:nvSpPr>
          <p:spPr bwMode="auto">
            <a:xfrm>
              <a:off x="1640" y="1292"/>
              <a:ext cx="15" cy="17"/>
            </a:xfrm>
            <a:custGeom>
              <a:avLst/>
              <a:gdLst>
                <a:gd name="T0" fmla="*/ 0 w 58"/>
                <a:gd name="T1" fmla="*/ 0 h 51"/>
                <a:gd name="T2" fmla="*/ 0 w 58"/>
                <a:gd name="T3" fmla="*/ 0 h 51"/>
                <a:gd name="T4" fmla="*/ 0 w 58"/>
                <a:gd name="T5" fmla="*/ 0 h 51"/>
                <a:gd name="T6" fmla="*/ 0 w 58"/>
                <a:gd name="T7" fmla="*/ 0 h 51"/>
                <a:gd name="T8" fmla="*/ 0 w 58"/>
                <a:gd name="T9" fmla="*/ 0 h 51"/>
                <a:gd name="T10" fmla="*/ 0 w 58"/>
                <a:gd name="T11" fmla="*/ 0 h 51"/>
                <a:gd name="T12" fmla="*/ 0 w 58"/>
                <a:gd name="T13" fmla="*/ 0 h 51"/>
                <a:gd name="T14" fmla="*/ 0 w 58"/>
                <a:gd name="T15" fmla="*/ 0 h 51"/>
                <a:gd name="T16" fmla="*/ 0 w 58"/>
                <a:gd name="T17" fmla="*/ 0 h 51"/>
                <a:gd name="T18" fmla="*/ 0 w 58"/>
                <a:gd name="T19" fmla="*/ 0 h 51"/>
                <a:gd name="T20" fmla="*/ 0 w 58"/>
                <a:gd name="T21" fmla="*/ 0 h 51"/>
                <a:gd name="T22" fmla="*/ 0 w 58"/>
                <a:gd name="T23" fmla="*/ 0 h 51"/>
                <a:gd name="T24" fmla="*/ 0 w 58"/>
                <a:gd name="T25" fmla="*/ 0 h 51"/>
                <a:gd name="T26" fmla="*/ 0 w 58"/>
                <a:gd name="T27" fmla="*/ 0 h 51"/>
                <a:gd name="T28" fmla="*/ 0 w 58"/>
                <a:gd name="T29" fmla="*/ 0 h 5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51">
                  <a:moveTo>
                    <a:pt x="58" y="10"/>
                  </a:moveTo>
                  <a:lnTo>
                    <a:pt x="55" y="23"/>
                  </a:lnTo>
                  <a:lnTo>
                    <a:pt x="51" y="33"/>
                  </a:lnTo>
                  <a:lnTo>
                    <a:pt x="44" y="43"/>
                  </a:lnTo>
                  <a:lnTo>
                    <a:pt x="35" y="50"/>
                  </a:lnTo>
                  <a:lnTo>
                    <a:pt x="27" y="51"/>
                  </a:lnTo>
                  <a:lnTo>
                    <a:pt x="18" y="51"/>
                  </a:lnTo>
                  <a:lnTo>
                    <a:pt x="10" y="50"/>
                  </a:lnTo>
                  <a:lnTo>
                    <a:pt x="3" y="47"/>
                  </a:lnTo>
                  <a:lnTo>
                    <a:pt x="0" y="41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51" y="3"/>
                  </a:lnTo>
                  <a:lnTo>
                    <a:pt x="55" y="5"/>
                  </a:lnTo>
                  <a:lnTo>
                    <a:pt x="58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85" name="Freeform 976"/>
            <p:cNvSpPr>
              <a:spLocks/>
            </p:cNvSpPr>
            <p:nvPr/>
          </p:nvSpPr>
          <p:spPr bwMode="auto">
            <a:xfrm>
              <a:off x="1573" y="1304"/>
              <a:ext cx="4" cy="10"/>
            </a:xfrm>
            <a:custGeom>
              <a:avLst/>
              <a:gdLst>
                <a:gd name="T0" fmla="*/ 0 w 18"/>
                <a:gd name="T1" fmla="*/ 0 h 34"/>
                <a:gd name="T2" fmla="*/ 0 w 18"/>
                <a:gd name="T3" fmla="*/ 0 h 34"/>
                <a:gd name="T4" fmla="*/ 0 w 18"/>
                <a:gd name="T5" fmla="*/ 0 h 34"/>
                <a:gd name="T6" fmla="*/ 0 w 18"/>
                <a:gd name="T7" fmla="*/ 0 h 34"/>
                <a:gd name="T8" fmla="*/ 0 w 18"/>
                <a:gd name="T9" fmla="*/ 0 h 34"/>
                <a:gd name="T10" fmla="*/ 0 w 18"/>
                <a:gd name="T11" fmla="*/ 0 h 34"/>
                <a:gd name="T12" fmla="*/ 0 w 18"/>
                <a:gd name="T13" fmla="*/ 0 h 34"/>
                <a:gd name="T14" fmla="*/ 0 w 18"/>
                <a:gd name="T15" fmla="*/ 0 h 34"/>
                <a:gd name="T16" fmla="*/ 0 w 18"/>
                <a:gd name="T17" fmla="*/ 0 h 34"/>
                <a:gd name="T18" fmla="*/ 0 w 18"/>
                <a:gd name="T19" fmla="*/ 0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" h="34">
                  <a:moveTo>
                    <a:pt x="18" y="34"/>
                  </a:moveTo>
                  <a:lnTo>
                    <a:pt x="13" y="33"/>
                  </a:lnTo>
                  <a:lnTo>
                    <a:pt x="7" y="30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0" y="0"/>
                  </a:lnTo>
                  <a:lnTo>
                    <a:pt x="9" y="6"/>
                  </a:lnTo>
                  <a:lnTo>
                    <a:pt x="15" y="14"/>
                  </a:lnTo>
                  <a:lnTo>
                    <a:pt x="17" y="23"/>
                  </a:lnTo>
                  <a:lnTo>
                    <a:pt x="18" y="3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86" name="Freeform 977"/>
            <p:cNvSpPr>
              <a:spLocks/>
            </p:cNvSpPr>
            <p:nvPr/>
          </p:nvSpPr>
          <p:spPr bwMode="auto">
            <a:xfrm>
              <a:off x="1857" y="1305"/>
              <a:ext cx="10" cy="13"/>
            </a:xfrm>
            <a:custGeom>
              <a:avLst/>
              <a:gdLst>
                <a:gd name="T0" fmla="*/ 0 w 40"/>
                <a:gd name="T1" fmla="*/ 0 h 40"/>
                <a:gd name="T2" fmla="*/ 0 w 40"/>
                <a:gd name="T3" fmla="*/ 0 h 40"/>
                <a:gd name="T4" fmla="*/ 0 w 40"/>
                <a:gd name="T5" fmla="*/ 0 h 40"/>
                <a:gd name="T6" fmla="*/ 0 w 40"/>
                <a:gd name="T7" fmla="*/ 0 h 40"/>
                <a:gd name="T8" fmla="*/ 0 w 40"/>
                <a:gd name="T9" fmla="*/ 0 h 40"/>
                <a:gd name="T10" fmla="*/ 0 w 40"/>
                <a:gd name="T11" fmla="*/ 0 h 40"/>
                <a:gd name="T12" fmla="*/ 0 w 40"/>
                <a:gd name="T13" fmla="*/ 0 h 40"/>
                <a:gd name="T14" fmla="*/ 0 w 40"/>
                <a:gd name="T15" fmla="*/ 0 h 40"/>
                <a:gd name="T16" fmla="*/ 0 w 40"/>
                <a:gd name="T17" fmla="*/ 0 h 40"/>
                <a:gd name="T18" fmla="*/ 0 w 40"/>
                <a:gd name="T19" fmla="*/ 0 h 40"/>
                <a:gd name="T20" fmla="*/ 0 w 40"/>
                <a:gd name="T21" fmla="*/ 0 h 40"/>
                <a:gd name="T22" fmla="*/ 0 w 40"/>
                <a:gd name="T23" fmla="*/ 0 h 40"/>
                <a:gd name="T24" fmla="*/ 0 w 40"/>
                <a:gd name="T25" fmla="*/ 0 h 40"/>
                <a:gd name="T26" fmla="*/ 0 w 40"/>
                <a:gd name="T27" fmla="*/ 0 h 40"/>
                <a:gd name="T28" fmla="*/ 0 w 40"/>
                <a:gd name="T29" fmla="*/ 0 h 40"/>
                <a:gd name="T30" fmla="*/ 0 w 40"/>
                <a:gd name="T31" fmla="*/ 0 h 40"/>
                <a:gd name="T32" fmla="*/ 0 w 40"/>
                <a:gd name="T33" fmla="*/ 0 h 40"/>
                <a:gd name="T34" fmla="*/ 0 w 40"/>
                <a:gd name="T35" fmla="*/ 0 h 40"/>
                <a:gd name="T36" fmla="*/ 0 w 40"/>
                <a:gd name="T37" fmla="*/ 0 h 40"/>
                <a:gd name="T38" fmla="*/ 0 w 40"/>
                <a:gd name="T39" fmla="*/ 0 h 40"/>
                <a:gd name="T40" fmla="*/ 0 w 40"/>
                <a:gd name="T41" fmla="*/ 0 h 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0" h="40">
                  <a:moveTo>
                    <a:pt x="38" y="18"/>
                  </a:moveTo>
                  <a:lnTo>
                    <a:pt x="40" y="23"/>
                  </a:lnTo>
                  <a:lnTo>
                    <a:pt x="40" y="26"/>
                  </a:lnTo>
                  <a:lnTo>
                    <a:pt x="37" y="31"/>
                  </a:lnTo>
                  <a:lnTo>
                    <a:pt x="36" y="34"/>
                  </a:lnTo>
                  <a:lnTo>
                    <a:pt x="32" y="39"/>
                  </a:lnTo>
                  <a:lnTo>
                    <a:pt x="27" y="40"/>
                  </a:lnTo>
                  <a:lnTo>
                    <a:pt x="21" y="40"/>
                  </a:lnTo>
                  <a:lnTo>
                    <a:pt x="17" y="38"/>
                  </a:lnTo>
                  <a:lnTo>
                    <a:pt x="10" y="29"/>
                  </a:lnTo>
                  <a:lnTo>
                    <a:pt x="4" y="21"/>
                  </a:lnTo>
                  <a:lnTo>
                    <a:pt x="2" y="10"/>
                  </a:lnTo>
                  <a:lnTo>
                    <a:pt x="0" y="0"/>
                  </a:lnTo>
                  <a:lnTo>
                    <a:pt x="6" y="1"/>
                  </a:lnTo>
                  <a:lnTo>
                    <a:pt x="11" y="2"/>
                  </a:lnTo>
                  <a:lnTo>
                    <a:pt x="17" y="3"/>
                  </a:lnTo>
                  <a:lnTo>
                    <a:pt x="21" y="4"/>
                  </a:lnTo>
                  <a:lnTo>
                    <a:pt x="27" y="7"/>
                  </a:lnTo>
                  <a:lnTo>
                    <a:pt x="32" y="10"/>
                  </a:lnTo>
                  <a:lnTo>
                    <a:pt x="35" y="14"/>
                  </a:lnTo>
                  <a:lnTo>
                    <a:pt x="38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87" name="Freeform 978"/>
            <p:cNvSpPr>
              <a:spLocks/>
            </p:cNvSpPr>
            <p:nvPr/>
          </p:nvSpPr>
          <p:spPr bwMode="auto">
            <a:xfrm>
              <a:off x="1730" y="1306"/>
              <a:ext cx="13" cy="13"/>
            </a:xfrm>
            <a:custGeom>
              <a:avLst/>
              <a:gdLst>
                <a:gd name="T0" fmla="*/ 0 w 51"/>
                <a:gd name="T1" fmla="*/ 0 h 40"/>
                <a:gd name="T2" fmla="*/ 0 w 51"/>
                <a:gd name="T3" fmla="*/ 0 h 40"/>
                <a:gd name="T4" fmla="*/ 0 w 51"/>
                <a:gd name="T5" fmla="*/ 0 h 40"/>
                <a:gd name="T6" fmla="*/ 0 w 51"/>
                <a:gd name="T7" fmla="*/ 0 h 40"/>
                <a:gd name="T8" fmla="*/ 0 w 51"/>
                <a:gd name="T9" fmla="*/ 0 h 40"/>
                <a:gd name="T10" fmla="*/ 0 w 51"/>
                <a:gd name="T11" fmla="*/ 0 h 40"/>
                <a:gd name="T12" fmla="*/ 0 w 51"/>
                <a:gd name="T13" fmla="*/ 0 h 40"/>
                <a:gd name="T14" fmla="*/ 0 w 51"/>
                <a:gd name="T15" fmla="*/ 0 h 40"/>
                <a:gd name="T16" fmla="*/ 0 w 51"/>
                <a:gd name="T17" fmla="*/ 0 h 40"/>
                <a:gd name="T18" fmla="*/ 0 w 51"/>
                <a:gd name="T19" fmla="*/ 0 h 40"/>
                <a:gd name="T20" fmla="*/ 0 w 51"/>
                <a:gd name="T21" fmla="*/ 0 h 40"/>
                <a:gd name="T22" fmla="*/ 0 w 51"/>
                <a:gd name="T23" fmla="*/ 0 h 40"/>
                <a:gd name="T24" fmla="*/ 0 w 51"/>
                <a:gd name="T25" fmla="*/ 0 h 40"/>
                <a:gd name="T26" fmla="*/ 0 w 51"/>
                <a:gd name="T27" fmla="*/ 0 h 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1" h="40">
                  <a:moveTo>
                    <a:pt x="51" y="27"/>
                  </a:moveTo>
                  <a:lnTo>
                    <a:pt x="45" y="30"/>
                  </a:lnTo>
                  <a:lnTo>
                    <a:pt x="40" y="34"/>
                  </a:lnTo>
                  <a:lnTo>
                    <a:pt x="34" y="36"/>
                  </a:lnTo>
                  <a:lnTo>
                    <a:pt x="27" y="38"/>
                  </a:lnTo>
                  <a:lnTo>
                    <a:pt x="21" y="39"/>
                  </a:lnTo>
                  <a:lnTo>
                    <a:pt x="14" y="40"/>
                  </a:lnTo>
                  <a:lnTo>
                    <a:pt x="7" y="39"/>
                  </a:lnTo>
                  <a:lnTo>
                    <a:pt x="0" y="38"/>
                  </a:lnTo>
                  <a:lnTo>
                    <a:pt x="34" y="0"/>
                  </a:lnTo>
                  <a:lnTo>
                    <a:pt x="40" y="6"/>
                  </a:lnTo>
                  <a:lnTo>
                    <a:pt x="44" y="13"/>
                  </a:lnTo>
                  <a:lnTo>
                    <a:pt x="49" y="20"/>
                  </a:lnTo>
                  <a:lnTo>
                    <a:pt x="51" y="2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88" name="Freeform 979"/>
            <p:cNvSpPr>
              <a:spLocks/>
            </p:cNvSpPr>
            <p:nvPr/>
          </p:nvSpPr>
          <p:spPr bwMode="auto">
            <a:xfrm>
              <a:off x="1683" y="1318"/>
              <a:ext cx="5" cy="9"/>
            </a:xfrm>
            <a:custGeom>
              <a:avLst/>
              <a:gdLst>
                <a:gd name="T0" fmla="*/ 0 w 19"/>
                <a:gd name="T1" fmla="*/ 0 h 27"/>
                <a:gd name="T2" fmla="*/ 0 w 19"/>
                <a:gd name="T3" fmla="*/ 0 h 27"/>
                <a:gd name="T4" fmla="*/ 0 w 19"/>
                <a:gd name="T5" fmla="*/ 0 h 27"/>
                <a:gd name="T6" fmla="*/ 0 w 19"/>
                <a:gd name="T7" fmla="*/ 0 h 27"/>
                <a:gd name="T8" fmla="*/ 0 w 19"/>
                <a:gd name="T9" fmla="*/ 0 h 27"/>
                <a:gd name="T10" fmla="*/ 0 w 19"/>
                <a:gd name="T11" fmla="*/ 0 h 27"/>
                <a:gd name="T12" fmla="*/ 0 w 19"/>
                <a:gd name="T13" fmla="*/ 0 h 27"/>
                <a:gd name="T14" fmla="*/ 0 w 19"/>
                <a:gd name="T15" fmla="*/ 0 h 27"/>
                <a:gd name="T16" fmla="*/ 0 w 19"/>
                <a:gd name="T17" fmla="*/ 0 h 27"/>
                <a:gd name="T18" fmla="*/ 0 w 19"/>
                <a:gd name="T19" fmla="*/ 0 h 27"/>
                <a:gd name="T20" fmla="*/ 0 w 19"/>
                <a:gd name="T21" fmla="*/ 0 h 27"/>
                <a:gd name="T22" fmla="*/ 0 w 19"/>
                <a:gd name="T23" fmla="*/ 0 h 27"/>
                <a:gd name="T24" fmla="*/ 0 w 19"/>
                <a:gd name="T25" fmla="*/ 0 h 27"/>
                <a:gd name="T26" fmla="*/ 0 w 19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" h="27">
                  <a:moveTo>
                    <a:pt x="19" y="16"/>
                  </a:moveTo>
                  <a:lnTo>
                    <a:pt x="18" y="20"/>
                  </a:lnTo>
                  <a:lnTo>
                    <a:pt x="17" y="23"/>
                  </a:lnTo>
                  <a:lnTo>
                    <a:pt x="15" y="25"/>
                  </a:lnTo>
                  <a:lnTo>
                    <a:pt x="11" y="27"/>
                  </a:lnTo>
                  <a:lnTo>
                    <a:pt x="8" y="25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1" y="17"/>
                  </a:lnTo>
                  <a:lnTo>
                    <a:pt x="0" y="0"/>
                  </a:lnTo>
                  <a:lnTo>
                    <a:pt x="7" y="2"/>
                  </a:lnTo>
                  <a:lnTo>
                    <a:pt x="12" y="6"/>
                  </a:lnTo>
                  <a:lnTo>
                    <a:pt x="17" y="10"/>
                  </a:lnTo>
                  <a:lnTo>
                    <a:pt x="1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89" name="Freeform 980"/>
            <p:cNvSpPr>
              <a:spLocks/>
            </p:cNvSpPr>
            <p:nvPr/>
          </p:nvSpPr>
          <p:spPr bwMode="auto">
            <a:xfrm>
              <a:off x="1759" y="1319"/>
              <a:ext cx="11" cy="15"/>
            </a:xfrm>
            <a:custGeom>
              <a:avLst/>
              <a:gdLst>
                <a:gd name="T0" fmla="*/ 0 w 44"/>
                <a:gd name="T1" fmla="*/ 0 h 42"/>
                <a:gd name="T2" fmla="*/ 0 w 44"/>
                <a:gd name="T3" fmla="*/ 0 h 42"/>
                <a:gd name="T4" fmla="*/ 0 w 44"/>
                <a:gd name="T5" fmla="*/ 0 h 42"/>
                <a:gd name="T6" fmla="*/ 0 w 44"/>
                <a:gd name="T7" fmla="*/ 0 h 42"/>
                <a:gd name="T8" fmla="*/ 0 w 44"/>
                <a:gd name="T9" fmla="*/ 0 h 42"/>
                <a:gd name="T10" fmla="*/ 0 w 44"/>
                <a:gd name="T11" fmla="*/ 0 h 42"/>
                <a:gd name="T12" fmla="*/ 0 w 44"/>
                <a:gd name="T13" fmla="*/ 0 h 42"/>
                <a:gd name="T14" fmla="*/ 0 w 44"/>
                <a:gd name="T15" fmla="*/ 0 h 42"/>
                <a:gd name="T16" fmla="*/ 0 w 44"/>
                <a:gd name="T17" fmla="*/ 0 h 42"/>
                <a:gd name="T18" fmla="*/ 0 w 44"/>
                <a:gd name="T19" fmla="*/ 0 h 42"/>
                <a:gd name="T20" fmla="*/ 0 w 44"/>
                <a:gd name="T21" fmla="*/ 0 h 42"/>
                <a:gd name="T22" fmla="*/ 0 w 44"/>
                <a:gd name="T23" fmla="*/ 0 h 42"/>
                <a:gd name="T24" fmla="*/ 0 w 44"/>
                <a:gd name="T25" fmla="*/ 0 h 42"/>
                <a:gd name="T26" fmla="*/ 0 w 44"/>
                <a:gd name="T27" fmla="*/ 0 h 42"/>
                <a:gd name="T28" fmla="*/ 0 w 44"/>
                <a:gd name="T29" fmla="*/ 0 h 42"/>
                <a:gd name="T30" fmla="*/ 0 w 44"/>
                <a:gd name="T31" fmla="*/ 0 h 42"/>
                <a:gd name="T32" fmla="*/ 0 w 44"/>
                <a:gd name="T33" fmla="*/ 0 h 42"/>
                <a:gd name="T34" fmla="*/ 0 w 44"/>
                <a:gd name="T35" fmla="*/ 0 h 42"/>
                <a:gd name="T36" fmla="*/ 0 w 44"/>
                <a:gd name="T37" fmla="*/ 0 h 42"/>
                <a:gd name="T38" fmla="*/ 0 w 44"/>
                <a:gd name="T39" fmla="*/ 0 h 42"/>
                <a:gd name="T40" fmla="*/ 0 w 44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42">
                  <a:moveTo>
                    <a:pt x="43" y="15"/>
                  </a:moveTo>
                  <a:lnTo>
                    <a:pt x="44" y="19"/>
                  </a:lnTo>
                  <a:lnTo>
                    <a:pt x="43" y="24"/>
                  </a:lnTo>
                  <a:lnTo>
                    <a:pt x="40" y="29"/>
                  </a:lnTo>
                  <a:lnTo>
                    <a:pt x="38" y="32"/>
                  </a:lnTo>
                  <a:lnTo>
                    <a:pt x="32" y="35"/>
                  </a:lnTo>
                  <a:lnTo>
                    <a:pt x="26" y="39"/>
                  </a:lnTo>
                  <a:lnTo>
                    <a:pt x="21" y="41"/>
                  </a:lnTo>
                  <a:lnTo>
                    <a:pt x="15" y="42"/>
                  </a:lnTo>
                  <a:lnTo>
                    <a:pt x="13" y="40"/>
                  </a:lnTo>
                  <a:lnTo>
                    <a:pt x="9" y="39"/>
                  </a:lnTo>
                  <a:lnTo>
                    <a:pt x="5" y="39"/>
                  </a:lnTo>
                  <a:lnTo>
                    <a:pt x="0" y="39"/>
                  </a:lnTo>
                  <a:lnTo>
                    <a:pt x="2" y="27"/>
                  </a:lnTo>
                  <a:lnTo>
                    <a:pt x="9" y="18"/>
                  </a:lnTo>
                  <a:lnTo>
                    <a:pt x="18" y="9"/>
                  </a:lnTo>
                  <a:lnTo>
                    <a:pt x="25" y="0"/>
                  </a:lnTo>
                  <a:lnTo>
                    <a:pt x="30" y="2"/>
                  </a:lnTo>
                  <a:lnTo>
                    <a:pt x="36" y="6"/>
                  </a:lnTo>
                  <a:lnTo>
                    <a:pt x="40" y="9"/>
                  </a:lnTo>
                  <a:lnTo>
                    <a:pt x="43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90" name="Freeform 981"/>
            <p:cNvSpPr>
              <a:spLocks/>
            </p:cNvSpPr>
            <p:nvPr/>
          </p:nvSpPr>
          <p:spPr bwMode="auto">
            <a:xfrm>
              <a:off x="1742" y="1319"/>
              <a:ext cx="97" cy="277"/>
            </a:xfrm>
            <a:custGeom>
              <a:avLst/>
              <a:gdLst>
                <a:gd name="T0" fmla="*/ 0 w 368"/>
                <a:gd name="T1" fmla="*/ 0 h 835"/>
                <a:gd name="T2" fmla="*/ 0 w 368"/>
                <a:gd name="T3" fmla="*/ 0 h 835"/>
                <a:gd name="T4" fmla="*/ 0 w 368"/>
                <a:gd name="T5" fmla="*/ 0 h 835"/>
                <a:gd name="T6" fmla="*/ 0 w 368"/>
                <a:gd name="T7" fmla="*/ 0 h 835"/>
                <a:gd name="T8" fmla="*/ 0 w 368"/>
                <a:gd name="T9" fmla="*/ 0 h 835"/>
                <a:gd name="T10" fmla="*/ 0 w 368"/>
                <a:gd name="T11" fmla="*/ 0 h 835"/>
                <a:gd name="T12" fmla="*/ 0 w 368"/>
                <a:gd name="T13" fmla="*/ 0 h 835"/>
                <a:gd name="T14" fmla="*/ 0 w 368"/>
                <a:gd name="T15" fmla="*/ 0 h 835"/>
                <a:gd name="T16" fmla="*/ 0 w 368"/>
                <a:gd name="T17" fmla="*/ 0 h 835"/>
                <a:gd name="T18" fmla="*/ 0 w 368"/>
                <a:gd name="T19" fmla="*/ 0 h 835"/>
                <a:gd name="T20" fmla="*/ 0 w 368"/>
                <a:gd name="T21" fmla="*/ 0 h 835"/>
                <a:gd name="T22" fmla="*/ 0 w 368"/>
                <a:gd name="T23" fmla="*/ 0 h 835"/>
                <a:gd name="T24" fmla="*/ 0 w 368"/>
                <a:gd name="T25" fmla="*/ 0 h 835"/>
                <a:gd name="T26" fmla="*/ 0 w 368"/>
                <a:gd name="T27" fmla="*/ 0 h 835"/>
                <a:gd name="T28" fmla="*/ 0 w 368"/>
                <a:gd name="T29" fmla="*/ 0 h 835"/>
                <a:gd name="T30" fmla="*/ 0 w 368"/>
                <a:gd name="T31" fmla="*/ 0 h 835"/>
                <a:gd name="T32" fmla="*/ 0 w 368"/>
                <a:gd name="T33" fmla="*/ 0 h 835"/>
                <a:gd name="T34" fmla="*/ 0 w 368"/>
                <a:gd name="T35" fmla="*/ 0 h 835"/>
                <a:gd name="T36" fmla="*/ 0 w 368"/>
                <a:gd name="T37" fmla="*/ 0 h 835"/>
                <a:gd name="T38" fmla="*/ 0 w 368"/>
                <a:gd name="T39" fmla="*/ 0 h 835"/>
                <a:gd name="T40" fmla="*/ 0 w 368"/>
                <a:gd name="T41" fmla="*/ 0 h 835"/>
                <a:gd name="T42" fmla="*/ 0 w 368"/>
                <a:gd name="T43" fmla="*/ 0 h 835"/>
                <a:gd name="T44" fmla="*/ 0 w 368"/>
                <a:gd name="T45" fmla="*/ 0 h 835"/>
                <a:gd name="T46" fmla="*/ 0 w 368"/>
                <a:gd name="T47" fmla="*/ 0 h 835"/>
                <a:gd name="T48" fmla="*/ 0 w 368"/>
                <a:gd name="T49" fmla="*/ 0 h 835"/>
                <a:gd name="T50" fmla="*/ 0 w 368"/>
                <a:gd name="T51" fmla="*/ 0 h 835"/>
                <a:gd name="T52" fmla="*/ 0 w 368"/>
                <a:gd name="T53" fmla="*/ 0 h 835"/>
                <a:gd name="T54" fmla="*/ 0 w 368"/>
                <a:gd name="T55" fmla="*/ 0 h 835"/>
                <a:gd name="T56" fmla="*/ 0 w 368"/>
                <a:gd name="T57" fmla="*/ 0 h 835"/>
                <a:gd name="T58" fmla="*/ 0 w 368"/>
                <a:gd name="T59" fmla="*/ 0 h 835"/>
                <a:gd name="T60" fmla="*/ 0 w 368"/>
                <a:gd name="T61" fmla="*/ 0 h 835"/>
                <a:gd name="T62" fmla="*/ 0 w 368"/>
                <a:gd name="T63" fmla="*/ 0 h 835"/>
                <a:gd name="T64" fmla="*/ 0 w 368"/>
                <a:gd name="T65" fmla="*/ 0 h 835"/>
                <a:gd name="T66" fmla="*/ 0 w 368"/>
                <a:gd name="T67" fmla="*/ 0 h 835"/>
                <a:gd name="T68" fmla="*/ 0 w 368"/>
                <a:gd name="T69" fmla="*/ 0 h 835"/>
                <a:gd name="T70" fmla="*/ 0 w 368"/>
                <a:gd name="T71" fmla="*/ 0 h 835"/>
                <a:gd name="T72" fmla="*/ 0 w 368"/>
                <a:gd name="T73" fmla="*/ 0 h 835"/>
                <a:gd name="T74" fmla="*/ 0 w 368"/>
                <a:gd name="T75" fmla="*/ 0 h 835"/>
                <a:gd name="T76" fmla="*/ 0 w 368"/>
                <a:gd name="T77" fmla="*/ 0 h 835"/>
                <a:gd name="T78" fmla="*/ 0 w 368"/>
                <a:gd name="T79" fmla="*/ 0 h 835"/>
                <a:gd name="T80" fmla="*/ 0 w 368"/>
                <a:gd name="T81" fmla="*/ 0 h 835"/>
                <a:gd name="T82" fmla="*/ 0 w 368"/>
                <a:gd name="T83" fmla="*/ 0 h 835"/>
                <a:gd name="T84" fmla="*/ 0 w 368"/>
                <a:gd name="T85" fmla="*/ 0 h 835"/>
                <a:gd name="T86" fmla="*/ 0 w 368"/>
                <a:gd name="T87" fmla="*/ 0 h 835"/>
                <a:gd name="T88" fmla="*/ 0 w 368"/>
                <a:gd name="T89" fmla="*/ 0 h 835"/>
                <a:gd name="T90" fmla="*/ 0 w 368"/>
                <a:gd name="T91" fmla="*/ 0 h 835"/>
                <a:gd name="T92" fmla="*/ 0 w 368"/>
                <a:gd name="T93" fmla="*/ 0 h 835"/>
                <a:gd name="T94" fmla="*/ 0 w 368"/>
                <a:gd name="T95" fmla="*/ 0 h 835"/>
                <a:gd name="T96" fmla="*/ 0 w 368"/>
                <a:gd name="T97" fmla="*/ 0 h 835"/>
                <a:gd name="T98" fmla="*/ 0 w 368"/>
                <a:gd name="T99" fmla="*/ 0 h 835"/>
                <a:gd name="T100" fmla="*/ 0 w 368"/>
                <a:gd name="T101" fmla="*/ 0 h 83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68" h="835">
                  <a:moveTo>
                    <a:pt x="211" y="122"/>
                  </a:moveTo>
                  <a:lnTo>
                    <a:pt x="219" y="115"/>
                  </a:lnTo>
                  <a:lnTo>
                    <a:pt x="225" y="107"/>
                  </a:lnTo>
                  <a:lnTo>
                    <a:pt x="232" y="99"/>
                  </a:lnTo>
                  <a:lnTo>
                    <a:pt x="239" y="91"/>
                  </a:lnTo>
                  <a:lnTo>
                    <a:pt x="246" y="83"/>
                  </a:lnTo>
                  <a:lnTo>
                    <a:pt x="254" y="75"/>
                  </a:lnTo>
                  <a:lnTo>
                    <a:pt x="261" y="67"/>
                  </a:lnTo>
                  <a:lnTo>
                    <a:pt x="269" y="60"/>
                  </a:lnTo>
                  <a:lnTo>
                    <a:pt x="262" y="74"/>
                  </a:lnTo>
                  <a:lnTo>
                    <a:pt x="254" y="88"/>
                  </a:lnTo>
                  <a:lnTo>
                    <a:pt x="245" y="102"/>
                  </a:lnTo>
                  <a:lnTo>
                    <a:pt x="236" y="116"/>
                  </a:lnTo>
                  <a:lnTo>
                    <a:pt x="225" y="129"/>
                  </a:lnTo>
                  <a:lnTo>
                    <a:pt x="215" y="143"/>
                  </a:lnTo>
                  <a:lnTo>
                    <a:pt x="204" y="155"/>
                  </a:lnTo>
                  <a:lnTo>
                    <a:pt x="192" y="167"/>
                  </a:lnTo>
                  <a:lnTo>
                    <a:pt x="183" y="188"/>
                  </a:lnTo>
                  <a:lnTo>
                    <a:pt x="172" y="207"/>
                  </a:lnTo>
                  <a:lnTo>
                    <a:pt x="161" y="227"/>
                  </a:lnTo>
                  <a:lnTo>
                    <a:pt x="148" y="246"/>
                  </a:lnTo>
                  <a:lnTo>
                    <a:pt x="137" y="267"/>
                  </a:lnTo>
                  <a:lnTo>
                    <a:pt x="126" y="287"/>
                  </a:lnTo>
                  <a:lnTo>
                    <a:pt x="117" y="308"/>
                  </a:lnTo>
                  <a:lnTo>
                    <a:pt x="111" y="330"/>
                  </a:lnTo>
                  <a:lnTo>
                    <a:pt x="107" y="372"/>
                  </a:lnTo>
                  <a:lnTo>
                    <a:pt x="98" y="411"/>
                  </a:lnTo>
                  <a:lnTo>
                    <a:pt x="91" y="450"/>
                  </a:lnTo>
                  <a:lnTo>
                    <a:pt x="93" y="492"/>
                  </a:lnTo>
                  <a:lnTo>
                    <a:pt x="108" y="472"/>
                  </a:lnTo>
                  <a:lnTo>
                    <a:pt x="125" y="452"/>
                  </a:lnTo>
                  <a:lnTo>
                    <a:pt x="143" y="433"/>
                  </a:lnTo>
                  <a:lnTo>
                    <a:pt x="160" y="414"/>
                  </a:lnTo>
                  <a:lnTo>
                    <a:pt x="177" y="395"/>
                  </a:lnTo>
                  <a:lnTo>
                    <a:pt x="193" y="375"/>
                  </a:lnTo>
                  <a:lnTo>
                    <a:pt x="208" y="355"/>
                  </a:lnTo>
                  <a:lnTo>
                    <a:pt x="221" y="334"/>
                  </a:lnTo>
                  <a:lnTo>
                    <a:pt x="231" y="320"/>
                  </a:lnTo>
                  <a:lnTo>
                    <a:pt x="238" y="305"/>
                  </a:lnTo>
                  <a:lnTo>
                    <a:pt x="244" y="289"/>
                  </a:lnTo>
                  <a:lnTo>
                    <a:pt x="250" y="273"/>
                  </a:lnTo>
                  <a:lnTo>
                    <a:pt x="254" y="257"/>
                  </a:lnTo>
                  <a:lnTo>
                    <a:pt x="260" y="242"/>
                  </a:lnTo>
                  <a:lnTo>
                    <a:pt x="267" y="226"/>
                  </a:lnTo>
                  <a:lnTo>
                    <a:pt x="276" y="212"/>
                  </a:lnTo>
                  <a:lnTo>
                    <a:pt x="274" y="222"/>
                  </a:lnTo>
                  <a:lnTo>
                    <a:pt x="270" y="234"/>
                  </a:lnTo>
                  <a:lnTo>
                    <a:pt x="268" y="245"/>
                  </a:lnTo>
                  <a:lnTo>
                    <a:pt x="272" y="257"/>
                  </a:lnTo>
                  <a:lnTo>
                    <a:pt x="283" y="244"/>
                  </a:lnTo>
                  <a:lnTo>
                    <a:pt x="293" y="230"/>
                  </a:lnTo>
                  <a:lnTo>
                    <a:pt x="303" y="217"/>
                  </a:lnTo>
                  <a:lnTo>
                    <a:pt x="313" y="204"/>
                  </a:lnTo>
                  <a:lnTo>
                    <a:pt x="322" y="190"/>
                  </a:lnTo>
                  <a:lnTo>
                    <a:pt x="333" y="177"/>
                  </a:lnTo>
                  <a:lnTo>
                    <a:pt x="343" y="163"/>
                  </a:lnTo>
                  <a:lnTo>
                    <a:pt x="355" y="151"/>
                  </a:lnTo>
                  <a:lnTo>
                    <a:pt x="349" y="160"/>
                  </a:lnTo>
                  <a:lnTo>
                    <a:pt x="342" y="170"/>
                  </a:lnTo>
                  <a:lnTo>
                    <a:pt x="335" y="181"/>
                  </a:lnTo>
                  <a:lnTo>
                    <a:pt x="329" y="191"/>
                  </a:lnTo>
                  <a:lnTo>
                    <a:pt x="317" y="213"/>
                  </a:lnTo>
                  <a:lnTo>
                    <a:pt x="302" y="234"/>
                  </a:lnTo>
                  <a:lnTo>
                    <a:pt x="287" y="254"/>
                  </a:lnTo>
                  <a:lnTo>
                    <a:pt x="272" y="275"/>
                  </a:lnTo>
                  <a:lnTo>
                    <a:pt x="257" y="297"/>
                  </a:lnTo>
                  <a:lnTo>
                    <a:pt x="243" y="318"/>
                  </a:lnTo>
                  <a:lnTo>
                    <a:pt x="231" y="340"/>
                  </a:lnTo>
                  <a:lnTo>
                    <a:pt x="221" y="363"/>
                  </a:lnTo>
                  <a:lnTo>
                    <a:pt x="227" y="363"/>
                  </a:lnTo>
                  <a:lnTo>
                    <a:pt x="245" y="353"/>
                  </a:lnTo>
                  <a:lnTo>
                    <a:pt x="264" y="344"/>
                  </a:lnTo>
                  <a:lnTo>
                    <a:pt x="282" y="335"/>
                  </a:lnTo>
                  <a:lnTo>
                    <a:pt x="299" y="325"/>
                  </a:lnTo>
                  <a:lnTo>
                    <a:pt x="318" y="314"/>
                  </a:lnTo>
                  <a:lnTo>
                    <a:pt x="335" y="303"/>
                  </a:lnTo>
                  <a:lnTo>
                    <a:pt x="352" y="291"/>
                  </a:lnTo>
                  <a:lnTo>
                    <a:pt x="368" y="277"/>
                  </a:lnTo>
                  <a:lnTo>
                    <a:pt x="365" y="285"/>
                  </a:lnTo>
                  <a:lnTo>
                    <a:pt x="359" y="294"/>
                  </a:lnTo>
                  <a:lnTo>
                    <a:pt x="352" y="302"/>
                  </a:lnTo>
                  <a:lnTo>
                    <a:pt x="345" y="308"/>
                  </a:lnTo>
                  <a:lnTo>
                    <a:pt x="337" y="315"/>
                  </a:lnTo>
                  <a:lnTo>
                    <a:pt x="328" y="321"/>
                  </a:lnTo>
                  <a:lnTo>
                    <a:pt x="320" y="327"/>
                  </a:lnTo>
                  <a:lnTo>
                    <a:pt x="312" y="332"/>
                  </a:lnTo>
                  <a:lnTo>
                    <a:pt x="300" y="338"/>
                  </a:lnTo>
                  <a:lnTo>
                    <a:pt x="288" y="344"/>
                  </a:lnTo>
                  <a:lnTo>
                    <a:pt x="276" y="351"/>
                  </a:lnTo>
                  <a:lnTo>
                    <a:pt x="264" y="357"/>
                  </a:lnTo>
                  <a:lnTo>
                    <a:pt x="252" y="365"/>
                  </a:lnTo>
                  <a:lnTo>
                    <a:pt x="240" y="372"/>
                  </a:lnTo>
                  <a:lnTo>
                    <a:pt x="230" y="381"/>
                  </a:lnTo>
                  <a:lnTo>
                    <a:pt x="220" y="390"/>
                  </a:lnTo>
                  <a:lnTo>
                    <a:pt x="211" y="391"/>
                  </a:lnTo>
                  <a:lnTo>
                    <a:pt x="202" y="395"/>
                  </a:lnTo>
                  <a:lnTo>
                    <a:pt x="196" y="399"/>
                  </a:lnTo>
                  <a:lnTo>
                    <a:pt x="190" y="405"/>
                  </a:lnTo>
                  <a:lnTo>
                    <a:pt x="184" y="412"/>
                  </a:lnTo>
                  <a:lnTo>
                    <a:pt x="179" y="419"/>
                  </a:lnTo>
                  <a:lnTo>
                    <a:pt x="175" y="426"/>
                  </a:lnTo>
                  <a:lnTo>
                    <a:pt x="171" y="434"/>
                  </a:lnTo>
                  <a:lnTo>
                    <a:pt x="162" y="444"/>
                  </a:lnTo>
                  <a:lnTo>
                    <a:pt x="153" y="456"/>
                  </a:lnTo>
                  <a:lnTo>
                    <a:pt x="144" y="466"/>
                  </a:lnTo>
                  <a:lnTo>
                    <a:pt x="134" y="478"/>
                  </a:lnTo>
                  <a:lnTo>
                    <a:pt x="125" y="488"/>
                  </a:lnTo>
                  <a:lnTo>
                    <a:pt x="115" y="499"/>
                  </a:lnTo>
                  <a:lnTo>
                    <a:pt x="103" y="508"/>
                  </a:lnTo>
                  <a:lnTo>
                    <a:pt x="92" y="516"/>
                  </a:lnTo>
                  <a:lnTo>
                    <a:pt x="86" y="532"/>
                  </a:lnTo>
                  <a:lnTo>
                    <a:pt x="88" y="548"/>
                  </a:lnTo>
                  <a:lnTo>
                    <a:pt x="92" y="564"/>
                  </a:lnTo>
                  <a:lnTo>
                    <a:pt x="94" y="581"/>
                  </a:lnTo>
                  <a:lnTo>
                    <a:pt x="93" y="619"/>
                  </a:lnTo>
                  <a:lnTo>
                    <a:pt x="92" y="656"/>
                  </a:lnTo>
                  <a:lnTo>
                    <a:pt x="88" y="693"/>
                  </a:lnTo>
                  <a:lnTo>
                    <a:pt x="79" y="728"/>
                  </a:lnTo>
                  <a:lnTo>
                    <a:pt x="86" y="725"/>
                  </a:lnTo>
                  <a:lnTo>
                    <a:pt x="92" y="722"/>
                  </a:lnTo>
                  <a:lnTo>
                    <a:pt x="99" y="720"/>
                  </a:lnTo>
                  <a:lnTo>
                    <a:pt x="106" y="716"/>
                  </a:lnTo>
                  <a:lnTo>
                    <a:pt x="111" y="713"/>
                  </a:lnTo>
                  <a:lnTo>
                    <a:pt x="118" y="710"/>
                  </a:lnTo>
                  <a:lnTo>
                    <a:pt x="125" y="708"/>
                  </a:lnTo>
                  <a:lnTo>
                    <a:pt x="132" y="706"/>
                  </a:lnTo>
                  <a:lnTo>
                    <a:pt x="125" y="714"/>
                  </a:lnTo>
                  <a:lnTo>
                    <a:pt x="118" y="723"/>
                  </a:lnTo>
                  <a:lnTo>
                    <a:pt x="110" y="732"/>
                  </a:lnTo>
                  <a:lnTo>
                    <a:pt x="102" y="742"/>
                  </a:lnTo>
                  <a:lnTo>
                    <a:pt x="93" y="751"/>
                  </a:lnTo>
                  <a:lnTo>
                    <a:pt x="84" y="759"/>
                  </a:lnTo>
                  <a:lnTo>
                    <a:pt x="73" y="766"/>
                  </a:lnTo>
                  <a:lnTo>
                    <a:pt x="63" y="770"/>
                  </a:lnTo>
                  <a:lnTo>
                    <a:pt x="53" y="785"/>
                  </a:lnTo>
                  <a:lnTo>
                    <a:pt x="46" y="803"/>
                  </a:lnTo>
                  <a:lnTo>
                    <a:pt x="40" y="819"/>
                  </a:lnTo>
                  <a:lnTo>
                    <a:pt x="31" y="835"/>
                  </a:lnTo>
                  <a:lnTo>
                    <a:pt x="31" y="823"/>
                  </a:lnTo>
                  <a:lnTo>
                    <a:pt x="33" y="812"/>
                  </a:lnTo>
                  <a:lnTo>
                    <a:pt x="38" y="801"/>
                  </a:lnTo>
                  <a:lnTo>
                    <a:pt x="43" y="791"/>
                  </a:lnTo>
                  <a:lnTo>
                    <a:pt x="48" y="781"/>
                  </a:lnTo>
                  <a:lnTo>
                    <a:pt x="53" y="770"/>
                  </a:lnTo>
                  <a:lnTo>
                    <a:pt x="55" y="759"/>
                  </a:lnTo>
                  <a:lnTo>
                    <a:pt x="55" y="746"/>
                  </a:lnTo>
                  <a:lnTo>
                    <a:pt x="51" y="724"/>
                  </a:lnTo>
                  <a:lnTo>
                    <a:pt x="47" y="704"/>
                  </a:lnTo>
                  <a:lnTo>
                    <a:pt x="41" y="683"/>
                  </a:lnTo>
                  <a:lnTo>
                    <a:pt x="35" y="663"/>
                  </a:lnTo>
                  <a:lnTo>
                    <a:pt x="27" y="644"/>
                  </a:lnTo>
                  <a:lnTo>
                    <a:pt x="19" y="624"/>
                  </a:lnTo>
                  <a:lnTo>
                    <a:pt x="10" y="606"/>
                  </a:lnTo>
                  <a:lnTo>
                    <a:pt x="0" y="587"/>
                  </a:lnTo>
                  <a:lnTo>
                    <a:pt x="11" y="599"/>
                  </a:lnTo>
                  <a:lnTo>
                    <a:pt x="21" y="611"/>
                  </a:lnTo>
                  <a:lnTo>
                    <a:pt x="31" y="625"/>
                  </a:lnTo>
                  <a:lnTo>
                    <a:pt x="40" y="638"/>
                  </a:lnTo>
                  <a:lnTo>
                    <a:pt x="47" y="652"/>
                  </a:lnTo>
                  <a:lnTo>
                    <a:pt x="55" y="666"/>
                  </a:lnTo>
                  <a:lnTo>
                    <a:pt x="61" y="681"/>
                  </a:lnTo>
                  <a:lnTo>
                    <a:pt x="66" y="694"/>
                  </a:lnTo>
                  <a:lnTo>
                    <a:pt x="70" y="654"/>
                  </a:lnTo>
                  <a:lnTo>
                    <a:pt x="66" y="614"/>
                  </a:lnTo>
                  <a:lnTo>
                    <a:pt x="62" y="573"/>
                  </a:lnTo>
                  <a:lnTo>
                    <a:pt x="63" y="532"/>
                  </a:lnTo>
                  <a:lnTo>
                    <a:pt x="68" y="503"/>
                  </a:lnTo>
                  <a:lnTo>
                    <a:pt x="71" y="474"/>
                  </a:lnTo>
                  <a:lnTo>
                    <a:pt x="72" y="444"/>
                  </a:lnTo>
                  <a:lnTo>
                    <a:pt x="75" y="414"/>
                  </a:lnTo>
                  <a:lnTo>
                    <a:pt x="77" y="386"/>
                  </a:lnTo>
                  <a:lnTo>
                    <a:pt x="83" y="357"/>
                  </a:lnTo>
                  <a:lnTo>
                    <a:pt x="91" y="330"/>
                  </a:lnTo>
                  <a:lnTo>
                    <a:pt x="104" y="305"/>
                  </a:lnTo>
                  <a:lnTo>
                    <a:pt x="111" y="280"/>
                  </a:lnTo>
                  <a:lnTo>
                    <a:pt x="109" y="253"/>
                  </a:lnTo>
                  <a:lnTo>
                    <a:pt x="103" y="228"/>
                  </a:lnTo>
                  <a:lnTo>
                    <a:pt x="99" y="201"/>
                  </a:lnTo>
                  <a:lnTo>
                    <a:pt x="92" y="158"/>
                  </a:lnTo>
                  <a:lnTo>
                    <a:pt x="125" y="257"/>
                  </a:lnTo>
                  <a:lnTo>
                    <a:pt x="140" y="237"/>
                  </a:lnTo>
                  <a:lnTo>
                    <a:pt x="155" y="217"/>
                  </a:lnTo>
                  <a:lnTo>
                    <a:pt x="168" y="197"/>
                  </a:lnTo>
                  <a:lnTo>
                    <a:pt x="179" y="175"/>
                  </a:lnTo>
                  <a:lnTo>
                    <a:pt x="190" y="153"/>
                  </a:lnTo>
                  <a:lnTo>
                    <a:pt x="198" y="130"/>
                  </a:lnTo>
                  <a:lnTo>
                    <a:pt x="206" y="107"/>
                  </a:lnTo>
                  <a:lnTo>
                    <a:pt x="213" y="83"/>
                  </a:lnTo>
                  <a:lnTo>
                    <a:pt x="217" y="72"/>
                  </a:lnTo>
                  <a:lnTo>
                    <a:pt x="223" y="62"/>
                  </a:lnTo>
                  <a:lnTo>
                    <a:pt x="229" y="52"/>
                  </a:lnTo>
                  <a:lnTo>
                    <a:pt x="235" y="41"/>
                  </a:lnTo>
                  <a:lnTo>
                    <a:pt x="242" y="31"/>
                  </a:lnTo>
                  <a:lnTo>
                    <a:pt x="247" y="21"/>
                  </a:lnTo>
                  <a:lnTo>
                    <a:pt x="254" y="10"/>
                  </a:lnTo>
                  <a:lnTo>
                    <a:pt x="260" y="0"/>
                  </a:lnTo>
                  <a:lnTo>
                    <a:pt x="254" y="15"/>
                  </a:lnTo>
                  <a:lnTo>
                    <a:pt x="247" y="31"/>
                  </a:lnTo>
                  <a:lnTo>
                    <a:pt x="242" y="46"/>
                  </a:lnTo>
                  <a:lnTo>
                    <a:pt x="235" y="61"/>
                  </a:lnTo>
                  <a:lnTo>
                    <a:pt x="228" y="76"/>
                  </a:lnTo>
                  <a:lnTo>
                    <a:pt x="222" y="91"/>
                  </a:lnTo>
                  <a:lnTo>
                    <a:pt x="215" y="106"/>
                  </a:lnTo>
                  <a:lnTo>
                    <a:pt x="211" y="122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91" name="Freeform 982"/>
            <p:cNvSpPr>
              <a:spLocks/>
            </p:cNvSpPr>
            <p:nvPr/>
          </p:nvSpPr>
          <p:spPr bwMode="auto">
            <a:xfrm>
              <a:off x="1583" y="1323"/>
              <a:ext cx="13" cy="10"/>
            </a:xfrm>
            <a:custGeom>
              <a:avLst/>
              <a:gdLst>
                <a:gd name="T0" fmla="*/ 0 w 50"/>
                <a:gd name="T1" fmla="*/ 0 h 29"/>
                <a:gd name="T2" fmla="*/ 0 w 50"/>
                <a:gd name="T3" fmla="*/ 0 h 29"/>
                <a:gd name="T4" fmla="*/ 0 w 50"/>
                <a:gd name="T5" fmla="*/ 0 h 29"/>
                <a:gd name="T6" fmla="*/ 0 w 50"/>
                <a:gd name="T7" fmla="*/ 0 h 29"/>
                <a:gd name="T8" fmla="*/ 0 w 50"/>
                <a:gd name="T9" fmla="*/ 0 h 29"/>
                <a:gd name="T10" fmla="*/ 0 w 50"/>
                <a:gd name="T11" fmla="*/ 0 h 29"/>
                <a:gd name="T12" fmla="*/ 0 w 50"/>
                <a:gd name="T13" fmla="*/ 0 h 29"/>
                <a:gd name="T14" fmla="*/ 0 w 50"/>
                <a:gd name="T15" fmla="*/ 0 h 29"/>
                <a:gd name="T16" fmla="*/ 0 w 50"/>
                <a:gd name="T17" fmla="*/ 0 h 29"/>
                <a:gd name="T18" fmla="*/ 0 w 50"/>
                <a:gd name="T19" fmla="*/ 0 h 29"/>
                <a:gd name="T20" fmla="*/ 0 w 50"/>
                <a:gd name="T21" fmla="*/ 0 h 29"/>
                <a:gd name="T22" fmla="*/ 0 w 50"/>
                <a:gd name="T23" fmla="*/ 0 h 29"/>
                <a:gd name="T24" fmla="*/ 0 w 50"/>
                <a:gd name="T25" fmla="*/ 0 h 29"/>
                <a:gd name="T26" fmla="*/ 0 w 50"/>
                <a:gd name="T27" fmla="*/ 0 h 29"/>
                <a:gd name="T28" fmla="*/ 0 w 50"/>
                <a:gd name="T29" fmla="*/ 0 h 29"/>
                <a:gd name="T30" fmla="*/ 0 w 50"/>
                <a:gd name="T31" fmla="*/ 0 h 29"/>
                <a:gd name="T32" fmla="*/ 0 w 50"/>
                <a:gd name="T33" fmla="*/ 0 h 29"/>
                <a:gd name="T34" fmla="*/ 0 w 50"/>
                <a:gd name="T35" fmla="*/ 0 h 29"/>
                <a:gd name="T36" fmla="*/ 0 w 50"/>
                <a:gd name="T37" fmla="*/ 0 h 29"/>
                <a:gd name="T38" fmla="*/ 0 w 50"/>
                <a:gd name="T39" fmla="*/ 0 h 29"/>
                <a:gd name="T40" fmla="*/ 0 w 50"/>
                <a:gd name="T41" fmla="*/ 0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0" h="29">
                  <a:moveTo>
                    <a:pt x="50" y="11"/>
                  </a:moveTo>
                  <a:lnTo>
                    <a:pt x="45" y="15"/>
                  </a:lnTo>
                  <a:lnTo>
                    <a:pt x="41" y="19"/>
                  </a:lnTo>
                  <a:lnTo>
                    <a:pt x="35" y="22"/>
                  </a:lnTo>
                  <a:lnTo>
                    <a:pt x="29" y="25"/>
                  </a:lnTo>
                  <a:lnTo>
                    <a:pt x="23" y="27"/>
                  </a:lnTo>
                  <a:lnTo>
                    <a:pt x="16" y="28"/>
                  </a:lnTo>
                  <a:lnTo>
                    <a:pt x="9" y="29"/>
                  </a:lnTo>
                  <a:lnTo>
                    <a:pt x="2" y="28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8" y="8"/>
                  </a:lnTo>
                  <a:lnTo>
                    <a:pt x="15" y="2"/>
                  </a:lnTo>
                  <a:lnTo>
                    <a:pt x="23" y="0"/>
                  </a:lnTo>
                  <a:lnTo>
                    <a:pt x="31" y="1"/>
                  </a:lnTo>
                  <a:lnTo>
                    <a:pt x="35" y="5"/>
                  </a:lnTo>
                  <a:lnTo>
                    <a:pt x="39" y="7"/>
                  </a:lnTo>
                  <a:lnTo>
                    <a:pt x="45" y="9"/>
                  </a:lnTo>
                  <a:lnTo>
                    <a:pt x="50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92" name="Freeform 983"/>
            <p:cNvSpPr>
              <a:spLocks/>
            </p:cNvSpPr>
            <p:nvPr/>
          </p:nvSpPr>
          <p:spPr bwMode="auto">
            <a:xfrm>
              <a:off x="1621" y="1325"/>
              <a:ext cx="6" cy="7"/>
            </a:xfrm>
            <a:custGeom>
              <a:avLst/>
              <a:gdLst>
                <a:gd name="T0" fmla="*/ 0 w 24"/>
                <a:gd name="T1" fmla="*/ 0 h 23"/>
                <a:gd name="T2" fmla="*/ 0 w 24"/>
                <a:gd name="T3" fmla="*/ 0 h 23"/>
                <a:gd name="T4" fmla="*/ 0 w 24"/>
                <a:gd name="T5" fmla="*/ 0 h 23"/>
                <a:gd name="T6" fmla="*/ 0 w 24"/>
                <a:gd name="T7" fmla="*/ 0 h 23"/>
                <a:gd name="T8" fmla="*/ 0 w 24"/>
                <a:gd name="T9" fmla="*/ 0 h 23"/>
                <a:gd name="T10" fmla="*/ 0 w 24"/>
                <a:gd name="T11" fmla="*/ 0 h 23"/>
                <a:gd name="T12" fmla="*/ 0 w 24"/>
                <a:gd name="T13" fmla="*/ 0 h 23"/>
                <a:gd name="T14" fmla="*/ 0 w 24"/>
                <a:gd name="T15" fmla="*/ 0 h 23"/>
                <a:gd name="T16" fmla="*/ 0 w 24"/>
                <a:gd name="T17" fmla="*/ 0 h 23"/>
                <a:gd name="T18" fmla="*/ 0 w 24"/>
                <a:gd name="T19" fmla="*/ 0 h 23"/>
                <a:gd name="T20" fmla="*/ 0 w 24"/>
                <a:gd name="T21" fmla="*/ 0 h 23"/>
                <a:gd name="T22" fmla="*/ 0 w 24"/>
                <a:gd name="T23" fmla="*/ 0 h 23"/>
                <a:gd name="T24" fmla="*/ 0 w 24"/>
                <a:gd name="T25" fmla="*/ 0 h 23"/>
                <a:gd name="T26" fmla="*/ 0 w 24"/>
                <a:gd name="T27" fmla="*/ 0 h 23"/>
                <a:gd name="T28" fmla="*/ 0 w 24"/>
                <a:gd name="T29" fmla="*/ 0 h 23"/>
                <a:gd name="T30" fmla="*/ 0 w 24"/>
                <a:gd name="T31" fmla="*/ 0 h 23"/>
                <a:gd name="T32" fmla="*/ 0 w 24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23">
                  <a:moveTo>
                    <a:pt x="24" y="4"/>
                  </a:moveTo>
                  <a:lnTo>
                    <a:pt x="21" y="10"/>
                  </a:lnTo>
                  <a:lnTo>
                    <a:pt x="16" y="15"/>
                  </a:lnTo>
                  <a:lnTo>
                    <a:pt x="11" y="19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3" y="7"/>
                  </a:lnTo>
                  <a:lnTo>
                    <a:pt x="5" y="3"/>
                  </a:lnTo>
                  <a:lnTo>
                    <a:pt x="8" y="1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1" y="1"/>
                  </a:lnTo>
                  <a:lnTo>
                    <a:pt x="24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93" name="Freeform 984"/>
            <p:cNvSpPr>
              <a:spLocks/>
            </p:cNvSpPr>
            <p:nvPr/>
          </p:nvSpPr>
          <p:spPr bwMode="auto">
            <a:xfrm>
              <a:off x="1562" y="1325"/>
              <a:ext cx="8" cy="5"/>
            </a:xfrm>
            <a:custGeom>
              <a:avLst/>
              <a:gdLst>
                <a:gd name="T0" fmla="*/ 0 w 32"/>
                <a:gd name="T1" fmla="*/ 0 h 14"/>
                <a:gd name="T2" fmla="*/ 0 w 32"/>
                <a:gd name="T3" fmla="*/ 0 h 14"/>
                <a:gd name="T4" fmla="*/ 0 w 32"/>
                <a:gd name="T5" fmla="*/ 0 h 14"/>
                <a:gd name="T6" fmla="*/ 0 w 32"/>
                <a:gd name="T7" fmla="*/ 0 h 14"/>
                <a:gd name="T8" fmla="*/ 0 w 32"/>
                <a:gd name="T9" fmla="*/ 0 h 14"/>
                <a:gd name="T10" fmla="*/ 0 w 32"/>
                <a:gd name="T11" fmla="*/ 0 h 14"/>
                <a:gd name="T12" fmla="*/ 0 w 32"/>
                <a:gd name="T13" fmla="*/ 0 h 14"/>
                <a:gd name="T14" fmla="*/ 0 w 32"/>
                <a:gd name="T15" fmla="*/ 0 h 14"/>
                <a:gd name="T16" fmla="*/ 0 w 32"/>
                <a:gd name="T17" fmla="*/ 0 h 14"/>
                <a:gd name="T18" fmla="*/ 0 w 32"/>
                <a:gd name="T19" fmla="*/ 0 h 14"/>
                <a:gd name="T20" fmla="*/ 0 w 32"/>
                <a:gd name="T21" fmla="*/ 0 h 14"/>
                <a:gd name="T22" fmla="*/ 0 w 32"/>
                <a:gd name="T23" fmla="*/ 0 h 14"/>
                <a:gd name="T24" fmla="*/ 0 w 32"/>
                <a:gd name="T25" fmla="*/ 0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" h="14">
                  <a:moveTo>
                    <a:pt x="32" y="13"/>
                  </a:moveTo>
                  <a:lnTo>
                    <a:pt x="24" y="14"/>
                  </a:lnTo>
                  <a:lnTo>
                    <a:pt x="16" y="13"/>
                  </a:lnTo>
                  <a:lnTo>
                    <a:pt x="8" y="12"/>
                  </a:lnTo>
                  <a:lnTo>
                    <a:pt x="0" y="9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7" y="1"/>
                  </a:lnTo>
                  <a:lnTo>
                    <a:pt x="23" y="5"/>
                  </a:lnTo>
                  <a:lnTo>
                    <a:pt x="27" y="8"/>
                  </a:lnTo>
                  <a:lnTo>
                    <a:pt x="32" y="1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94" name="Freeform 985"/>
            <p:cNvSpPr>
              <a:spLocks/>
            </p:cNvSpPr>
            <p:nvPr/>
          </p:nvSpPr>
          <p:spPr bwMode="auto">
            <a:xfrm>
              <a:off x="1839" y="1334"/>
              <a:ext cx="8" cy="13"/>
            </a:xfrm>
            <a:custGeom>
              <a:avLst/>
              <a:gdLst>
                <a:gd name="T0" fmla="*/ 0 w 30"/>
                <a:gd name="T1" fmla="*/ 0 h 40"/>
                <a:gd name="T2" fmla="*/ 0 w 30"/>
                <a:gd name="T3" fmla="*/ 0 h 40"/>
                <a:gd name="T4" fmla="*/ 0 w 30"/>
                <a:gd name="T5" fmla="*/ 0 h 40"/>
                <a:gd name="T6" fmla="*/ 0 w 30"/>
                <a:gd name="T7" fmla="*/ 0 h 40"/>
                <a:gd name="T8" fmla="*/ 0 w 30"/>
                <a:gd name="T9" fmla="*/ 0 h 40"/>
                <a:gd name="T10" fmla="*/ 0 w 30"/>
                <a:gd name="T11" fmla="*/ 0 h 40"/>
                <a:gd name="T12" fmla="*/ 0 w 30"/>
                <a:gd name="T13" fmla="*/ 0 h 40"/>
                <a:gd name="T14" fmla="*/ 0 w 30"/>
                <a:gd name="T15" fmla="*/ 0 h 40"/>
                <a:gd name="T16" fmla="*/ 0 w 30"/>
                <a:gd name="T17" fmla="*/ 0 h 40"/>
                <a:gd name="T18" fmla="*/ 0 w 30"/>
                <a:gd name="T19" fmla="*/ 0 h 40"/>
                <a:gd name="T20" fmla="*/ 0 w 30"/>
                <a:gd name="T21" fmla="*/ 0 h 40"/>
                <a:gd name="T22" fmla="*/ 0 w 30"/>
                <a:gd name="T23" fmla="*/ 0 h 40"/>
                <a:gd name="T24" fmla="*/ 0 w 30"/>
                <a:gd name="T25" fmla="*/ 0 h 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40">
                  <a:moveTo>
                    <a:pt x="30" y="10"/>
                  </a:moveTo>
                  <a:lnTo>
                    <a:pt x="28" y="19"/>
                  </a:lnTo>
                  <a:lnTo>
                    <a:pt x="26" y="28"/>
                  </a:lnTo>
                  <a:lnTo>
                    <a:pt x="20" y="35"/>
                  </a:lnTo>
                  <a:lnTo>
                    <a:pt x="11" y="40"/>
                  </a:lnTo>
                  <a:lnTo>
                    <a:pt x="6" y="30"/>
                  </a:lnTo>
                  <a:lnTo>
                    <a:pt x="4" y="20"/>
                  </a:lnTo>
                  <a:lnTo>
                    <a:pt x="2" y="11"/>
                  </a:lnTo>
                  <a:lnTo>
                    <a:pt x="0" y="0"/>
                  </a:lnTo>
                  <a:lnTo>
                    <a:pt x="8" y="2"/>
                  </a:lnTo>
                  <a:lnTo>
                    <a:pt x="15" y="3"/>
                  </a:lnTo>
                  <a:lnTo>
                    <a:pt x="23" y="6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95" name="Freeform 986"/>
            <p:cNvSpPr>
              <a:spLocks/>
            </p:cNvSpPr>
            <p:nvPr/>
          </p:nvSpPr>
          <p:spPr bwMode="auto">
            <a:xfrm>
              <a:off x="1567" y="1337"/>
              <a:ext cx="12" cy="25"/>
            </a:xfrm>
            <a:custGeom>
              <a:avLst/>
              <a:gdLst>
                <a:gd name="T0" fmla="*/ 0 w 44"/>
                <a:gd name="T1" fmla="*/ 0 h 78"/>
                <a:gd name="T2" fmla="*/ 0 w 44"/>
                <a:gd name="T3" fmla="*/ 0 h 78"/>
                <a:gd name="T4" fmla="*/ 0 w 44"/>
                <a:gd name="T5" fmla="*/ 0 h 78"/>
                <a:gd name="T6" fmla="*/ 0 w 44"/>
                <a:gd name="T7" fmla="*/ 0 h 78"/>
                <a:gd name="T8" fmla="*/ 0 w 44"/>
                <a:gd name="T9" fmla="*/ 0 h 78"/>
                <a:gd name="T10" fmla="*/ 0 w 44"/>
                <a:gd name="T11" fmla="*/ 0 h 78"/>
                <a:gd name="T12" fmla="*/ 0 w 44"/>
                <a:gd name="T13" fmla="*/ 0 h 78"/>
                <a:gd name="T14" fmla="*/ 0 w 44"/>
                <a:gd name="T15" fmla="*/ 0 h 78"/>
                <a:gd name="T16" fmla="*/ 0 w 44"/>
                <a:gd name="T17" fmla="*/ 0 h 78"/>
                <a:gd name="T18" fmla="*/ 0 w 44"/>
                <a:gd name="T19" fmla="*/ 0 h 78"/>
                <a:gd name="T20" fmla="*/ 0 w 44"/>
                <a:gd name="T21" fmla="*/ 0 h 78"/>
                <a:gd name="T22" fmla="*/ 0 w 44"/>
                <a:gd name="T23" fmla="*/ 0 h 78"/>
                <a:gd name="T24" fmla="*/ 0 w 44"/>
                <a:gd name="T25" fmla="*/ 0 h 78"/>
                <a:gd name="T26" fmla="*/ 0 w 44"/>
                <a:gd name="T27" fmla="*/ 0 h 78"/>
                <a:gd name="T28" fmla="*/ 0 w 44"/>
                <a:gd name="T29" fmla="*/ 0 h 78"/>
                <a:gd name="T30" fmla="*/ 0 w 44"/>
                <a:gd name="T31" fmla="*/ 0 h 78"/>
                <a:gd name="T32" fmla="*/ 0 w 44"/>
                <a:gd name="T33" fmla="*/ 0 h 78"/>
                <a:gd name="T34" fmla="*/ 0 w 44"/>
                <a:gd name="T35" fmla="*/ 0 h 78"/>
                <a:gd name="T36" fmla="*/ 0 w 44"/>
                <a:gd name="T37" fmla="*/ 0 h 78"/>
                <a:gd name="T38" fmla="*/ 0 w 44"/>
                <a:gd name="T39" fmla="*/ 0 h 78"/>
                <a:gd name="T40" fmla="*/ 0 w 44"/>
                <a:gd name="T41" fmla="*/ 0 h 7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78">
                  <a:moveTo>
                    <a:pt x="41" y="12"/>
                  </a:moveTo>
                  <a:lnTo>
                    <a:pt x="43" y="21"/>
                  </a:lnTo>
                  <a:lnTo>
                    <a:pt x="44" y="32"/>
                  </a:lnTo>
                  <a:lnTo>
                    <a:pt x="43" y="42"/>
                  </a:lnTo>
                  <a:lnTo>
                    <a:pt x="41" y="51"/>
                  </a:lnTo>
                  <a:lnTo>
                    <a:pt x="35" y="57"/>
                  </a:lnTo>
                  <a:lnTo>
                    <a:pt x="30" y="63"/>
                  </a:lnTo>
                  <a:lnTo>
                    <a:pt x="26" y="71"/>
                  </a:lnTo>
                  <a:lnTo>
                    <a:pt x="22" y="78"/>
                  </a:lnTo>
                  <a:lnTo>
                    <a:pt x="16" y="76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4" y="64"/>
                  </a:lnTo>
                  <a:lnTo>
                    <a:pt x="0" y="49"/>
                  </a:lnTo>
                  <a:lnTo>
                    <a:pt x="1" y="34"/>
                  </a:lnTo>
                  <a:lnTo>
                    <a:pt x="5" y="19"/>
                  </a:lnTo>
                  <a:lnTo>
                    <a:pt x="13" y="5"/>
                  </a:lnTo>
                  <a:lnTo>
                    <a:pt x="20" y="0"/>
                  </a:lnTo>
                  <a:lnTo>
                    <a:pt x="29" y="0"/>
                  </a:lnTo>
                  <a:lnTo>
                    <a:pt x="36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96" name="Freeform 987"/>
            <p:cNvSpPr>
              <a:spLocks/>
            </p:cNvSpPr>
            <p:nvPr/>
          </p:nvSpPr>
          <p:spPr bwMode="auto">
            <a:xfrm>
              <a:off x="1733" y="1339"/>
              <a:ext cx="9" cy="14"/>
            </a:xfrm>
            <a:custGeom>
              <a:avLst/>
              <a:gdLst>
                <a:gd name="T0" fmla="*/ 0 w 37"/>
                <a:gd name="T1" fmla="*/ 0 h 40"/>
                <a:gd name="T2" fmla="*/ 0 w 37"/>
                <a:gd name="T3" fmla="*/ 0 h 40"/>
                <a:gd name="T4" fmla="*/ 0 w 37"/>
                <a:gd name="T5" fmla="*/ 0 h 40"/>
                <a:gd name="T6" fmla="*/ 0 w 37"/>
                <a:gd name="T7" fmla="*/ 0 h 40"/>
                <a:gd name="T8" fmla="*/ 0 w 37"/>
                <a:gd name="T9" fmla="*/ 0 h 40"/>
                <a:gd name="T10" fmla="*/ 0 w 37"/>
                <a:gd name="T11" fmla="*/ 0 h 40"/>
                <a:gd name="T12" fmla="*/ 0 w 37"/>
                <a:gd name="T13" fmla="*/ 0 h 40"/>
                <a:gd name="T14" fmla="*/ 0 w 37"/>
                <a:gd name="T15" fmla="*/ 0 h 40"/>
                <a:gd name="T16" fmla="*/ 0 w 37"/>
                <a:gd name="T17" fmla="*/ 0 h 40"/>
                <a:gd name="T18" fmla="*/ 0 w 37"/>
                <a:gd name="T19" fmla="*/ 0 h 40"/>
                <a:gd name="T20" fmla="*/ 0 w 37"/>
                <a:gd name="T21" fmla="*/ 0 h 40"/>
                <a:gd name="T22" fmla="*/ 0 w 37"/>
                <a:gd name="T23" fmla="*/ 0 h 40"/>
                <a:gd name="T24" fmla="*/ 0 w 37"/>
                <a:gd name="T25" fmla="*/ 0 h 40"/>
                <a:gd name="T26" fmla="*/ 0 w 37"/>
                <a:gd name="T27" fmla="*/ 0 h 40"/>
                <a:gd name="T28" fmla="*/ 0 w 37"/>
                <a:gd name="T29" fmla="*/ 0 h 40"/>
                <a:gd name="T30" fmla="*/ 0 w 37"/>
                <a:gd name="T31" fmla="*/ 0 h 40"/>
                <a:gd name="T32" fmla="*/ 0 w 37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7" h="40">
                  <a:moveTo>
                    <a:pt x="37" y="12"/>
                  </a:moveTo>
                  <a:lnTo>
                    <a:pt x="34" y="21"/>
                  </a:lnTo>
                  <a:lnTo>
                    <a:pt x="31" y="28"/>
                  </a:lnTo>
                  <a:lnTo>
                    <a:pt x="24" y="35"/>
                  </a:lnTo>
                  <a:lnTo>
                    <a:pt x="17" y="40"/>
                  </a:lnTo>
                  <a:lnTo>
                    <a:pt x="12" y="38"/>
                  </a:lnTo>
                  <a:lnTo>
                    <a:pt x="7" y="34"/>
                  </a:lnTo>
                  <a:lnTo>
                    <a:pt x="2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7" y="12"/>
                  </a:lnTo>
                  <a:lnTo>
                    <a:pt x="11" y="5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3" y="8"/>
                  </a:lnTo>
                  <a:lnTo>
                    <a:pt x="37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97" name="Freeform 988"/>
            <p:cNvSpPr>
              <a:spLocks/>
            </p:cNvSpPr>
            <p:nvPr/>
          </p:nvSpPr>
          <p:spPr bwMode="auto">
            <a:xfrm>
              <a:off x="1553" y="1350"/>
              <a:ext cx="7" cy="17"/>
            </a:xfrm>
            <a:custGeom>
              <a:avLst/>
              <a:gdLst>
                <a:gd name="T0" fmla="*/ 0 w 29"/>
                <a:gd name="T1" fmla="*/ 0 h 52"/>
                <a:gd name="T2" fmla="*/ 0 w 29"/>
                <a:gd name="T3" fmla="*/ 0 h 52"/>
                <a:gd name="T4" fmla="*/ 0 w 29"/>
                <a:gd name="T5" fmla="*/ 0 h 52"/>
                <a:gd name="T6" fmla="*/ 0 w 29"/>
                <a:gd name="T7" fmla="*/ 0 h 52"/>
                <a:gd name="T8" fmla="*/ 0 w 29"/>
                <a:gd name="T9" fmla="*/ 0 h 52"/>
                <a:gd name="T10" fmla="*/ 0 w 29"/>
                <a:gd name="T11" fmla="*/ 0 h 52"/>
                <a:gd name="T12" fmla="*/ 0 w 29"/>
                <a:gd name="T13" fmla="*/ 0 h 52"/>
                <a:gd name="T14" fmla="*/ 0 w 29"/>
                <a:gd name="T15" fmla="*/ 0 h 52"/>
                <a:gd name="T16" fmla="*/ 0 w 29"/>
                <a:gd name="T17" fmla="*/ 0 h 52"/>
                <a:gd name="T18" fmla="*/ 0 w 29"/>
                <a:gd name="T19" fmla="*/ 0 h 52"/>
                <a:gd name="T20" fmla="*/ 0 w 29"/>
                <a:gd name="T21" fmla="*/ 0 h 52"/>
                <a:gd name="T22" fmla="*/ 0 w 29"/>
                <a:gd name="T23" fmla="*/ 0 h 52"/>
                <a:gd name="T24" fmla="*/ 0 w 29"/>
                <a:gd name="T25" fmla="*/ 0 h 52"/>
                <a:gd name="T26" fmla="*/ 0 w 29"/>
                <a:gd name="T27" fmla="*/ 0 h 52"/>
                <a:gd name="T28" fmla="*/ 0 w 29"/>
                <a:gd name="T29" fmla="*/ 0 h 52"/>
                <a:gd name="T30" fmla="*/ 0 w 29"/>
                <a:gd name="T31" fmla="*/ 0 h 52"/>
                <a:gd name="T32" fmla="*/ 0 w 29"/>
                <a:gd name="T33" fmla="*/ 0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52">
                  <a:moveTo>
                    <a:pt x="26" y="11"/>
                  </a:moveTo>
                  <a:lnTo>
                    <a:pt x="29" y="19"/>
                  </a:lnTo>
                  <a:lnTo>
                    <a:pt x="29" y="27"/>
                  </a:lnTo>
                  <a:lnTo>
                    <a:pt x="29" y="35"/>
                  </a:lnTo>
                  <a:lnTo>
                    <a:pt x="26" y="44"/>
                  </a:lnTo>
                  <a:lnTo>
                    <a:pt x="23" y="47"/>
                  </a:lnTo>
                  <a:lnTo>
                    <a:pt x="18" y="50"/>
                  </a:lnTo>
                  <a:lnTo>
                    <a:pt x="14" y="52"/>
                  </a:lnTo>
                  <a:lnTo>
                    <a:pt x="8" y="50"/>
                  </a:lnTo>
                  <a:lnTo>
                    <a:pt x="2" y="41"/>
                  </a:lnTo>
                  <a:lnTo>
                    <a:pt x="0" y="30"/>
                  </a:lnTo>
                  <a:lnTo>
                    <a:pt x="0" y="17"/>
                  </a:lnTo>
                  <a:lnTo>
                    <a:pt x="2" y="6"/>
                  </a:lnTo>
                  <a:lnTo>
                    <a:pt x="8" y="0"/>
                  </a:lnTo>
                  <a:lnTo>
                    <a:pt x="15" y="0"/>
                  </a:lnTo>
                  <a:lnTo>
                    <a:pt x="22" y="4"/>
                  </a:lnTo>
                  <a:lnTo>
                    <a:pt x="26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98" name="Freeform 989"/>
            <p:cNvSpPr>
              <a:spLocks/>
            </p:cNvSpPr>
            <p:nvPr/>
          </p:nvSpPr>
          <p:spPr bwMode="auto">
            <a:xfrm>
              <a:off x="1678" y="1357"/>
              <a:ext cx="8" cy="12"/>
            </a:xfrm>
            <a:custGeom>
              <a:avLst/>
              <a:gdLst>
                <a:gd name="T0" fmla="*/ 0 w 30"/>
                <a:gd name="T1" fmla="*/ 0 h 38"/>
                <a:gd name="T2" fmla="*/ 0 w 30"/>
                <a:gd name="T3" fmla="*/ 0 h 38"/>
                <a:gd name="T4" fmla="*/ 0 w 30"/>
                <a:gd name="T5" fmla="*/ 0 h 38"/>
                <a:gd name="T6" fmla="*/ 0 w 30"/>
                <a:gd name="T7" fmla="*/ 0 h 38"/>
                <a:gd name="T8" fmla="*/ 0 w 30"/>
                <a:gd name="T9" fmla="*/ 0 h 38"/>
                <a:gd name="T10" fmla="*/ 0 w 30"/>
                <a:gd name="T11" fmla="*/ 0 h 38"/>
                <a:gd name="T12" fmla="*/ 0 w 30"/>
                <a:gd name="T13" fmla="*/ 0 h 38"/>
                <a:gd name="T14" fmla="*/ 0 w 30"/>
                <a:gd name="T15" fmla="*/ 0 h 38"/>
                <a:gd name="T16" fmla="*/ 0 w 30"/>
                <a:gd name="T17" fmla="*/ 0 h 38"/>
                <a:gd name="T18" fmla="*/ 0 w 30"/>
                <a:gd name="T19" fmla="*/ 0 h 38"/>
                <a:gd name="T20" fmla="*/ 0 w 30"/>
                <a:gd name="T21" fmla="*/ 0 h 38"/>
                <a:gd name="T22" fmla="*/ 0 w 30"/>
                <a:gd name="T23" fmla="*/ 0 h 38"/>
                <a:gd name="T24" fmla="*/ 0 w 30"/>
                <a:gd name="T25" fmla="*/ 0 h 38"/>
                <a:gd name="T26" fmla="*/ 0 w 30"/>
                <a:gd name="T27" fmla="*/ 0 h 38"/>
                <a:gd name="T28" fmla="*/ 0 w 30"/>
                <a:gd name="T29" fmla="*/ 0 h 38"/>
                <a:gd name="T30" fmla="*/ 0 w 30"/>
                <a:gd name="T31" fmla="*/ 0 h 38"/>
                <a:gd name="T32" fmla="*/ 0 w 30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8">
                  <a:moveTo>
                    <a:pt x="29" y="17"/>
                  </a:moveTo>
                  <a:lnTo>
                    <a:pt x="30" y="23"/>
                  </a:lnTo>
                  <a:lnTo>
                    <a:pt x="28" y="28"/>
                  </a:lnTo>
                  <a:lnTo>
                    <a:pt x="24" y="34"/>
                  </a:lnTo>
                  <a:lnTo>
                    <a:pt x="20" y="38"/>
                  </a:lnTo>
                  <a:lnTo>
                    <a:pt x="14" y="38"/>
                  </a:lnTo>
                  <a:lnTo>
                    <a:pt x="9" y="35"/>
                  </a:lnTo>
                  <a:lnTo>
                    <a:pt x="5" y="31"/>
                  </a:lnTo>
                  <a:lnTo>
                    <a:pt x="2" y="26"/>
                  </a:lnTo>
                  <a:lnTo>
                    <a:pt x="1" y="20"/>
                  </a:lnTo>
                  <a:lnTo>
                    <a:pt x="0" y="13"/>
                  </a:lnTo>
                  <a:lnTo>
                    <a:pt x="0" y="6"/>
                  </a:lnTo>
                  <a:lnTo>
                    <a:pt x="0" y="0"/>
                  </a:lnTo>
                  <a:lnTo>
                    <a:pt x="8" y="2"/>
                  </a:lnTo>
                  <a:lnTo>
                    <a:pt x="16" y="4"/>
                  </a:lnTo>
                  <a:lnTo>
                    <a:pt x="23" y="10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99" name="Freeform 990"/>
            <p:cNvSpPr>
              <a:spLocks/>
            </p:cNvSpPr>
            <p:nvPr/>
          </p:nvSpPr>
          <p:spPr bwMode="auto">
            <a:xfrm>
              <a:off x="1641" y="1361"/>
              <a:ext cx="12" cy="15"/>
            </a:xfrm>
            <a:custGeom>
              <a:avLst/>
              <a:gdLst>
                <a:gd name="T0" fmla="*/ 0 w 43"/>
                <a:gd name="T1" fmla="*/ 0 h 44"/>
                <a:gd name="T2" fmla="*/ 0 w 43"/>
                <a:gd name="T3" fmla="*/ 0 h 44"/>
                <a:gd name="T4" fmla="*/ 0 w 43"/>
                <a:gd name="T5" fmla="*/ 0 h 44"/>
                <a:gd name="T6" fmla="*/ 0 w 43"/>
                <a:gd name="T7" fmla="*/ 0 h 44"/>
                <a:gd name="T8" fmla="*/ 0 w 43"/>
                <a:gd name="T9" fmla="*/ 0 h 44"/>
                <a:gd name="T10" fmla="*/ 0 w 43"/>
                <a:gd name="T11" fmla="*/ 0 h 44"/>
                <a:gd name="T12" fmla="*/ 0 w 43"/>
                <a:gd name="T13" fmla="*/ 0 h 44"/>
                <a:gd name="T14" fmla="*/ 0 w 43"/>
                <a:gd name="T15" fmla="*/ 0 h 44"/>
                <a:gd name="T16" fmla="*/ 0 w 43"/>
                <a:gd name="T17" fmla="*/ 0 h 44"/>
                <a:gd name="T18" fmla="*/ 0 w 43"/>
                <a:gd name="T19" fmla="*/ 0 h 44"/>
                <a:gd name="T20" fmla="*/ 0 w 43"/>
                <a:gd name="T21" fmla="*/ 0 h 44"/>
                <a:gd name="T22" fmla="*/ 0 w 43"/>
                <a:gd name="T23" fmla="*/ 0 h 44"/>
                <a:gd name="T24" fmla="*/ 0 w 43"/>
                <a:gd name="T25" fmla="*/ 0 h 44"/>
                <a:gd name="T26" fmla="*/ 0 w 43"/>
                <a:gd name="T27" fmla="*/ 0 h 44"/>
                <a:gd name="T28" fmla="*/ 0 w 43"/>
                <a:gd name="T29" fmla="*/ 0 h 44"/>
                <a:gd name="T30" fmla="*/ 0 w 43"/>
                <a:gd name="T31" fmla="*/ 0 h 44"/>
                <a:gd name="T32" fmla="*/ 0 w 43"/>
                <a:gd name="T33" fmla="*/ 0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44">
                  <a:moveTo>
                    <a:pt x="43" y="6"/>
                  </a:moveTo>
                  <a:lnTo>
                    <a:pt x="40" y="16"/>
                  </a:lnTo>
                  <a:lnTo>
                    <a:pt x="33" y="27"/>
                  </a:lnTo>
                  <a:lnTo>
                    <a:pt x="25" y="35"/>
                  </a:lnTo>
                  <a:lnTo>
                    <a:pt x="16" y="44"/>
                  </a:lnTo>
                  <a:lnTo>
                    <a:pt x="11" y="43"/>
                  </a:lnTo>
                  <a:lnTo>
                    <a:pt x="5" y="41"/>
                  </a:lnTo>
                  <a:lnTo>
                    <a:pt x="1" y="38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5" y="15"/>
                  </a:lnTo>
                  <a:lnTo>
                    <a:pt x="12" y="7"/>
                  </a:lnTo>
                  <a:lnTo>
                    <a:pt x="20" y="1"/>
                  </a:lnTo>
                  <a:lnTo>
                    <a:pt x="27" y="0"/>
                  </a:lnTo>
                  <a:lnTo>
                    <a:pt x="33" y="1"/>
                  </a:lnTo>
                  <a:lnTo>
                    <a:pt x="39" y="3"/>
                  </a:lnTo>
                  <a:lnTo>
                    <a:pt x="43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00" name="Freeform 991"/>
            <p:cNvSpPr>
              <a:spLocks/>
            </p:cNvSpPr>
            <p:nvPr/>
          </p:nvSpPr>
          <p:spPr bwMode="auto">
            <a:xfrm>
              <a:off x="1814" y="1362"/>
              <a:ext cx="6" cy="8"/>
            </a:xfrm>
            <a:custGeom>
              <a:avLst/>
              <a:gdLst>
                <a:gd name="T0" fmla="*/ 0 w 20"/>
                <a:gd name="T1" fmla="*/ 0 h 23"/>
                <a:gd name="T2" fmla="*/ 0 w 20"/>
                <a:gd name="T3" fmla="*/ 0 h 23"/>
                <a:gd name="T4" fmla="*/ 0 w 20"/>
                <a:gd name="T5" fmla="*/ 0 h 23"/>
                <a:gd name="T6" fmla="*/ 0 w 20"/>
                <a:gd name="T7" fmla="*/ 0 h 23"/>
                <a:gd name="T8" fmla="*/ 0 w 20"/>
                <a:gd name="T9" fmla="*/ 0 h 23"/>
                <a:gd name="T10" fmla="*/ 0 w 20"/>
                <a:gd name="T11" fmla="*/ 0 h 23"/>
                <a:gd name="T12" fmla="*/ 0 w 20"/>
                <a:gd name="T13" fmla="*/ 0 h 23"/>
                <a:gd name="T14" fmla="*/ 0 w 20"/>
                <a:gd name="T15" fmla="*/ 0 h 23"/>
                <a:gd name="T16" fmla="*/ 0 w 20"/>
                <a:gd name="T17" fmla="*/ 0 h 23"/>
                <a:gd name="T18" fmla="*/ 0 w 20"/>
                <a:gd name="T19" fmla="*/ 0 h 23"/>
                <a:gd name="T20" fmla="*/ 0 w 20"/>
                <a:gd name="T21" fmla="*/ 0 h 23"/>
                <a:gd name="T22" fmla="*/ 0 w 20"/>
                <a:gd name="T23" fmla="*/ 0 h 23"/>
                <a:gd name="T24" fmla="*/ 0 w 20"/>
                <a:gd name="T25" fmla="*/ 0 h 23"/>
                <a:gd name="T26" fmla="*/ 0 w 20"/>
                <a:gd name="T27" fmla="*/ 0 h 23"/>
                <a:gd name="T28" fmla="*/ 0 w 20"/>
                <a:gd name="T29" fmla="*/ 0 h 23"/>
                <a:gd name="T30" fmla="*/ 0 w 20"/>
                <a:gd name="T31" fmla="*/ 0 h 23"/>
                <a:gd name="T32" fmla="*/ 0 w 20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23">
                  <a:moveTo>
                    <a:pt x="20" y="11"/>
                  </a:moveTo>
                  <a:lnTo>
                    <a:pt x="20" y="16"/>
                  </a:lnTo>
                  <a:lnTo>
                    <a:pt x="17" y="19"/>
                  </a:lnTo>
                  <a:lnTo>
                    <a:pt x="15" y="22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5" y="22"/>
                  </a:lnTo>
                  <a:lnTo>
                    <a:pt x="2" y="21"/>
                  </a:lnTo>
                  <a:lnTo>
                    <a:pt x="1" y="17"/>
                  </a:lnTo>
                  <a:lnTo>
                    <a:pt x="0" y="12"/>
                  </a:lnTo>
                  <a:lnTo>
                    <a:pt x="1" y="8"/>
                  </a:lnTo>
                  <a:lnTo>
                    <a:pt x="4" y="4"/>
                  </a:lnTo>
                  <a:lnTo>
                    <a:pt x="6" y="0"/>
                  </a:lnTo>
                  <a:lnTo>
                    <a:pt x="9" y="2"/>
                  </a:lnTo>
                  <a:lnTo>
                    <a:pt x="14" y="4"/>
                  </a:lnTo>
                  <a:lnTo>
                    <a:pt x="17" y="8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01" name="Freeform 992"/>
            <p:cNvSpPr>
              <a:spLocks/>
            </p:cNvSpPr>
            <p:nvPr/>
          </p:nvSpPr>
          <p:spPr bwMode="auto">
            <a:xfrm>
              <a:off x="1566" y="1371"/>
              <a:ext cx="6" cy="10"/>
            </a:xfrm>
            <a:custGeom>
              <a:avLst/>
              <a:gdLst>
                <a:gd name="T0" fmla="*/ 0 w 21"/>
                <a:gd name="T1" fmla="*/ 0 h 29"/>
                <a:gd name="T2" fmla="*/ 0 w 21"/>
                <a:gd name="T3" fmla="*/ 0 h 29"/>
                <a:gd name="T4" fmla="*/ 0 w 21"/>
                <a:gd name="T5" fmla="*/ 0 h 29"/>
                <a:gd name="T6" fmla="*/ 0 w 21"/>
                <a:gd name="T7" fmla="*/ 0 h 29"/>
                <a:gd name="T8" fmla="*/ 0 w 21"/>
                <a:gd name="T9" fmla="*/ 0 h 29"/>
                <a:gd name="T10" fmla="*/ 0 w 21"/>
                <a:gd name="T11" fmla="*/ 0 h 29"/>
                <a:gd name="T12" fmla="*/ 0 w 21"/>
                <a:gd name="T13" fmla="*/ 0 h 29"/>
                <a:gd name="T14" fmla="*/ 0 w 21"/>
                <a:gd name="T15" fmla="*/ 0 h 29"/>
                <a:gd name="T16" fmla="*/ 0 w 21"/>
                <a:gd name="T17" fmla="*/ 0 h 29"/>
                <a:gd name="T18" fmla="*/ 0 w 21"/>
                <a:gd name="T19" fmla="*/ 0 h 29"/>
                <a:gd name="T20" fmla="*/ 0 w 21"/>
                <a:gd name="T21" fmla="*/ 0 h 29"/>
                <a:gd name="T22" fmla="*/ 0 w 21"/>
                <a:gd name="T23" fmla="*/ 0 h 29"/>
                <a:gd name="T24" fmla="*/ 0 w 21"/>
                <a:gd name="T25" fmla="*/ 0 h 29"/>
                <a:gd name="T26" fmla="*/ 0 w 21"/>
                <a:gd name="T27" fmla="*/ 0 h 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29">
                  <a:moveTo>
                    <a:pt x="21" y="27"/>
                  </a:moveTo>
                  <a:lnTo>
                    <a:pt x="18" y="29"/>
                  </a:lnTo>
                  <a:lnTo>
                    <a:pt x="14" y="29"/>
                  </a:lnTo>
                  <a:lnTo>
                    <a:pt x="10" y="29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0"/>
                  </a:lnTo>
                  <a:lnTo>
                    <a:pt x="8" y="4"/>
                  </a:lnTo>
                  <a:lnTo>
                    <a:pt x="15" y="11"/>
                  </a:lnTo>
                  <a:lnTo>
                    <a:pt x="20" y="19"/>
                  </a:lnTo>
                  <a:lnTo>
                    <a:pt x="21" y="2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02" name="Freeform 993"/>
            <p:cNvSpPr>
              <a:spLocks/>
            </p:cNvSpPr>
            <p:nvPr/>
          </p:nvSpPr>
          <p:spPr bwMode="auto">
            <a:xfrm>
              <a:off x="1878" y="1374"/>
              <a:ext cx="5" cy="8"/>
            </a:xfrm>
            <a:custGeom>
              <a:avLst/>
              <a:gdLst>
                <a:gd name="T0" fmla="*/ 0 w 19"/>
                <a:gd name="T1" fmla="*/ 0 h 24"/>
                <a:gd name="T2" fmla="*/ 0 w 19"/>
                <a:gd name="T3" fmla="*/ 0 h 24"/>
                <a:gd name="T4" fmla="*/ 0 w 19"/>
                <a:gd name="T5" fmla="*/ 0 h 24"/>
                <a:gd name="T6" fmla="*/ 0 w 19"/>
                <a:gd name="T7" fmla="*/ 0 h 24"/>
                <a:gd name="T8" fmla="*/ 0 w 19"/>
                <a:gd name="T9" fmla="*/ 0 h 24"/>
                <a:gd name="T10" fmla="*/ 0 w 19"/>
                <a:gd name="T11" fmla="*/ 0 h 24"/>
                <a:gd name="T12" fmla="*/ 0 w 19"/>
                <a:gd name="T13" fmla="*/ 0 h 24"/>
                <a:gd name="T14" fmla="*/ 0 w 19"/>
                <a:gd name="T15" fmla="*/ 0 h 24"/>
                <a:gd name="T16" fmla="*/ 0 w 19"/>
                <a:gd name="T17" fmla="*/ 0 h 24"/>
                <a:gd name="T18" fmla="*/ 0 w 19"/>
                <a:gd name="T19" fmla="*/ 0 h 24"/>
                <a:gd name="T20" fmla="*/ 0 w 19"/>
                <a:gd name="T21" fmla="*/ 0 h 24"/>
                <a:gd name="T22" fmla="*/ 0 w 19"/>
                <a:gd name="T23" fmla="*/ 0 h 24"/>
                <a:gd name="T24" fmla="*/ 0 w 19"/>
                <a:gd name="T25" fmla="*/ 0 h 24"/>
                <a:gd name="T26" fmla="*/ 0 w 19"/>
                <a:gd name="T27" fmla="*/ 0 h 24"/>
                <a:gd name="T28" fmla="*/ 0 w 19"/>
                <a:gd name="T29" fmla="*/ 0 h 24"/>
                <a:gd name="T30" fmla="*/ 0 w 19"/>
                <a:gd name="T31" fmla="*/ 0 h 24"/>
                <a:gd name="T32" fmla="*/ 0 w 19"/>
                <a:gd name="T33" fmla="*/ 0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24">
                  <a:moveTo>
                    <a:pt x="19" y="11"/>
                  </a:moveTo>
                  <a:lnTo>
                    <a:pt x="19" y="15"/>
                  </a:lnTo>
                  <a:lnTo>
                    <a:pt x="16" y="18"/>
                  </a:lnTo>
                  <a:lnTo>
                    <a:pt x="14" y="22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4" y="23"/>
                  </a:lnTo>
                  <a:lnTo>
                    <a:pt x="2" y="20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9"/>
                  </a:lnTo>
                  <a:lnTo>
                    <a:pt x="1" y="3"/>
                  </a:lnTo>
                  <a:lnTo>
                    <a:pt x="2" y="0"/>
                  </a:lnTo>
                  <a:lnTo>
                    <a:pt x="7" y="1"/>
                  </a:lnTo>
                  <a:lnTo>
                    <a:pt x="12" y="3"/>
                  </a:lnTo>
                  <a:lnTo>
                    <a:pt x="16" y="7"/>
                  </a:lnTo>
                  <a:lnTo>
                    <a:pt x="19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03" name="Freeform 994"/>
            <p:cNvSpPr>
              <a:spLocks/>
            </p:cNvSpPr>
            <p:nvPr/>
          </p:nvSpPr>
          <p:spPr bwMode="auto">
            <a:xfrm>
              <a:off x="1581" y="1377"/>
              <a:ext cx="8" cy="9"/>
            </a:xfrm>
            <a:custGeom>
              <a:avLst/>
              <a:gdLst>
                <a:gd name="T0" fmla="*/ 0 w 29"/>
                <a:gd name="T1" fmla="*/ 0 h 28"/>
                <a:gd name="T2" fmla="*/ 0 w 29"/>
                <a:gd name="T3" fmla="*/ 0 h 28"/>
                <a:gd name="T4" fmla="*/ 0 w 29"/>
                <a:gd name="T5" fmla="*/ 0 h 28"/>
                <a:gd name="T6" fmla="*/ 0 w 29"/>
                <a:gd name="T7" fmla="*/ 0 h 28"/>
                <a:gd name="T8" fmla="*/ 0 w 29"/>
                <a:gd name="T9" fmla="*/ 0 h 28"/>
                <a:gd name="T10" fmla="*/ 0 w 29"/>
                <a:gd name="T11" fmla="*/ 0 h 28"/>
                <a:gd name="T12" fmla="*/ 0 w 29"/>
                <a:gd name="T13" fmla="*/ 0 h 28"/>
                <a:gd name="T14" fmla="*/ 0 w 29"/>
                <a:gd name="T15" fmla="*/ 0 h 28"/>
                <a:gd name="T16" fmla="*/ 0 w 29"/>
                <a:gd name="T17" fmla="*/ 0 h 28"/>
                <a:gd name="T18" fmla="*/ 0 w 29"/>
                <a:gd name="T19" fmla="*/ 0 h 28"/>
                <a:gd name="T20" fmla="*/ 0 w 29"/>
                <a:gd name="T21" fmla="*/ 0 h 28"/>
                <a:gd name="T22" fmla="*/ 0 w 29"/>
                <a:gd name="T23" fmla="*/ 0 h 28"/>
                <a:gd name="T24" fmla="*/ 0 w 29"/>
                <a:gd name="T25" fmla="*/ 0 h 28"/>
                <a:gd name="T26" fmla="*/ 0 w 29"/>
                <a:gd name="T27" fmla="*/ 0 h 28"/>
                <a:gd name="T28" fmla="*/ 0 w 29"/>
                <a:gd name="T29" fmla="*/ 0 h 28"/>
                <a:gd name="T30" fmla="*/ 0 w 29"/>
                <a:gd name="T31" fmla="*/ 0 h 28"/>
                <a:gd name="T32" fmla="*/ 0 w 29"/>
                <a:gd name="T33" fmla="*/ 0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28">
                  <a:moveTo>
                    <a:pt x="29" y="16"/>
                  </a:moveTo>
                  <a:lnTo>
                    <a:pt x="29" y="20"/>
                  </a:lnTo>
                  <a:lnTo>
                    <a:pt x="27" y="24"/>
                  </a:lnTo>
                  <a:lnTo>
                    <a:pt x="24" y="26"/>
                  </a:lnTo>
                  <a:lnTo>
                    <a:pt x="20" y="27"/>
                  </a:lnTo>
                  <a:lnTo>
                    <a:pt x="14" y="28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3"/>
                  </a:lnTo>
                  <a:lnTo>
                    <a:pt x="7" y="0"/>
                  </a:lnTo>
                  <a:lnTo>
                    <a:pt x="14" y="2"/>
                  </a:lnTo>
                  <a:lnTo>
                    <a:pt x="20" y="5"/>
                  </a:lnTo>
                  <a:lnTo>
                    <a:pt x="26" y="10"/>
                  </a:lnTo>
                  <a:lnTo>
                    <a:pt x="2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04" name="Freeform 995"/>
            <p:cNvSpPr>
              <a:spLocks/>
            </p:cNvSpPr>
            <p:nvPr/>
          </p:nvSpPr>
          <p:spPr bwMode="auto">
            <a:xfrm>
              <a:off x="1723" y="1377"/>
              <a:ext cx="6" cy="9"/>
            </a:xfrm>
            <a:custGeom>
              <a:avLst/>
              <a:gdLst>
                <a:gd name="T0" fmla="*/ 0 w 23"/>
                <a:gd name="T1" fmla="*/ 0 h 26"/>
                <a:gd name="T2" fmla="*/ 0 w 23"/>
                <a:gd name="T3" fmla="*/ 0 h 26"/>
                <a:gd name="T4" fmla="*/ 0 w 23"/>
                <a:gd name="T5" fmla="*/ 0 h 26"/>
                <a:gd name="T6" fmla="*/ 0 w 23"/>
                <a:gd name="T7" fmla="*/ 0 h 26"/>
                <a:gd name="T8" fmla="*/ 0 w 23"/>
                <a:gd name="T9" fmla="*/ 0 h 26"/>
                <a:gd name="T10" fmla="*/ 0 w 23"/>
                <a:gd name="T11" fmla="*/ 0 h 26"/>
                <a:gd name="T12" fmla="*/ 0 w 23"/>
                <a:gd name="T13" fmla="*/ 0 h 26"/>
                <a:gd name="T14" fmla="*/ 0 w 23"/>
                <a:gd name="T15" fmla="*/ 0 h 26"/>
                <a:gd name="T16" fmla="*/ 0 w 23"/>
                <a:gd name="T17" fmla="*/ 0 h 26"/>
                <a:gd name="T18" fmla="*/ 0 w 23"/>
                <a:gd name="T19" fmla="*/ 0 h 26"/>
                <a:gd name="T20" fmla="*/ 0 w 23"/>
                <a:gd name="T21" fmla="*/ 0 h 26"/>
                <a:gd name="T22" fmla="*/ 0 w 23"/>
                <a:gd name="T23" fmla="*/ 0 h 26"/>
                <a:gd name="T24" fmla="*/ 0 w 23"/>
                <a:gd name="T25" fmla="*/ 0 h 26"/>
                <a:gd name="T26" fmla="*/ 0 w 23"/>
                <a:gd name="T27" fmla="*/ 0 h 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" h="26">
                  <a:moveTo>
                    <a:pt x="22" y="18"/>
                  </a:moveTo>
                  <a:lnTo>
                    <a:pt x="18" y="23"/>
                  </a:lnTo>
                  <a:lnTo>
                    <a:pt x="14" y="25"/>
                  </a:lnTo>
                  <a:lnTo>
                    <a:pt x="8" y="26"/>
                  </a:lnTo>
                  <a:lnTo>
                    <a:pt x="2" y="26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16"/>
                  </a:lnTo>
                  <a:lnTo>
                    <a:pt x="21" y="0"/>
                  </a:lnTo>
                  <a:lnTo>
                    <a:pt x="22" y="3"/>
                  </a:lnTo>
                  <a:lnTo>
                    <a:pt x="23" y="9"/>
                  </a:lnTo>
                  <a:lnTo>
                    <a:pt x="23" y="13"/>
                  </a:lnTo>
                  <a:lnTo>
                    <a:pt x="22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05" name="Freeform 996"/>
            <p:cNvSpPr>
              <a:spLocks/>
            </p:cNvSpPr>
            <p:nvPr/>
          </p:nvSpPr>
          <p:spPr bwMode="auto">
            <a:xfrm>
              <a:off x="1622" y="1382"/>
              <a:ext cx="8" cy="12"/>
            </a:xfrm>
            <a:custGeom>
              <a:avLst/>
              <a:gdLst>
                <a:gd name="T0" fmla="*/ 0 w 29"/>
                <a:gd name="T1" fmla="*/ 0 h 34"/>
                <a:gd name="T2" fmla="*/ 0 w 29"/>
                <a:gd name="T3" fmla="*/ 0 h 34"/>
                <a:gd name="T4" fmla="*/ 0 w 29"/>
                <a:gd name="T5" fmla="*/ 0 h 34"/>
                <a:gd name="T6" fmla="*/ 0 w 29"/>
                <a:gd name="T7" fmla="*/ 0 h 34"/>
                <a:gd name="T8" fmla="*/ 0 w 29"/>
                <a:gd name="T9" fmla="*/ 0 h 34"/>
                <a:gd name="T10" fmla="*/ 0 w 29"/>
                <a:gd name="T11" fmla="*/ 0 h 34"/>
                <a:gd name="T12" fmla="*/ 0 w 29"/>
                <a:gd name="T13" fmla="*/ 0 h 34"/>
                <a:gd name="T14" fmla="*/ 0 w 29"/>
                <a:gd name="T15" fmla="*/ 0 h 34"/>
                <a:gd name="T16" fmla="*/ 0 w 29"/>
                <a:gd name="T17" fmla="*/ 0 h 34"/>
                <a:gd name="T18" fmla="*/ 0 w 29"/>
                <a:gd name="T19" fmla="*/ 0 h 34"/>
                <a:gd name="T20" fmla="*/ 0 w 29"/>
                <a:gd name="T21" fmla="*/ 0 h 34"/>
                <a:gd name="T22" fmla="*/ 0 w 29"/>
                <a:gd name="T23" fmla="*/ 0 h 34"/>
                <a:gd name="T24" fmla="*/ 0 w 29"/>
                <a:gd name="T25" fmla="*/ 0 h 34"/>
                <a:gd name="T26" fmla="*/ 0 w 29"/>
                <a:gd name="T27" fmla="*/ 0 h 34"/>
                <a:gd name="T28" fmla="*/ 0 w 29"/>
                <a:gd name="T29" fmla="*/ 0 h 34"/>
                <a:gd name="T30" fmla="*/ 0 w 29"/>
                <a:gd name="T31" fmla="*/ 0 h 34"/>
                <a:gd name="T32" fmla="*/ 0 w 29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34">
                  <a:moveTo>
                    <a:pt x="29" y="15"/>
                  </a:moveTo>
                  <a:lnTo>
                    <a:pt x="29" y="19"/>
                  </a:lnTo>
                  <a:lnTo>
                    <a:pt x="28" y="25"/>
                  </a:lnTo>
                  <a:lnTo>
                    <a:pt x="25" y="30"/>
                  </a:lnTo>
                  <a:lnTo>
                    <a:pt x="23" y="34"/>
                  </a:lnTo>
                  <a:lnTo>
                    <a:pt x="17" y="31"/>
                  </a:lnTo>
                  <a:lnTo>
                    <a:pt x="10" y="27"/>
                  </a:lnTo>
                  <a:lnTo>
                    <a:pt x="6" y="24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0" y="9"/>
                  </a:lnTo>
                  <a:lnTo>
                    <a:pt x="1" y="3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8" y="4"/>
                  </a:lnTo>
                  <a:lnTo>
                    <a:pt x="24" y="8"/>
                  </a:lnTo>
                  <a:lnTo>
                    <a:pt x="29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06" name="Freeform 997"/>
            <p:cNvSpPr>
              <a:spLocks/>
            </p:cNvSpPr>
            <p:nvPr/>
          </p:nvSpPr>
          <p:spPr bwMode="auto">
            <a:xfrm>
              <a:off x="1903" y="1390"/>
              <a:ext cx="4" cy="5"/>
            </a:xfrm>
            <a:custGeom>
              <a:avLst/>
              <a:gdLst>
                <a:gd name="T0" fmla="*/ 0 w 19"/>
                <a:gd name="T1" fmla="*/ 0 h 15"/>
                <a:gd name="T2" fmla="*/ 0 w 19"/>
                <a:gd name="T3" fmla="*/ 0 h 15"/>
                <a:gd name="T4" fmla="*/ 0 w 19"/>
                <a:gd name="T5" fmla="*/ 0 h 15"/>
                <a:gd name="T6" fmla="*/ 0 w 19"/>
                <a:gd name="T7" fmla="*/ 0 h 15"/>
                <a:gd name="T8" fmla="*/ 0 w 19"/>
                <a:gd name="T9" fmla="*/ 0 h 15"/>
                <a:gd name="T10" fmla="*/ 0 w 19"/>
                <a:gd name="T11" fmla="*/ 0 h 15"/>
                <a:gd name="T12" fmla="*/ 0 w 19"/>
                <a:gd name="T13" fmla="*/ 0 h 15"/>
                <a:gd name="T14" fmla="*/ 0 w 19"/>
                <a:gd name="T15" fmla="*/ 0 h 15"/>
                <a:gd name="T16" fmla="*/ 0 w 19"/>
                <a:gd name="T17" fmla="*/ 0 h 15"/>
                <a:gd name="T18" fmla="*/ 0 w 19"/>
                <a:gd name="T19" fmla="*/ 0 h 15"/>
                <a:gd name="T20" fmla="*/ 0 w 19"/>
                <a:gd name="T21" fmla="*/ 0 h 15"/>
                <a:gd name="T22" fmla="*/ 0 w 19"/>
                <a:gd name="T23" fmla="*/ 0 h 15"/>
                <a:gd name="T24" fmla="*/ 0 w 19"/>
                <a:gd name="T25" fmla="*/ 0 h 15"/>
                <a:gd name="T26" fmla="*/ 0 w 19"/>
                <a:gd name="T27" fmla="*/ 0 h 15"/>
                <a:gd name="T28" fmla="*/ 0 w 19"/>
                <a:gd name="T29" fmla="*/ 0 h 15"/>
                <a:gd name="T30" fmla="*/ 0 w 19"/>
                <a:gd name="T31" fmla="*/ 0 h 15"/>
                <a:gd name="T32" fmla="*/ 0 w 19"/>
                <a:gd name="T33" fmla="*/ 0 h 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15">
                  <a:moveTo>
                    <a:pt x="19" y="6"/>
                  </a:moveTo>
                  <a:lnTo>
                    <a:pt x="19" y="9"/>
                  </a:lnTo>
                  <a:lnTo>
                    <a:pt x="19" y="11"/>
                  </a:lnTo>
                  <a:lnTo>
                    <a:pt x="18" y="14"/>
                  </a:lnTo>
                  <a:lnTo>
                    <a:pt x="15" y="15"/>
                  </a:lnTo>
                  <a:lnTo>
                    <a:pt x="11" y="15"/>
                  </a:lnTo>
                  <a:lnTo>
                    <a:pt x="6" y="14"/>
                  </a:lnTo>
                  <a:lnTo>
                    <a:pt x="3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7" y="2"/>
                  </a:lnTo>
                  <a:lnTo>
                    <a:pt x="19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07" name="Freeform 998"/>
            <p:cNvSpPr>
              <a:spLocks/>
            </p:cNvSpPr>
            <p:nvPr/>
          </p:nvSpPr>
          <p:spPr bwMode="auto">
            <a:xfrm>
              <a:off x="1862" y="1392"/>
              <a:ext cx="10" cy="7"/>
            </a:xfrm>
            <a:custGeom>
              <a:avLst/>
              <a:gdLst>
                <a:gd name="T0" fmla="*/ 0 w 39"/>
                <a:gd name="T1" fmla="*/ 0 h 23"/>
                <a:gd name="T2" fmla="*/ 0 w 39"/>
                <a:gd name="T3" fmla="*/ 0 h 23"/>
                <a:gd name="T4" fmla="*/ 0 w 39"/>
                <a:gd name="T5" fmla="*/ 0 h 23"/>
                <a:gd name="T6" fmla="*/ 0 w 39"/>
                <a:gd name="T7" fmla="*/ 0 h 23"/>
                <a:gd name="T8" fmla="*/ 0 w 39"/>
                <a:gd name="T9" fmla="*/ 0 h 23"/>
                <a:gd name="T10" fmla="*/ 0 w 39"/>
                <a:gd name="T11" fmla="*/ 0 h 23"/>
                <a:gd name="T12" fmla="*/ 0 w 39"/>
                <a:gd name="T13" fmla="*/ 0 h 23"/>
                <a:gd name="T14" fmla="*/ 0 w 39"/>
                <a:gd name="T15" fmla="*/ 0 h 23"/>
                <a:gd name="T16" fmla="*/ 0 w 39"/>
                <a:gd name="T17" fmla="*/ 0 h 23"/>
                <a:gd name="T18" fmla="*/ 0 w 39"/>
                <a:gd name="T19" fmla="*/ 0 h 23"/>
                <a:gd name="T20" fmla="*/ 0 w 39"/>
                <a:gd name="T21" fmla="*/ 0 h 23"/>
                <a:gd name="T22" fmla="*/ 0 w 39"/>
                <a:gd name="T23" fmla="*/ 0 h 23"/>
                <a:gd name="T24" fmla="*/ 0 w 39"/>
                <a:gd name="T25" fmla="*/ 0 h 23"/>
                <a:gd name="T26" fmla="*/ 0 w 39"/>
                <a:gd name="T27" fmla="*/ 0 h 23"/>
                <a:gd name="T28" fmla="*/ 0 w 39"/>
                <a:gd name="T29" fmla="*/ 0 h 23"/>
                <a:gd name="T30" fmla="*/ 0 w 39"/>
                <a:gd name="T31" fmla="*/ 0 h 23"/>
                <a:gd name="T32" fmla="*/ 0 w 39"/>
                <a:gd name="T33" fmla="*/ 0 h 23"/>
                <a:gd name="T34" fmla="*/ 0 w 39"/>
                <a:gd name="T35" fmla="*/ 0 h 23"/>
                <a:gd name="T36" fmla="*/ 0 w 39"/>
                <a:gd name="T37" fmla="*/ 0 h 23"/>
                <a:gd name="T38" fmla="*/ 0 w 39"/>
                <a:gd name="T39" fmla="*/ 0 h 23"/>
                <a:gd name="T40" fmla="*/ 0 w 39"/>
                <a:gd name="T41" fmla="*/ 0 h 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" h="23">
                  <a:moveTo>
                    <a:pt x="39" y="8"/>
                  </a:moveTo>
                  <a:lnTo>
                    <a:pt x="36" y="14"/>
                  </a:lnTo>
                  <a:lnTo>
                    <a:pt x="31" y="19"/>
                  </a:lnTo>
                  <a:lnTo>
                    <a:pt x="25" y="22"/>
                  </a:lnTo>
                  <a:lnTo>
                    <a:pt x="19" y="23"/>
                  </a:lnTo>
                  <a:lnTo>
                    <a:pt x="14" y="23"/>
                  </a:lnTo>
                  <a:lnTo>
                    <a:pt x="8" y="23"/>
                  </a:lnTo>
                  <a:lnTo>
                    <a:pt x="3" y="21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3" y="8"/>
                  </a:lnTo>
                  <a:lnTo>
                    <a:pt x="8" y="5"/>
                  </a:lnTo>
                  <a:lnTo>
                    <a:pt x="13" y="3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8" y="4"/>
                  </a:lnTo>
                  <a:lnTo>
                    <a:pt x="31" y="6"/>
                  </a:lnTo>
                  <a:lnTo>
                    <a:pt x="36" y="7"/>
                  </a:lnTo>
                  <a:lnTo>
                    <a:pt x="39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08" name="Freeform 999"/>
            <p:cNvSpPr>
              <a:spLocks/>
            </p:cNvSpPr>
            <p:nvPr/>
          </p:nvSpPr>
          <p:spPr bwMode="auto">
            <a:xfrm>
              <a:off x="1749" y="1394"/>
              <a:ext cx="10" cy="10"/>
            </a:xfrm>
            <a:custGeom>
              <a:avLst/>
              <a:gdLst>
                <a:gd name="T0" fmla="*/ 0 w 37"/>
                <a:gd name="T1" fmla="*/ 0 h 33"/>
                <a:gd name="T2" fmla="*/ 0 w 37"/>
                <a:gd name="T3" fmla="*/ 0 h 33"/>
                <a:gd name="T4" fmla="*/ 0 w 37"/>
                <a:gd name="T5" fmla="*/ 0 h 33"/>
                <a:gd name="T6" fmla="*/ 0 w 37"/>
                <a:gd name="T7" fmla="*/ 0 h 33"/>
                <a:gd name="T8" fmla="*/ 0 w 37"/>
                <a:gd name="T9" fmla="*/ 0 h 33"/>
                <a:gd name="T10" fmla="*/ 0 w 37"/>
                <a:gd name="T11" fmla="*/ 0 h 33"/>
                <a:gd name="T12" fmla="*/ 0 w 37"/>
                <a:gd name="T13" fmla="*/ 0 h 33"/>
                <a:gd name="T14" fmla="*/ 0 w 37"/>
                <a:gd name="T15" fmla="*/ 0 h 33"/>
                <a:gd name="T16" fmla="*/ 0 w 37"/>
                <a:gd name="T17" fmla="*/ 0 h 33"/>
                <a:gd name="T18" fmla="*/ 0 w 37"/>
                <a:gd name="T19" fmla="*/ 0 h 33"/>
                <a:gd name="T20" fmla="*/ 0 w 37"/>
                <a:gd name="T21" fmla="*/ 0 h 33"/>
                <a:gd name="T22" fmla="*/ 0 w 37"/>
                <a:gd name="T23" fmla="*/ 0 h 33"/>
                <a:gd name="T24" fmla="*/ 0 w 37"/>
                <a:gd name="T25" fmla="*/ 0 h 33"/>
                <a:gd name="T26" fmla="*/ 0 w 37"/>
                <a:gd name="T27" fmla="*/ 0 h 33"/>
                <a:gd name="T28" fmla="*/ 0 w 37"/>
                <a:gd name="T29" fmla="*/ 0 h 33"/>
                <a:gd name="T30" fmla="*/ 0 w 37"/>
                <a:gd name="T31" fmla="*/ 0 h 33"/>
                <a:gd name="T32" fmla="*/ 0 w 37"/>
                <a:gd name="T33" fmla="*/ 0 h 3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7" h="33">
                  <a:moveTo>
                    <a:pt x="37" y="7"/>
                  </a:moveTo>
                  <a:lnTo>
                    <a:pt x="37" y="15"/>
                  </a:lnTo>
                  <a:lnTo>
                    <a:pt x="35" y="21"/>
                  </a:lnTo>
                  <a:lnTo>
                    <a:pt x="30" y="28"/>
                  </a:lnTo>
                  <a:lnTo>
                    <a:pt x="24" y="33"/>
                  </a:lnTo>
                  <a:lnTo>
                    <a:pt x="19" y="30"/>
                  </a:lnTo>
                  <a:lnTo>
                    <a:pt x="13" y="28"/>
                  </a:lnTo>
                  <a:lnTo>
                    <a:pt x="6" y="24"/>
                  </a:lnTo>
                  <a:lnTo>
                    <a:pt x="0" y="23"/>
                  </a:lnTo>
                  <a:lnTo>
                    <a:pt x="4" y="19"/>
                  </a:lnTo>
                  <a:lnTo>
                    <a:pt x="8" y="14"/>
                  </a:lnTo>
                  <a:lnTo>
                    <a:pt x="13" y="8"/>
                  </a:lnTo>
                  <a:lnTo>
                    <a:pt x="19" y="5"/>
                  </a:lnTo>
                  <a:lnTo>
                    <a:pt x="23" y="1"/>
                  </a:lnTo>
                  <a:lnTo>
                    <a:pt x="28" y="0"/>
                  </a:lnTo>
                  <a:lnTo>
                    <a:pt x="33" y="3"/>
                  </a:lnTo>
                  <a:lnTo>
                    <a:pt x="37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09" name="Freeform 1000"/>
            <p:cNvSpPr>
              <a:spLocks/>
            </p:cNvSpPr>
            <p:nvPr/>
          </p:nvSpPr>
          <p:spPr bwMode="auto">
            <a:xfrm>
              <a:off x="1881" y="1394"/>
              <a:ext cx="12" cy="8"/>
            </a:xfrm>
            <a:custGeom>
              <a:avLst/>
              <a:gdLst>
                <a:gd name="T0" fmla="*/ 0 w 42"/>
                <a:gd name="T1" fmla="*/ 0 h 26"/>
                <a:gd name="T2" fmla="*/ 0 w 42"/>
                <a:gd name="T3" fmla="*/ 0 h 26"/>
                <a:gd name="T4" fmla="*/ 0 w 42"/>
                <a:gd name="T5" fmla="*/ 0 h 26"/>
                <a:gd name="T6" fmla="*/ 0 w 42"/>
                <a:gd name="T7" fmla="*/ 0 h 26"/>
                <a:gd name="T8" fmla="*/ 0 w 42"/>
                <a:gd name="T9" fmla="*/ 0 h 26"/>
                <a:gd name="T10" fmla="*/ 0 w 42"/>
                <a:gd name="T11" fmla="*/ 0 h 26"/>
                <a:gd name="T12" fmla="*/ 0 w 42"/>
                <a:gd name="T13" fmla="*/ 0 h 26"/>
                <a:gd name="T14" fmla="*/ 0 w 42"/>
                <a:gd name="T15" fmla="*/ 0 h 26"/>
                <a:gd name="T16" fmla="*/ 0 w 42"/>
                <a:gd name="T17" fmla="*/ 0 h 26"/>
                <a:gd name="T18" fmla="*/ 0 w 42"/>
                <a:gd name="T19" fmla="*/ 0 h 26"/>
                <a:gd name="T20" fmla="*/ 0 w 42"/>
                <a:gd name="T21" fmla="*/ 0 h 26"/>
                <a:gd name="T22" fmla="*/ 0 w 42"/>
                <a:gd name="T23" fmla="*/ 0 h 26"/>
                <a:gd name="T24" fmla="*/ 0 w 42"/>
                <a:gd name="T25" fmla="*/ 0 h 26"/>
                <a:gd name="T26" fmla="*/ 0 w 42"/>
                <a:gd name="T27" fmla="*/ 0 h 26"/>
                <a:gd name="T28" fmla="*/ 0 w 42"/>
                <a:gd name="T29" fmla="*/ 0 h 26"/>
                <a:gd name="T30" fmla="*/ 0 w 42"/>
                <a:gd name="T31" fmla="*/ 0 h 26"/>
                <a:gd name="T32" fmla="*/ 0 w 42"/>
                <a:gd name="T33" fmla="*/ 0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2" h="26">
                  <a:moveTo>
                    <a:pt x="41" y="1"/>
                  </a:moveTo>
                  <a:lnTo>
                    <a:pt x="42" y="8"/>
                  </a:lnTo>
                  <a:lnTo>
                    <a:pt x="39" y="14"/>
                  </a:lnTo>
                  <a:lnTo>
                    <a:pt x="33" y="19"/>
                  </a:lnTo>
                  <a:lnTo>
                    <a:pt x="27" y="23"/>
                  </a:lnTo>
                  <a:lnTo>
                    <a:pt x="21" y="24"/>
                  </a:lnTo>
                  <a:lnTo>
                    <a:pt x="14" y="26"/>
                  </a:lnTo>
                  <a:lnTo>
                    <a:pt x="6" y="26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7" y="12"/>
                  </a:lnTo>
                  <a:lnTo>
                    <a:pt x="12" y="7"/>
                  </a:lnTo>
                  <a:lnTo>
                    <a:pt x="17" y="4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10" name="Freeform 1001"/>
            <p:cNvSpPr>
              <a:spLocks/>
            </p:cNvSpPr>
            <p:nvPr/>
          </p:nvSpPr>
          <p:spPr bwMode="auto">
            <a:xfrm>
              <a:off x="1668" y="1397"/>
              <a:ext cx="8" cy="12"/>
            </a:xfrm>
            <a:custGeom>
              <a:avLst/>
              <a:gdLst>
                <a:gd name="T0" fmla="*/ 0 w 31"/>
                <a:gd name="T1" fmla="*/ 0 h 37"/>
                <a:gd name="T2" fmla="*/ 0 w 31"/>
                <a:gd name="T3" fmla="*/ 0 h 37"/>
                <a:gd name="T4" fmla="*/ 0 w 31"/>
                <a:gd name="T5" fmla="*/ 0 h 37"/>
                <a:gd name="T6" fmla="*/ 0 w 31"/>
                <a:gd name="T7" fmla="*/ 0 h 37"/>
                <a:gd name="T8" fmla="*/ 0 w 31"/>
                <a:gd name="T9" fmla="*/ 0 h 37"/>
                <a:gd name="T10" fmla="*/ 0 w 31"/>
                <a:gd name="T11" fmla="*/ 0 h 37"/>
                <a:gd name="T12" fmla="*/ 0 w 31"/>
                <a:gd name="T13" fmla="*/ 0 h 37"/>
                <a:gd name="T14" fmla="*/ 0 w 31"/>
                <a:gd name="T15" fmla="*/ 0 h 37"/>
                <a:gd name="T16" fmla="*/ 0 w 31"/>
                <a:gd name="T17" fmla="*/ 0 h 37"/>
                <a:gd name="T18" fmla="*/ 0 w 31"/>
                <a:gd name="T19" fmla="*/ 0 h 37"/>
                <a:gd name="T20" fmla="*/ 0 w 31"/>
                <a:gd name="T21" fmla="*/ 0 h 37"/>
                <a:gd name="T22" fmla="*/ 0 w 31"/>
                <a:gd name="T23" fmla="*/ 0 h 37"/>
                <a:gd name="T24" fmla="*/ 0 w 31"/>
                <a:gd name="T25" fmla="*/ 0 h 37"/>
                <a:gd name="T26" fmla="*/ 0 w 31"/>
                <a:gd name="T27" fmla="*/ 0 h 37"/>
                <a:gd name="T28" fmla="*/ 0 w 31"/>
                <a:gd name="T29" fmla="*/ 0 h 37"/>
                <a:gd name="T30" fmla="*/ 0 w 31"/>
                <a:gd name="T31" fmla="*/ 0 h 37"/>
                <a:gd name="T32" fmla="*/ 0 w 31"/>
                <a:gd name="T33" fmla="*/ 0 h 37"/>
                <a:gd name="T34" fmla="*/ 0 w 31"/>
                <a:gd name="T35" fmla="*/ 0 h 37"/>
                <a:gd name="T36" fmla="*/ 0 w 31"/>
                <a:gd name="T37" fmla="*/ 0 h 37"/>
                <a:gd name="T38" fmla="*/ 0 w 31"/>
                <a:gd name="T39" fmla="*/ 0 h 37"/>
                <a:gd name="T40" fmla="*/ 0 w 31"/>
                <a:gd name="T41" fmla="*/ 0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1" h="37">
                  <a:moveTo>
                    <a:pt x="30" y="10"/>
                  </a:moveTo>
                  <a:lnTo>
                    <a:pt x="31" y="15"/>
                  </a:lnTo>
                  <a:lnTo>
                    <a:pt x="31" y="22"/>
                  </a:lnTo>
                  <a:lnTo>
                    <a:pt x="30" y="28"/>
                  </a:lnTo>
                  <a:lnTo>
                    <a:pt x="28" y="34"/>
                  </a:lnTo>
                  <a:lnTo>
                    <a:pt x="23" y="36"/>
                  </a:lnTo>
                  <a:lnTo>
                    <a:pt x="17" y="37"/>
                  </a:lnTo>
                  <a:lnTo>
                    <a:pt x="12" y="36"/>
                  </a:lnTo>
                  <a:lnTo>
                    <a:pt x="7" y="37"/>
                  </a:lnTo>
                  <a:lnTo>
                    <a:pt x="4" y="30"/>
                  </a:lnTo>
                  <a:lnTo>
                    <a:pt x="1" y="24"/>
                  </a:lnTo>
                  <a:lnTo>
                    <a:pt x="0" y="15"/>
                  </a:lnTo>
                  <a:lnTo>
                    <a:pt x="0" y="7"/>
                  </a:lnTo>
                  <a:lnTo>
                    <a:pt x="1" y="5"/>
                  </a:lnTo>
                  <a:lnTo>
                    <a:pt x="4" y="3"/>
                  </a:lnTo>
                  <a:lnTo>
                    <a:pt x="7" y="2"/>
                  </a:lnTo>
                  <a:lnTo>
                    <a:pt x="9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27" y="5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11" name="Freeform 1002"/>
            <p:cNvSpPr>
              <a:spLocks/>
            </p:cNvSpPr>
            <p:nvPr/>
          </p:nvSpPr>
          <p:spPr bwMode="auto">
            <a:xfrm>
              <a:off x="1891" y="1407"/>
              <a:ext cx="9" cy="15"/>
            </a:xfrm>
            <a:custGeom>
              <a:avLst/>
              <a:gdLst>
                <a:gd name="T0" fmla="*/ 0 w 31"/>
                <a:gd name="T1" fmla="*/ 0 h 46"/>
                <a:gd name="T2" fmla="*/ 0 w 31"/>
                <a:gd name="T3" fmla="*/ 0 h 46"/>
                <a:gd name="T4" fmla="*/ 0 w 31"/>
                <a:gd name="T5" fmla="*/ 0 h 46"/>
                <a:gd name="T6" fmla="*/ 0 w 31"/>
                <a:gd name="T7" fmla="*/ 0 h 46"/>
                <a:gd name="T8" fmla="*/ 0 w 31"/>
                <a:gd name="T9" fmla="*/ 0 h 46"/>
                <a:gd name="T10" fmla="*/ 0 w 31"/>
                <a:gd name="T11" fmla="*/ 0 h 46"/>
                <a:gd name="T12" fmla="*/ 0 w 31"/>
                <a:gd name="T13" fmla="*/ 0 h 46"/>
                <a:gd name="T14" fmla="*/ 0 w 31"/>
                <a:gd name="T15" fmla="*/ 0 h 46"/>
                <a:gd name="T16" fmla="*/ 0 w 31"/>
                <a:gd name="T17" fmla="*/ 0 h 46"/>
                <a:gd name="T18" fmla="*/ 0 w 31"/>
                <a:gd name="T19" fmla="*/ 0 h 46"/>
                <a:gd name="T20" fmla="*/ 0 w 31"/>
                <a:gd name="T21" fmla="*/ 0 h 46"/>
                <a:gd name="T22" fmla="*/ 0 w 31"/>
                <a:gd name="T23" fmla="*/ 0 h 46"/>
                <a:gd name="T24" fmla="*/ 0 w 31"/>
                <a:gd name="T25" fmla="*/ 0 h 4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46">
                  <a:moveTo>
                    <a:pt x="31" y="8"/>
                  </a:moveTo>
                  <a:lnTo>
                    <a:pt x="30" y="18"/>
                  </a:lnTo>
                  <a:lnTo>
                    <a:pt x="26" y="28"/>
                  </a:lnTo>
                  <a:lnTo>
                    <a:pt x="21" y="38"/>
                  </a:lnTo>
                  <a:lnTo>
                    <a:pt x="14" y="46"/>
                  </a:lnTo>
                  <a:lnTo>
                    <a:pt x="8" y="38"/>
                  </a:lnTo>
                  <a:lnTo>
                    <a:pt x="3" y="27"/>
                  </a:lnTo>
                  <a:lnTo>
                    <a:pt x="0" y="17"/>
                  </a:lnTo>
                  <a:lnTo>
                    <a:pt x="1" y="5"/>
                  </a:lnTo>
                  <a:lnTo>
                    <a:pt x="8" y="1"/>
                  </a:lnTo>
                  <a:lnTo>
                    <a:pt x="16" y="0"/>
                  </a:lnTo>
                  <a:lnTo>
                    <a:pt x="25" y="2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12" name="Freeform 1003"/>
            <p:cNvSpPr>
              <a:spLocks/>
            </p:cNvSpPr>
            <p:nvPr/>
          </p:nvSpPr>
          <p:spPr bwMode="auto">
            <a:xfrm>
              <a:off x="1715" y="1407"/>
              <a:ext cx="9" cy="14"/>
            </a:xfrm>
            <a:custGeom>
              <a:avLst/>
              <a:gdLst>
                <a:gd name="T0" fmla="*/ 0 w 36"/>
                <a:gd name="T1" fmla="*/ 0 h 41"/>
                <a:gd name="T2" fmla="*/ 0 w 36"/>
                <a:gd name="T3" fmla="*/ 0 h 41"/>
                <a:gd name="T4" fmla="*/ 0 w 36"/>
                <a:gd name="T5" fmla="*/ 0 h 41"/>
                <a:gd name="T6" fmla="*/ 0 w 36"/>
                <a:gd name="T7" fmla="*/ 0 h 41"/>
                <a:gd name="T8" fmla="*/ 0 w 36"/>
                <a:gd name="T9" fmla="*/ 0 h 41"/>
                <a:gd name="T10" fmla="*/ 0 w 36"/>
                <a:gd name="T11" fmla="*/ 0 h 41"/>
                <a:gd name="T12" fmla="*/ 0 w 36"/>
                <a:gd name="T13" fmla="*/ 0 h 41"/>
                <a:gd name="T14" fmla="*/ 0 w 36"/>
                <a:gd name="T15" fmla="*/ 0 h 41"/>
                <a:gd name="T16" fmla="*/ 0 w 36"/>
                <a:gd name="T17" fmla="*/ 0 h 41"/>
                <a:gd name="T18" fmla="*/ 0 w 36"/>
                <a:gd name="T19" fmla="*/ 0 h 41"/>
                <a:gd name="T20" fmla="*/ 0 w 36"/>
                <a:gd name="T21" fmla="*/ 0 h 41"/>
                <a:gd name="T22" fmla="*/ 0 w 36"/>
                <a:gd name="T23" fmla="*/ 0 h 41"/>
                <a:gd name="T24" fmla="*/ 0 w 36"/>
                <a:gd name="T25" fmla="*/ 0 h 41"/>
                <a:gd name="T26" fmla="*/ 0 w 36"/>
                <a:gd name="T27" fmla="*/ 0 h 41"/>
                <a:gd name="T28" fmla="*/ 0 w 36"/>
                <a:gd name="T29" fmla="*/ 0 h 41"/>
                <a:gd name="T30" fmla="*/ 0 w 36"/>
                <a:gd name="T31" fmla="*/ 0 h 41"/>
                <a:gd name="T32" fmla="*/ 0 w 36"/>
                <a:gd name="T33" fmla="*/ 0 h 41"/>
                <a:gd name="T34" fmla="*/ 0 w 36"/>
                <a:gd name="T35" fmla="*/ 0 h 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6" h="41">
                  <a:moveTo>
                    <a:pt x="36" y="14"/>
                  </a:moveTo>
                  <a:lnTo>
                    <a:pt x="36" y="22"/>
                  </a:lnTo>
                  <a:lnTo>
                    <a:pt x="32" y="27"/>
                  </a:lnTo>
                  <a:lnTo>
                    <a:pt x="28" y="33"/>
                  </a:lnTo>
                  <a:lnTo>
                    <a:pt x="21" y="38"/>
                  </a:lnTo>
                  <a:lnTo>
                    <a:pt x="17" y="39"/>
                  </a:lnTo>
                  <a:lnTo>
                    <a:pt x="14" y="40"/>
                  </a:lnTo>
                  <a:lnTo>
                    <a:pt x="10" y="41"/>
                  </a:lnTo>
                  <a:lnTo>
                    <a:pt x="7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1" y="18"/>
                  </a:lnTo>
                  <a:lnTo>
                    <a:pt x="9" y="0"/>
                  </a:lnTo>
                  <a:lnTo>
                    <a:pt x="17" y="1"/>
                  </a:lnTo>
                  <a:lnTo>
                    <a:pt x="24" y="3"/>
                  </a:lnTo>
                  <a:lnTo>
                    <a:pt x="31" y="8"/>
                  </a:lnTo>
                  <a:lnTo>
                    <a:pt x="36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13" name="Freeform 1004"/>
            <p:cNvSpPr>
              <a:spLocks/>
            </p:cNvSpPr>
            <p:nvPr/>
          </p:nvSpPr>
          <p:spPr bwMode="auto">
            <a:xfrm>
              <a:off x="1652" y="1415"/>
              <a:ext cx="49" cy="182"/>
            </a:xfrm>
            <a:custGeom>
              <a:avLst/>
              <a:gdLst>
                <a:gd name="T0" fmla="*/ 0 w 187"/>
                <a:gd name="T1" fmla="*/ 0 h 548"/>
                <a:gd name="T2" fmla="*/ 0 w 187"/>
                <a:gd name="T3" fmla="*/ 0 h 548"/>
                <a:gd name="T4" fmla="*/ 0 w 187"/>
                <a:gd name="T5" fmla="*/ 0 h 548"/>
                <a:gd name="T6" fmla="*/ 0 w 187"/>
                <a:gd name="T7" fmla="*/ 0 h 548"/>
                <a:gd name="T8" fmla="*/ 0 w 187"/>
                <a:gd name="T9" fmla="*/ 0 h 548"/>
                <a:gd name="T10" fmla="*/ 0 w 187"/>
                <a:gd name="T11" fmla="*/ 0 h 548"/>
                <a:gd name="T12" fmla="*/ 0 w 187"/>
                <a:gd name="T13" fmla="*/ 0 h 548"/>
                <a:gd name="T14" fmla="*/ 0 w 187"/>
                <a:gd name="T15" fmla="*/ 0 h 548"/>
                <a:gd name="T16" fmla="*/ 0 w 187"/>
                <a:gd name="T17" fmla="*/ 0 h 548"/>
                <a:gd name="T18" fmla="*/ 0 w 187"/>
                <a:gd name="T19" fmla="*/ 0 h 548"/>
                <a:gd name="T20" fmla="*/ 0 w 187"/>
                <a:gd name="T21" fmla="*/ 0 h 548"/>
                <a:gd name="T22" fmla="*/ 0 w 187"/>
                <a:gd name="T23" fmla="*/ 0 h 548"/>
                <a:gd name="T24" fmla="*/ 0 w 187"/>
                <a:gd name="T25" fmla="*/ 0 h 548"/>
                <a:gd name="T26" fmla="*/ 0 w 187"/>
                <a:gd name="T27" fmla="*/ 0 h 548"/>
                <a:gd name="T28" fmla="*/ 0 w 187"/>
                <a:gd name="T29" fmla="*/ 0 h 548"/>
                <a:gd name="T30" fmla="*/ 0 w 187"/>
                <a:gd name="T31" fmla="*/ 0 h 548"/>
                <a:gd name="T32" fmla="*/ 0 w 187"/>
                <a:gd name="T33" fmla="*/ 0 h 548"/>
                <a:gd name="T34" fmla="*/ 0 w 187"/>
                <a:gd name="T35" fmla="*/ 0 h 548"/>
                <a:gd name="T36" fmla="*/ 0 w 187"/>
                <a:gd name="T37" fmla="*/ 0 h 548"/>
                <a:gd name="T38" fmla="*/ 0 w 187"/>
                <a:gd name="T39" fmla="*/ 0 h 548"/>
                <a:gd name="T40" fmla="*/ 0 w 187"/>
                <a:gd name="T41" fmla="*/ 0 h 548"/>
                <a:gd name="T42" fmla="*/ 0 w 187"/>
                <a:gd name="T43" fmla="*/ 0 h 548"/>
                <a:gd name="T44" fmla="*/ 0 w 187"/>
                <a:gd name="T45" fmla="*/ 0 h 548"/>
                <a:gd name="T46" fmla="*/ 0 w 187"/>
                <a:gd name="T47" fmla="*/ 0 h 548"/>
                <a:gd name="T48" fmla="*/ 0 w 187"/>
                <a:gd name="T49" fmla="*/ 0 h 548"/>
                <a:gd name="T50" fmla="*/ 0 w 187"/>
                <a:gd name="T51" fmla="*/ 0 h 548"/>
                <a:gd name="T52" fmla="*/ 0 w 187"/>
                <a:gd name="T53" fmla="*/ 0 h 548"/>
                <a:gd name="T54" fmla="*/ 0 w 187"/>
                <a:gd name="T55" fmla="*/ 0 h 548"/>
                <a:gd name="T56" fmla="*/ 0 w 187"/>
                <a:gd name="T57" fmla="*/ 0 h 548"/>
                <a:gd name="T58" fmla="*/ 0 w 187"/>
                <a:gd name="T59" fmla="*/ 0 h 548"/>
                <a:gd name="T60" fmla="*/ 0 w 187"/>
                <a:gd name="T61" fmla="*/ 0 h 548"/>
                <a:gd name="T62" fmla="*/ 0 w 187"/>
                <a:gd name="T63" fmla="*/ 0 h 548"/>
                <a:gd name="T64" fmla="*/ 0 w 187"/>
                <a:gd name="T65" fmla="*/ 0 h 548"/>
                <a:gd name="T66" fmla="*/ 0 w 187"/>
                <a:gd name="T67" fmla="*/ 0 h 548"/>
                <a:gd name="T68" fmla="*/ 0 w 187"/>
                <a:gd name="T69" fmla="*/ 0 h 548"/>
                <a:gd name="T70" fmla="*/ 0 w 187"/>
                <a:gd name="T71" fmla="*/ 0 h 548"/>
                <a:gd name="T72" fmla="*/ 0 w 187"/>
                <a:gd name="T73" fmla="*/ 0 h 548"/>
                <a:gd name="T74" fmla="*/ 0 w 187"/>
                <a:gd name="T75" fmla="*/ 0 h 548"/>
                <a:gd name="T76" fmla="*/ 0 w 187"/>
                <a:gd name="T77" fmla="*/ 0 h 548"/>
                <a:gd name="T78" fmla="*/ 0 w 187"/>
                <a:gd name="T79" fmla="*/ 0 h 548"/>
                <a:gd name="T80" fmla="*/ 0 w 187"/>
                <a:gd name="T81" fmla="*/ 0 h 548"/>
                <a:gd name="T82" fmla="*/ 0 w 187"/>
                <a:gd name="T83" fmla="*/ 0 h 548"/>
                <a:gd name="T84" fmla="*/ 0 w 187"/>
                <a:gd name="T85" fmla="*/ 0 h 548"/>
                <a:gd name="T86" fmla="*/ 0 w 187"/>
                <a:gd name="T87" fmla="*/ 0 h 548"/>
                <a:gd name="T88" fmla="*/ 0 w 187"/>
                <a:gd name="T89" fmla="*/ 0 h 548"/>
                <a:gd name="T90" fmla="*/ 0 w 187"/>
                <a:gd name="T91" fmla="*/ 0 h 548"/>
                <a:gd name="T92" fmla="*/ 0 w 187"/>
                <a:gd name="T93" fmla="*/ 0 h 548"/>
                <a:gd name="T94" fmla="*/ 0 w 187"/>
                <a:gd name="T95" fmla="*/ 0 h 548"/>
                <a:gd name="T96" fmla="*/ 0 w 187"/>
                <a:gd name="T97" fmla="*/ 0 h 548"/>
                <a:gd name="T98" fmla="*/ 0 w 187"/>
                <a:gd name="T99" fmla="*/ 0 h 548"/>
                <a:gd name="T100" fmla="*/ 0 w 187"/>
                <a:gd name="T101" fmla="*/ 0 h 548"/>
                <a:gd name="T102" fmla="*/ 0 w 187"/>
                <a:gd name="T103" fmla="*/ 0 h 548"/>
                <a:gd name="T104" fmla="*/ 0 w 187"/>
                <a:gd name="T105" fmla="*/ 0 h 54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7" h="548">
                  <a:moveTo>
                    <a:pt x="26" y="64"/>
                  </a:moveTo>
                  <a:lnTo>
                    <a:pt x="33" y="83"/>
                  </a:lnTo>
                  <a:lnTo>
                    <a:pt x="40" y="101"/>
                  </a:lnTo>
                  <a:lnTo>
                    <a:pt x="47" y="121"/>
                  </a:lnTo>
                  <a:lnTo>
                    <a:pt x="53" y="139"/>
                  </a:lnTo>
                  <a:lnTo>
                    <a:pt x="58" y="159"/>
                  </a:lnTo>
                  <a:lnTo>
                    <a:pt x="63" y="177"/>
                  </a:lnTo>
                  <a:lnTo>
                    <a:pt x="67" y="198"/>
                  </a:lnTo>
                  <a:lnTo>
                    <a:pt x="70" y="217"/>
                  </a:lnTo>
                  <a:lnTo>
                    <a:pt x="71" y="222"/>
                  </a:lnTo>
                  <a:lnTo>
                    <a:pt x="74" y="226"/>
                  </a:lnTo>
                  <a:lnTo>
                    <a:pt x="75" y="230"/>
                  </a:lnTo>
                  <a:lnTo>
                    <a:pt x="77" y="234"/>
                  </a:lnTo>
                  <a:lnTo>
                    <a:pt x="84" y="208"/>
                  </a:lnTo>
                  <a:lnTo>
                    <a:pt x="91" y="183"/>
                  </a:lnTo>
                  <a:lnTo>
                    <a:pt x="97" y="156"/>
                  </a:lnTo>
                  <a:lnTo>
                    <a:pt x="101" y="130"/>
                  </a:lnTo>
                  <a:lnTo>
                    <a:pt x="107" y="103"/>
                  </a:lnTo>
                  <a:lnTo>
                    <a:pt x="113" y="78"/>
                  </a:lnTo>
                  <a:lnTo>
                    <a:pt x="121" y="53"/>
                  </a:lnTo>
                  <a:lnTo>
                    <a:pt x="129" y="27"/>
                  </a:lnTo>
                  <a:lnTo>
                    <a:pt x="126" y="56"/>
                  </a:lnTo>
                  <a:lnTo>
                    <a:pt x="120" y="85"/>
                  </a:lnTo>
                  <a:lnTo>
                    <a:pt x="115" y="114"/>
                  </a:lnTo>
                  <a:lnTo>
                    <a:pt x="115" y="143"/>
                  </a:lnTo>
                  <a:lnTo>
                    <a:pt x="121" y="138"/>
                  </a:lnTo>
                  <a:lnTo>
                    <a:pt x="126" y="132"/>
                  </a:lnTo>
                  <a:lnTo>
                    <a:pt x="131" y="126"/>
                  </a:lnTo>
                  <a:lnTo>
                    <a:pt x="136" y="121"/>
                  </a:lnTo>
                  <a:lnTo>
                    <a:pt x="141" y="115"/>
                  </a:lnTo>
                  <a:lnTo>
                    <a:pt x="145" y="109"/>
                  </a:lnTo>
                  <a:lnTo>
                    <a:pt x="151" y="103"/>
                  </a:lnTo>
                  <a:lnTo>
                    <a:pt x="156" y="98"/>
                  </a:lnTo>
                  <a:lnTo>
                    <a:pt x="151" y="115"/>
                  </a:lnTo>
                  <a:lnTo>
                    <a:pt x="143" y="132"/>
                  </a:lnTo>
                  <a:lnTo>
                    <a:pt x="133" y="147"/>
                  </a:lnTo>
                  <a:lnTo>
                    <a:pt x="122" y="162"/>
                  </a:lnTo>
                  <a:lnTo>
                    <a:pt x="113" y="178"/>
                  </a:lnTo>
                  <a:lnTo>
                    <a:pt x="104" y="194"/>
                  </a:lnTo>
                  <a:lnTo>
                    <a:pt x="98" y="212"/>
                  </a:lnTo>
                  <a:lnTo>
                    <a:pt x="96" y="230"/>
                  </a:lnTo>
                  <a:lnTo>
                    <a:pt x="92" y="249"/>
                  </a:lnTo>
                  <a:lnTo>
                    <a:pt x="92" y="267"/>
                  </a:lnTo>
                  <a:lnTo>
                    <a:pt x="96" y="284"/>
                  </a:lnTo>
                  <a:lnTo>
                    <a:pt x="100" y="300"/>
                  </a:lnTo>
                  <a:lnTo>
                    <a:pt x="107" y="317"/>
                  </a:lnTo>
                  <a:lnTo>
                    <a:pt x="114" y="333"/>
                  </a:lnTo>
                  <a:lnTo>
                    <a:pt x="121" y="348"/>
                  </a:lnTo>
                  <a:lnTo>
                    <a:pt x="128" y="364"/>
                  </a:lnTo>
                  <a:lnTo>
                    <a:pt x="150" y="458"/>
                  </a:lnTo>
                  <a:lnTo>
                    <a:pt x="154" y="470"/>
                  </a:lnTo>
                  <a:lnTo>
                    <a:pt x="159" y="480"/>
                  </a:lnTo>
                  <a:lnTo>
                    <a:pt x="164" y="492"/>
                  </a:lnTo>
                  <a:lnTo>
                    <a:pt x="169" y="503"/>
                  </a:lnTo>
                  <a:lnTo>
                    <a:pt x="174" y="513"/>
                  </a:lnTo>
                  <a:lnTo>
                    <a:pt x="179" y="525"/>
                  </a:lnTo>
                  <a:lnTo>
                    <a:pt x="183" y="537"/>
                  </a:lnTo>
                  <a:lnTo>
                    <a:pt x="187" y="548"/>
                  </a:lnTo>
                  <a:lnTo>
                    <a:pt x="168" y="532"/>
                  </a:lnTo>
                  <a:lnTo>
                    <a:pt x="156" y="512"/>
                  </a:lnTo>
                  <a:lnTo>
                    <a:pt x="146" y="490"/>
                  </a:lnTo>
                  <a:lnTo>
                    <a:pt x="139" y="469"/>
                  </a:lnTo>
                  <a:lnTo>
                    <a:pt x="134" y="444"/>
                  </a:lnTo>
                  <a:lnTo>
                    <a:pt x="128" y="421"/>
                  </a:lnTo>
                  <a:lnTo>
                    <a:pt x="120" y="399"/>
                  </a:lnTo>
                  <a:lnTo>
                    <a:pt x="109" y="379"/>
                  </a:lnTo>
                  <a:lnTo>
                    <a:pt x="93" y="365"/>
                  </a:lnTo>
                  <a:lnTo>
                    <a:pt x="80" y="350"/>
                  </a:lnTo>
                  <a:lnTo>
                    <a:pt x="67" y="334"/>
                  </a:lnTo>
                  <a:lnTo>
                    <a:pt x="55" y="318"/>
                  </a:lnTo>
                  <a:lnTo>
                    <a:pt x="45" y="302"/>
                  </a:lnTo>
                  <a:lnTo>
                    <a:pt x="32" y="285"/>
                  </a:lnTo>
                  <a:lnTo>
                    <a:pt x="20" y="270"/>
                  </a:lnTo>
                  <a:lnTo>
                    <a:pt x="5" y="255"/>
                  </a:lnTo>
                  <a:lnTo>
                    <a:pt x="2" y="250"/>
                  </a:lnTo>
                  <a:lnTo>
                    <a:pt x="1" y="243"/>
                  </a:lnTo>
                  <a:lnTo>
                    <a:pt x="1" y="237"/>
                  </a:lnTo>
                  <a:lnTo>
                    <a:pt x="0" y="230"/>
                  </a:lnTo>
                  <a:lnTo>
                    <a:pt x="2" y="242"/>
                  </a:lnTo>
                  <a:lnTo>
                    <a:pt x="7" y="252"/>
                  </a:lnTo>
                  <a:lnTo>
                    <a:pt x="13" y="261"/>
                  </a:lnTo>
                  <a:lnTo>
                    <a:pt x="21" y="269"/>
                  </a:lnTo>
                  <a:lnTo>
                    <a:pt x="29" y="277"/>
                  </a:lnTo>
                  <a:lnTo>
                    <a:pt x="38" y="284"/>
                  </a:lnTo>
                  <a:lnTo>
                    <a:pt x="48" y="290"/>
                  </a:lnTo>
                  <a:lnTo>
                    <a:pt x="58" y="295"/>
                  </a:lnTo>
                  <a:lnTo>
                    <a:pt x="93" y="337"/>
                  </a:lnTo>
                  <a:lnTo>
                    <a:pt x="89" y="321"/>
                  </a:lnTo>
                  <a:lnTo>
                    <a:pt x="82" y="305"/>
                  </a:lnTo>
                  <a:lnTo>
                    <a:pt x="74" y="290"/>
                  </a:lnTo>
                  <a:lnTo>
                    <a:pt x="68" y="274"/>
                  </a:lnTo>
                  <a:lnTo>
                    <a:pt x="61" y="249"/>
                  </a:lnTo>
                  <a:lnTo>
                    <a:pt x="56" y="222"/>
                  </a:lnTo>
                  <a:lnTo>
                    <a:pt x="52" y="197"/>
                  </a:lnTo>
                  <a:lnTo>
                    <a:pt x="48" y="170"/>
                  </a:lnTo>
                  <a:lnTo>
                    <a:pt x="43" y="149"/>
                  </a:lnTo>
                  <a:lnTo>
                    <a:pt x="37" y="129"/>
                  </a:lnTo>
                  <a:lnTo>
                    <a:pt x="31" y="107"/>
                  </a:lnTo>
                  <a:lnTo>
                    <a:pt x="25" y="86"/>
                  </a:lnTo>
                  <a:lnTo>
                    <a:pt x="20" y="65"/>
                  </a:lnTo>
                  <a:lnTo>
                    <a:pt x="15" y="44"/>
                  </a:lnTo>
                  <a:lnTo>
                    <a:pt x="10" y="22"/>
                  </a:lnTo>
                  <a:lnTo>
                    <a:pt x="8" y="0"/>
                  </a:lnTo>
                  <a:lnTo>
                    <a:pt x="15" y="16"/>
                  </a:lnTo>
                  <a:lnTo>
                    <a:pt x="18" y="32"/>
                  </a:lnTo>
                  <a:lnTo>
                    <a:pt x="22" y="48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14" name="Freeform 1005"/>
            <p:cNvSpPr>
              <a:spLocks/>
            </p:cNvSpPr>
            <p:nvPr/>
          </p:nvSpPr>
          <p:spPr bwMode="auto">
            <a:xfrm>
              <a:off x="1869" y="1423"/>
              <a:ext cx="8" cy="8"/>
            </a:xfrm>
            <a:custGeom>
              <a:avLst/>
              <a:gdLst>
                <a:gd name="T0" fmla="*/ 0 w 31"/>
                <a:gd name="T1" fmla="*/ 0 h 23"/>
                <a:gd name="T2" fmla="*/ 0 w 31"/>
                <a:gd name="T3" fmla="*/ 0 h 23"/>
                <a:gd name="T4" fmla="*/ 0 w 31"/>
                <a:gd name="T5" fmla="*/ 0 h 23"/>
                <a:gd name="T6" fmla="*/ 0 w 31"/>
                <a:gd name="T7" fmla="*/ 0 h 23"/>
                <a:gd name="T8" fmla="*/ 0 w 31"/>
                <a:gd name="T9" fmla="*/ 0 h 23"/>
                <a:gd name="T10" fmla="*/ 0 w 31"/>
                <a:gd name="T11" fmla="*/ 0 h 23"/>
                <a:gd name="T12" fmla="*/ 0 w 31"/>
                <a:gd name="T13" fmla="*/ 0 h 23"/>
                <a:gd name="T14" fmla="*/ 0 w 31"/>
                <a:gd name="T15" fmla="*/ 0 h 23"/>
                <a:gd name="T16" fmla="*/ 0 w 31"/>
                <a:gd name="T17" fmla="*/ 0 h 23"/>
                <a:gd name="T18" fmla="*/ 0 w 31"/>
                <a:gd name="T19" fmla="*/ 0 h 23"/>
                <a:gd name="T20" fmla="*/ 0 w 31"/>
                <a:gd name="T21" fmla="*/ 0 h 23"/>
                <a:gd name="T22" fmla="*/ 0 w 31"/>
                <a:gd name="T23" fmla="*/ 0 h 23"/>
                <a:gd name="T24" fmla="*/ 0 w 31"/>
                <a:gd name="T25" fmla="*/ 0 h 23"/>
                <a:gd name="T26" fmla="*/ 0 w 31"/>
                <a:gd name="T27" fmla="*/ 0 h 23"/>
                <a:gd name="T28" fmla="*/ 0 w 31"/>
                <a:gd name="T29" fmla="*/ 0 h 23"/>
                <a:gd name="T30" fmla="*/ 0 w 31"/>
                <a:gd name="T31" fmla="*/ 0 h 23"/>
                <a:gd name="T32" fmla="*/ 0 w 31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23">
                  <a:moveTo>
                    <a:pt x="31" y="6"/>
                  </a:moveTo>
                  <a:lnTo>
                    <a:pt x="29" y="10"/>
                  </a:lnTo>
                  <a:lnTo>
                    <a:pt x="27" y="15"/>
                  </a:lnTo>
                  <a:lnTo>
                    <a:pt x="23" y="20"/>
                  </a:lnTo>
                  <a:lnTo>
                    <a:pt x="18" y="22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3" y="21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8"/>
                  </a:lnTo>
                  <a:lnTo>
                    <a:pt x="5" y="5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2"/>
                  </a:lnTo>
                  <a:lnTo>
                    <a:pt x="31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15" name="Freeform 1006"/>
            <p:cNvSpPr>
              <a:spLocks/>
            </p:cNvSpPr>
            <p:nvPr/>
          </p:nvSpPr>
          <p:spPr bwMode="auto">
            <a:xfrm>
              <a:off x="1904" y="1425"/>
              <a:ext cx="7" cy="10"/>
            </a:xfrm>
            <a:custGeom>
              <a:avLst/>
              <a:gdLst>
                <a:gd name="T0" fmla="*/ 0 w 26"/>
                <a:gd name="T1" fmla="*/ 0 h 32"/>
                <a:gd name="T2" fmla="*/ 0 w 26"/>
                <a:gd name="T3" fmla="*/ 0 h 32"/>
                <a:gd name="T4" fmla="*/ 0 w 26"/>
                <a:gd name="T5" fmla="*/ 0 h 32"/>
                <a:gd name="T6" fmla="*/ 0 w 26"/>
                <a:gd name="T7" fmla="*/ 0 h 32"/>
                <a:gd name="T8" fmla="*/ 0 w 26"/>
                <a:gd name="T9" fmla="*/ 0 h 32"/>
                <a:gd name="T10" fmla="*/ 0 w 26"/>
                <a:gd name="T11" fmla="*/ 0 h 32"/>
                <a:gd name="T12" fmla="*/ 0 w 26"/>
                <a:gd name="T13" fmla="*/ 0 h 32"/>
                <a:gd name="T14" fmla="*/ 0 w 26"/>
                <a:gd name="T15" fmla="*/ 0 h 32"/>
                <a:gd name="T16" fmla="*/ 0 w 26"/>
                <a:gd name="T17" fmla="*/ 0 h 32"/>
                <a:gd name="T18" fmla="*/ 0 w 26"/>
                <a:gd name="T19" fmla="*/ 0 h 32"/>
                <a:gd name="T20" fmla="*/ 0 w 26"/>
                <a:gd name="T21" fmla="*/ 0 h 32"/>
                <a:gd name="T22" fmla="*/ 0 w 26"/>
                <a:gd name="T23" fmla="*/ 0 h 32"/>
                <a:gd name="T24" fmla="*/ 0 w 26"/>
                <a:gd name="T25" fmla="*/ 0 h 32"/>
                <a:gd name="T26" fmla="*/ 0 w 26"/>
                <a:gd name="T27" fmla="*/ 0 h 32"/>
                <a:gd name="T28" fmla="*/ 0 w 26"/>
                <a:gd name="T29" fmla="*/ 0 h 32"/>
                <a:gd name="T30" fmla="*/ 0 w 26"/>
                <a:gd name="T31" fmla="*/ 0 h 32"/>
                <a:gd name="T32" fmla="*/ 0 w 26"/>
                <a:gd name="T33" fmla="*/ 0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32">
                  <a:moveTo>
                    <a:pt x="26" y="8"/>
                  </a:moveTo>
                  <a:lnTo>
                    <a:pt x="26" y="15"/>
                  </a:lnTo>
                  <a:lnTo>
                    <a:pt x="23" y="21"/>
                  </a:lnTo>
                  <a:lnTo>
                    <a:pt x="19" y="26"/>
                  </a:lnTo>
                  <a:lnTo>
                    <a:pt x="13" y="31"/>
                  </a:lnTo>
                  <a:lnTo>
                    <a:pt x="8" y="32"/>
                  </a:lnTo>
                  <a:lnTo>
                    <a:pt x="5" y="30"/>
                  </a:lnTo>
                  <a:lnTo>
                    <a:pt x="2" y="26"/>
                  </a:lnTo>
                  <a:lnTo>
                    <a:pt x="0" y="21"/>
                  </a:lnTo>
                  <a:lnTo>
                    <a:pt x="2" y="16"/>
                  </a:lnTo>
                  <a:lnTo>
                    <a:pt x="3" y="9"/>
                  </a:lnTo>
                  <a:lnTo>
                    <a:pt x="5" y="4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1"/>
                  </a:lnTo>
                  <a:lnTo>
                    <a:pt x="23" y="4"/>
                  </a:lnTo>
                  <a:lnTo>
                    <a:pt x="26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16" name="Freeform 1007"/>
            <p:cNvSpPr>
              <a:spLocks/>
            </p:cNvSpPr>
            <p:nvPr/>
          </p:nvSpPr>
          <p:spPr bwMode="auto">
            <a:xfrm>
              <a:off x="1917" y="1435"/>
              <a:ext cx="9" cy="7"/>
            </a:xfrm>
            <a:custGeom>
              <a:avLst/>
              <a:gdLst>
                <a:gd name="T0" fmla="*/ 0 w 33"/>
                <a:gd name="T1" fmla="*/ 0 h 23"/>
                <a:gd name="T2" fmla="*/ 0 w 33"/>
                <a:gd name="T3" fmla="*/ 0 h 23"/>
                <a:gd name="T4" fmla="*/ 0 w 33"/>
                <a:gd name="T5" fmla="*/ 0 h 23"/>
                <a:gd name="T6" fmla="*/ 0 w 33"/>
                <a:gd name="T7" fmla="*/ 0 h 23"/>
                <a:gd name="T8" fmla="*/ 0 w 33"/>
                <a:gd name="T9" fmla="*/ 0 h 23"/>
                <a:gd name="T10" fmla="*/ 0 w 33"/>
                <a:gd name="T11" fmla="*/ 0 h 23"/>
                <a:gd name="T12" fmla="*/ 0 w 33"/>
                <a:gd name="T13" fmla="*/ 0 h 23"/>
                <a:gd name="T14" fmla="*/ 0 w 33"/>
                <a:gd name="T15" fmla="*/ 0 h 23"/>
                <a:gd name="T16" fmla="*/ 0 w 33"/>
                <a:gd name="T17" fmla="*/ 0 h 23"/>
                <a:gd name="T18" fmla="*/ 0 w 33"/>
                <a:gd name="T19" fmla="*/ 0 h 23"/>
                <a:gd name="T20" fmla="*/ 0 w 33"/>
                <a:gd name="T21" fmla="*/ 0 h 23"/>
                <a:gd name="T22" fmla="*/ 0 w 33"/>
                <a:gd name="T23" fmla="*/ 0 h 23"/>
                <a:gd name="T24" fmla="*/ 0 w 33"/>
                <a:gd name="T25" fmla="*/ 0 h 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" h="23">
                  <a:moveTo>
                    <a:pt x="33" y="2"/>
                  </a:moveTo>
                  <a:lnTo>
                    <a:pt x="31" y="8"/>
                  </a:lnTo>
                  <a:lnTo>
                    <a:pt x="28" y="13"/>
                  </a:lnTo>
                  <a:lnTo>
                    <a:pt x="23" y="18"/>
                  </a:lnTo>
                  <a:lnTo>
                    <a:pt x="17" y="23"/>
                  </a:lnTo>
                  <a:lnTo>
                    <a:pt x="11" y="23"/>
                  </a:lnTo>
                  <a:lnTo>
                    <a:pt x="7" y="19"/>
                  </a:lnTo>
                  <a:lnTo>
                    <a:pt x="3" y="14"/>
                  </a:lnTo>
                  <a:lnTo>
                    <a:pt x="0" y="10"/>
                  </a:lnTo>
                  <a:lnTo>
                    <a:pt x="8" y="6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33" y="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17" name="Freeform 1008"/>
            <p:cNvSpPr>
              <a:spLocks/>
            </p:cNvSpPr>
            <p:nvPr/>
          </p:nvSpPr>
          <p:spPr bwMode="auto">
            <a:xfrm>
              <a:off x="1886" y="1436"/>
              <a:ext cx="4" cy="4"/>
            </a:xfrm>
            <a:custGeom>
              <a:avLst/>
              <a:gdLst>
                <a:gd name="T0" fmla="*/ 0 w 15"/>
                <a:gd name="T1" fmla="*/ 0 h 13"/>
                <a:gd name="T2" fmla="*/ 0 w 15"/>
                <a:gd name="T3" fmla="*/ 0 h 13"/>
                <a:gd name="T4" fmla="*/ 0 w 15"/>
                <a:gd name="T5" fmla="*/ 0 h 13"/>
                <a:gd name="T6" fmla="*/ 0 w 15"/>
                <a:gd name="T7" fmla="*/ 0 h 13"/>
                <a:gd name="T8" fmla="*/ 0 w 15"/>
                <a:gd name="T9" fmla="*/ 0 h 13"/>
                <a:gd name="T10" fmla="*/ 0 w 15"/>
                <a:gd name="T11" fmla="*/ 0 h 13"/>
                <a:gd name="T12" fmla="*/ 0 w 15"/>
                <a:gd name="T13" fmla="*/ 0 h 13"/>
                <a:gd name="T14" fmla="*/ 0 w 15"/>
                <a:gd name="T15" fmla="*/ 0 h 13"/>
                <a:gd name="T16" fmla="*/ 0 w 15"/>
                <a:gd name="T17" fmla="*/ 0 h 13"/>
                <a:gd name="T18" fmla="*/ 0 w 15"/>
                <a:gd name="T19" fmla="*/ 0 h 13"/>
                <a:gd name="T20" fmla="*/ 0 w 15"/>
                <a:gd name="T21" fmla="*/ 0 h 13"/>
                <a:gd name="T22" fmla="*/ 0 w 15"/>
                <a:gd name="T23" fmla="*/ 0 h 13"/>
                <a:gd name="T24" fmla="*/ 0 w 15"/>
                <a:gd name="T25" fmla="*/ 0 h 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5" h="13">
                  <a:moveTo>
                    <a:pt x="14" y="1"/>
                  </a:moveTo>
                  <a:lnTo>
                    <a:pt x="15" y="5"/>
                  </a:lnTo>
                  <a:lnTo>
                    <a:pt x="14" y="7"/>
                  </a:lnTo>
                  <a:lnTo>
                    <a:pt x="13" y="10"/>
                  </a:lnTo>
                  <a:lnTo>
                    <a:pt x="13" y="13"/>
                  </a:lnTo>
                  <a:lnTo>
                    <a:pt x="9" y="13"/>
                  </a:lnTo>
                  <a:lnTo>
                    <a:pt x="7" y="10"/>
                  </a:lnTo>
                  <a:lnTo>
                    <a:pt x="4" y="9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1"/>
                  </a:lnTo>
                  <a:lnTo>
                    <a:pt x="10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18" name="Freeform 1009"/>
            <p:cNvSpPr>
              <a:spLocks/>
            </p:cNvSpPr>
            <p:nvPr/>
          </p:nvSpPr>
          <p:spPr bwMode="auto">
            <a:xfrm>
              <a:off x="1888" y="1443"/>
              <a:ext cx="12" cy="12"/>
            </a:xfrm>
            <a:custGeom>
              <a:avLst/>
              <a:gdLst>
                <a:gd name="T0" fmla="*/ 0 w 43"/>
                <a:gd name="T1" fmla="*/ 0 h 36"/>
                <a:gd name="T2" fmla="*/ 0 w 43"/>
                <a:gd name="T3" fmla="*/ 0 h 36"/>
                <a:gd name="T4" fmla="*/ 0 w 43"/>
                <a:gd name="T5" fmla="*/ 0 h 36"/>
                <a:gd name="T6" fmla="*/ 0 w 43"/>
                <a:gd name="T7" fmla="*/ 0 h 36"/>
                <a:gd name="T8" fmla="*/ 0 w 43"/>
                <a:gd name="T9" fmla="*/ 0 h 36"/>
                <a:gd name="T10" fmla="*/ 0 w 43"/>
                <a:gd name="T11" fmla="*/ 0 h 36"/>
                <a:gd name="T12" fmla="*/ 0 w 43"/>
                <a:gd name="T13" fmla="*/ 0 h 36"/>
                <a:gd name="T14" fmla="*/ 0 w 43"/>
                <a:gd name="T15" fmla="*/ 0 h 36"/>
                <a:gd name="T16" fmla="*/ 0 w 43"/>
                <a:gd name="T17" fmla="*/ 0 h 36"/>
                <a:gd name="T18" fmla="*/ 0 w 43"/>
                <a:gd name="T19" fmla="*/ 0 h 36"/>
                <a:gd name="T20" fmla="*/ 0 w 43"/>
                <a:gd name="T21" fmla="*/ 0 h 36"/>
                <a:gd name="T22" fmla="*/ 0 w 43"/>
                <a:gd name="T23" fmla="*/ 0 h 36"/>
                <a:gd name="T24" fmla="*/ 0 w 43"/>
                <a:gd name="T25" fmla="*/ 0 h 36"/>
                <a:gd name="T26" fmla="*/ 0 w 43"/>
                <a:gd name="T27" fmla="*/ 0 h 36"/>
                <a:gd name="T28" fmla="*/ 0 w 43"/>
                <a:gd name="T29" fmla="*/ 0 h 36"/>
                <a:gd name="T30" fmla="*/ 0 w 43"/>
                <a:gd name="T31" fmla="*/ 0 h 36"/>
                <a:gd name="T32" fmla="*/ 0 w 43"/>
                <a:gd name="T33" fmla="*/ 0 h 36"/>
                <a:gd name="T34" fmla="*/ 0 w 43"/>
                <a:gd name="T35" fmla="*/ 0 h 36"/>
                <a:gd name="T36" fmla="*/ 0 w 43"/>
                <a:gd name="T37" fmla="*/ 0 h 36"/>
                <a:gd name="T38" fmla="*/ 0 w 43"/>
                <a:gd name="T39" fmla="*/ 0 h 36"/>
                <a:gd name="T40" fmla="*/ 0 w 43"/>
                <a:gd name="T41" fmla="*/ 0 h 36"/>
                <a:gd name="T42" fmla="*/ 0 w 43"/>
                <a:gd name="T43" fmla="*/ 0 h 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3" h="36">
                  <a:moveTo>
                    <a:pt x="43" y="3"/>
                  </a:moveTo>
                  <a:lnTo>
                    <a:pt x="42" y="12"/>
                  </a:lnTo>
                  <a:lnTo>
                    <a:pt x="39" y="17"/>
                  </a:lnTo>
                  <a:lnTo>
                    <a:pt x="35" y="23"/>
                  </a:lnTo>
                  <a:lnTo>
                    <a:pt x="29" y="29"/>
                  </a:lnTo>
                  <a:lnTo>
                    <a:pt x="23" y="32"/>
                  </a:lnTo>
                  <a:lnTo>
                    <a:pt x="18" y="35"/>
                  </a:lnTo>
                  <a:lnTo>
                    <a:pt x="11" y="36"/>
                  </a:lnTo>
                  <a:lnTo>
                    <a:pt x="4" y="35"/>
                  </a:lnTo>
                  <a:lnTo>
                    <a:pt x="1" y="32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0" y="14"/>
                  </a:lnTo>
                  <a:lnTo>
                    <a:pt x="13" y="9"/>
                  </a:lnTo>
                  <a:lnTo>
                    <a:pt x="18" y="6"/>
                  </a:lnTo>
                  <a:lnTo>
                    <a:pt x="23" y="2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39" y="0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19" name="Freeform 1010"/>
            <p:cNvSpPr>
              <a:spLocks/>
            </p:cNvSpPr>
            <p:nvPr/>
          </p:nvSpPr>
          <p:spPr bwMode="auto">
            <a:xfrm>
              <a:off x="1909" y="1445"/>
              <a:ext cx="6" cy="13"/>
            </a:xfrm>
            <a:custGeom>
              <a:avLst/>
              <a:gdLst>
                <a:gd name="T0" fmla="*/ 0 w 23"/>
                <a:gd name="T1" fmla="*/ 0 h 39"/>
                <a:gd name="T2" fmla="*/ 0 w 23"/>
                <a:gd name="T3" fmla="*/ 0 h 39"/>
                <a:gd name="T4" fmla="*/ 0 w 23"/>
                <a:gd name="T5" fmla="*/ 0 h 39"/>
                <a:gd name="T6" fmla="*/ 0 w 23"/>
                <a:gd name="T7" fmla="*/ 0 h 39"/>
                <a:gd name="T8" fmla="*/ 0 w 23"/>
                <a:gd name="T9" fmla="*/ 0 h 39"/>
                <a:gd name="T10" fmla="*/ 0 w 23"/>
                <a:gd name="T11" fmla="*/ 0 h 39"/>
                <a:gd name="T12" fmla="*/ 0 w 23"/>
                <a:gd name="T13" fmla="*/ 0 h 39"/>
                <a:gd name="T14" fmla="*/ 0 w 23"/>
                <a:gd name="T15" fmla="*/ 0 h 39"/>
                <a:gd name="T16" fmla="*/ 0 w 23"/>
                <a:gd name="T17" fmla="*/ 0 h 39"/>
                <a:gd name="T18" fmla="*/ 0 w 23"/>
                <a:gd name="T19" fmla="*/ 0 h 39"/>
                <a:gd name="T20" fmla="*/ 0 w 23"/>
                <a:gd name="T21" fmla="*/ 0 h 39"/>
                <a:gd name="T22" fmla="*/ 0 w 23"/>
                <a:gd name="T23" fmla="*/ 0 h 39"/>
                <a:gd name="T24" fmla="*/ 0 w 23"/>
                <a:gd name="T25" fmla="*/ 0 h 3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" h="39">
                  <a:moveTo>
                    <a:pt x="23" y="18"/>
                  </a:moveTo>
                  <a:lnTo>
                    <a:pt x="23" y="24"/>
                  </a:lnTo>
                  <a:lnTo>
                    <a:pt x="21" y="30"/>
                  </a:lnTo>
                  <a:lnTo>
                    <a:pt x="16" y="36"/>
                  </a:lnTo>
                  <a:lnTo>
                    <a:pt x="10" y="39"/>
                  </a:lnTo>
                  <a:lnTo>
                    <a:pt x="0" y="34"/>
                  </a:lnTo>
                  <a:lnTo>
                    <a:pt x="0" y="24"/>
                  </a:lnTo>
                  <a:lnTo>
                    <a:pt x="2" y="13"/>
                  </a:lnTo>
                  <a:lnTo>
                    <a:pt x="2" y="0"/>
                  </a:lnTo>
                  <a:lnTo>
                    <a:pt x="9" y="2"/>
                  </a:lnTo>
                  <a:lnTo>
                    <a:pt x="15" y="7"/>
                  </a:lnTo>
                  <a:lnTo>
                    <a:pt x="19" y="11"/>
                  </a:lnTo>
                  <a:lnTo>
                    <a:pt x="23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20" name="Freeform 1011"/>
            <p:cNvSpPr>
              <a:spLocks/>
            </p:cNvSpPr>
            <p:nvPr/>
          </p:nvSpPr>
          <p:spPr bwMode="auto">
            <a:xfrm>
              <a:off x="1630" y="1449"/>
              <a:ext cx="12" cy="10"/>
            </a:xfrm>
            <a:custGeom>
              <a:avLst/>
              <a:gdLst>
                <a:gd name="T0" fmla="*/ 0 w 45"/>
                <a:gd name="T1" fmla="*/ 0 h 31"/>
                <a:gd name="T2" fmla="*/ 0 w 45"/>
                <a:gd name="T3" fmla="*/ 0 h 31"/>
                <a:gd name="T4" fmla="*/ 0 w 45"/>
                <a:gd name="T5" fmla="*/ 0 h 31"/>
                <a:gd name="T6" fmla="*/ 0 w 45"/>
                <a:gd name="T7" fmla="*/ 0 h 31"/>
                <a:gd name="T8" fmla="*/ 0 w 45"/>
                <a:gd name="T9" fmla="*/ 0 h 31"/>
                <a:gd name="T10" fmla="*/ 0 w 45"/>
                <a:gd name="T11" fmla="*/ 0 h 31"/>
                <a:gd name="T12" fmla="*/ 0 w 45"/>
                <a:gd name="T13" fmla="*/ 0 h 31"/>
                <a:gd name="T14" fmla="*/ 0 w 45"/>
                <a:gd name="T15" fmla="*/ 0 h 31"/>
                <a:gd name="T16" fmla="*/ 0 w 45"/>
                <a:gd name="T17" fmla="*/ 0 h 31"/>
                <a:gd name="T18" fmla="*/ 0 w 45"/>
                <a:gd name="T19" fmla="*/ 0 h 31"/>
                <a:gd name="T20" fmla="*/ 0 w 45"/>
                <a:gd name="T21" fmla="*/ 0 h 31"/>
                <a:gd name="T22" fmla="*/ 0 w 45"/>
                <a:gd name="T23" fmla="*/ 0 h 31"/>
                <a:gd name="T24" fmla="*/ 0 w 45"/>
                <a:gd name="T25" fmla="*/ 0 h 31"/>
                <a:gd name="T26" fmla="*/ 0 w 45"/>
                <a:gd name="T27" fmla="*/ 0 h 31"/>
                <a:gd name="T28" fmla="*/ 0 w 45"/>
                <a:gd name="T29" fmla="*/ 0 h 31"/>
                <a:gd name="T30" fmla="*/ 0 w 45"/>
                <a:gd name="T31" fmla="*/ 0 h 31"/>
                <a:gd name="T32" fmla="*/ 0 w 45"/>
                <a:gd name="T33" fmla="*/ 0 h 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31">
                  <a:moveTo>
                    <a:pt x="45" y="9"/>
                  </a:moveTo>
                  <a:lnTo>
                    <a:pt x="39" y="16"/>
                  </a:lnTo>
                  <a:lnTo>
                    <a:pt x="32" y="23"/>
                  </a:lnTo>
                  <a:lnTo>
                    <a:pt x="23" y="29"/>
                  </a:lnTo>
                  <a:lnTo>
                    <a:pt x="14" y="31"/>
                  </a:lnTo>
                  <a:lnTo>
                    <a:pt x="9" y="30"/>
                  </a:lnTo>
                  <a:lnTo>
                    <a:pt x="6" y="29"/>
                  </a:lnTo>
                  <a:lnTo>
                    <a:pt x="2" y="27"/>
                  </a:lnTo>
                  <a:lnTo>
                    <a:pt x="0" y="22"/>
                  </a:lnTo>
                  <a:lnTo>
                    <a:pt x="0" y="15"/>
                  </a:lnTo>
                  <a:lnTo>
                    <a:pt x="3" y="11"/>
                  </a:lnTo>
                  <a:lnTo>
                    <a:pt x="8" y="6"/>
                  </a:lnTo>
                  <a:lnTo>
                    <a:pt x="14" y="3"/>
                  </a:lnTo>
                  <a:lnTo>
                    <a:pt x="22" y="0"/>
                  </a:lnTo>
                  <a:lnTo>
                    <a:pt x="30" y="3"/>
                  </a:lnTo>
                  <a:lnTo>
                    <a:pt x="37" y="7"/>
                  </a:lnTo>
                  <a:lnTo>
                    <a:pt x="45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21" name="Freeform 1012"/>
            <p:cNvSpPr>
              <a:spLocks/>
            </p:cNvSpPr>
            <p:nvPr/>
          </p:nvSpPr>
          <p:spPr bwMode="auto">
            <a:xfrm>
              <a:off x="1735" y="1451"/>
              <a:ext cx="9" cy="9"/>
            </a:xfrm>
            <a:custGeom>
              <a:avLst/>
              <a:gdLst>
                <a:gd name="T0" fmla="*/ 0 w 32"/>
                <a:gd name="T1" fmla="*/ 0 h 27"/>
                <a:gd name="T2" fmla="*/ 0 w 32"/>
                <a:gd name="T3" fmla="*/ 0 h 27"/>
                <a:gd name="T4" fmla="*/ 0 w 32"/>
                <a:gd name="T5" fmla="*/ 0 h 27"/>
                <a:gd name="T6" fmla="*/ 0 w 32"/>
                <a:gd name="T7" fmla="*/ 0 h 27"/>
                <a:gd name="T8" fmla="*/ 0 w 32"/>
                <a:gd name="T9" fmla="*/ 0 h 27"/>
                <a:gd name="T10" fmla="*/ 0 w 32"/>
                <a:gd name="T11" fmla="*/ 0 h 27"/>
                <a:gd name="T12" fmla="*/ 0 w 32"/>
                <a:gd name="T13" fmla="*/ 0 h 27"/>
                <a:gd name="T14" fmla="*/ 0 w 32"/>
                <a:gd name="T15" fmla="*/ 0 h 27"/>
                <a:gd name="T16" fmla="*/ 0 w 32"/>
                <a:gd name="T17" fmla="*/ 0 h 27"/>
                <a:gd name="T18" fmla="*/ 0 w 32"/>
                <a:gd name="T19" fmla="*/ 0 h 27"/>
                <a:gd name="T20" fmla="*/ 0 w 32"/>
                <a:gd name="T21" fmla="*/ 0 h 27"/>
                <a:gd name="T22" fmla="*/ 0 w 32"/>
                <a:gd name="T23" fmla="*/ 0 h 27"/>
                <a:gd name="T24" fmla="*/ 0 w 32"/>
                <a:gd name="T25" fmla="*/ 0 h 27"/>
                <a:gd name="T26" fmla="*/ 0 w 32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2" h="27">
                  <a:moveTo>
                    <a:pt x="32" y="11"/>
                  </a:moveTo>
                  <a:lnTo>
                    <a:pt x="32" y="16"/>
                  </a:lnTo>
                  <a:lnTo>
                    <a:pt x="29" y="20"/>
                  </a:lnTo>
                  <a:lnTo>
                    <a:pt x="23" y="23"/>
                  </a:lnTo>
                  <a:lnTo>
                    <a:pt x="18" y="26"/>
                  </a:lnTo>
                  <a:lnTo>
                    <a:pt x="11" y="27"/>
                  </a:lnTo>
                  <a:lnTo>
                    <a:pt x="6" y="24"/>
                  </a:lnTo>
                  <a:lnTo>
                    <a:pt x="1" y="21"/>
                  </a:lnTo>
                  <a:lnTo>
                    <a:pt x="0" y="15"/>
                  </a:lnTo>
                  <a:lnTo>
                    <a:pt x="0" y="0"/>
                  </a:lnTo>
                  <a:lnTo>
                    <a:pt x="9" y="1"/>
                  </a:lnTo>
                  <a:lnTo>
                    <a:pt x="18" y="1"/>
                  </a:lnTo>
                  <a:lnTo>
                    <a:pt x="26" y="4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22" name="Freeform 1013"/>
            <p:cNvSpPr>
              <a:spLocks/>
            </p:cNvSpPr>
            <p:nvPr/>
          </p:nvSpPr>
          <p:spPr bwMode="auto">
            <a:xfrm>
              <a:off x="1615" y="1458"/>
              <a:ext cx="7" cy="18"/>
            </a:xfrm>
            <a:custGeom>
              <a:avLst/>
              <a:gdLst>
                <a:gd name="T0" fmla="*/ 0 w 30"/>
                <a:gd name="T1" fmla="*/ 0 h 56"/>
                <a:gd name="T2" fmla="*/ 0 w 30"/>
                <a:gd name="T3" fmla="*/ 0 h 56"/>
                <a:gd name="T4" fmla="*/ 0 w 30"/>
                <a:gd name="T5" fmla="*/ 0 h 56"/>
                <a:gd name="T6" fmla="*/ 0 w 30"/>
                <a:gd name="T7" fmla="*/ 0 h 56"/>
                <a:gd name="T8" fmla="*/ 0 w 30"/>
                <a:gd name="T9" fmla="*/ 0 h 56"/>
                <a:gd name="T10" fmla="*/ 0 w 30"/>
                <a:gd name="T11" fmla="*/ 0 h 56"/>
                <a:gd name="T12" fmla="*/ 0 w 30"/>
                <a:gd name="T13" fmla="*/ 0 h 56"/>
                <a:gd name="T14" fmla="*/ 0 w 30"/>
                <a:gd name="T15" fmla="*/ 0 h 56"/>
                <a:gd name="T16" fmla="*/ 0 w 30"/>
                <a:gd name="T17" fmla="*/ 0 h 56"/>
                <a:gd name="T18" fmla="*/ 0 w 30"/>
                <a:gd name="T19" fmla="*/ 0 h 56"/>
                <a:gd name="T20" fmla="*/ 0 w 30"/>
                <a:gd name="T21" fmla="*/ 0 h 56"/>
                <a:gd name="T22" fmla="*/ 0 w 30"/>
                <a:gd name="T23" fmla="*/ 0 h 56"/>
                <a:gd name="T24" fmla="*/ 0 w 30"/>
                <a:gd name="T25" fmla="*/ 0 h 56"/>
                <a:gd name="T26" fmla="*/ 0 w 30"/>
                <a:gd name="T27" fmla="*/ 0 h 56"/>
                <a:gd name="T28" fmla="*/ 0 w 30"/>
                <a:gd name="T29" fmla="*/ 0 h 56"/>
                <a:gd name="T30" fmla="*/ 0 w 30"/>
                <a:gd name="T31" fmla="*/ 0 h 56"/>
                <a:gd name="T32" fmla="*/ 0 w 30"/>
                <a:gd name="T33" fmla="*/ 0 h 56"/>
                <a:gd name="T34" fmla="*/ 0 w 30"/>
                <a:gd name="T35" fmla="*/ 0 h 56"/>
                <a:gd name="T36" fmla="*/ 0 w 30"/>
                <a:gd name="T37" fmla="*/ 0 h 56"/>
                <a:gd name="T38" fmla="*/ 0 w 30"/>
                <a:gd name="T39" fmla="*/ 0 h 56"/>
                <a:gd name="T40" fmla="*/ 0 w 30"/>
                <a:gd name="T41" fmla="*/ 0 h 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0" h="56">
                  <a:moveTo>
                    <a:pt x="30" y="4"/>
                  </a:moveTo>
                  <a:lnTo>
                    <a:pt x="30" y="17"/>
                  </a:lnTo>
                  <a:lnTo>
                    <a:pt x="28" y="30"/>
                  </a:lnTo>
                  <a:lnTo>
                    <a:pt x="26" y="41"/>
                  </a:lnTo>
                  <a:lnTo>
                    <a:pt x="22" y="54"/>
                  </a:lnTo>
                  <a:lnTo>
                    <a:pt x="20" y="56"/>
                  </a:lnTo>
                  <a:lnTo>
                    <a:pt x="16" y="56"/>
                  </a:lnTo>
                  <a:lnTo>
                    <a:pt x="13" y="56"/>
                  </a:lnTo>
                  <a:lnTo>
                    <a:pt x="8" y="55"/>
                  </a:lnTo>
                  <a:lnTo>
                    <a:pt x="4" y="49"/>
                  </a:lnTo>
                  <a:lnTo>
                    <a:pt x="1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3" y="19"/>
                  </a:lnTo>
                  <a:lnTo>
                    <a:pt x="5" y="11"/>
                  </a:lnTo>
                  <a:lnTo>
                    <a:pt x="9" y="4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8" y="1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23" name="Freeform 1014"/>
            <p:cNvSpPr>
              <a:spLocks/>
            </p:cNvSpPr>
            <p:nvPr/>
          </p:nvSpPr>
          <p:spPr bwMode="auto">
            <a:xfrm>
              <a:off x="1697" y="1465"/>
              <a:ext cx="28" cy="99"/>
            </a:xfrm>
            <a:custGeom>
              <a:avLst/>
              <a:gdLst>
                <a:gd name="T0" fmla="*/ 0 w 108"/>
                <a:gd name="T1" fmla="*/ 0 h 297"/>
                <a:gd name="T2" fmla="*/ 0 w 108"/>
                <a:gd name="T3" fmla="*/ 0 h 297"/>
                <a:gd name="T4" fmla="*/ 0 w 108"/>
                <a:gd name="T5" fmla="*/ 0 h 297"/>
                <a:gd name="T6" fmla="*/ 0 w 108"/>
                <a:gd name="T7" fmla="*/ 0 h 297"/>
                <a:gd name="T8" fmla="*/ 0 w 108"/>
                <a:gd name="T9" fmla="*/ 0 h 297"/>
                <a:gd name="T10" fmla="*/ 0 w 108"/>
                <a:gd name="T11" fmla="*/ 0 h 297"/>
                <a:gd name="T12" fmla="*/ 0 w 108"/>
                <a:gd name="T13" fmla="*/ 0 h 297"/>
                <a:gd name="T14" fmla="*/ 0 w 108"/>
                <a:gd name="T15" fmla="*/ 0 h 297"/>
                <a:gd name="T16" fmla="*/ 0 w 108"/>
                <a:gd name="T17" fmla="*/ 0 h 297"/>
                <a:gd name="T18" fmla="*/ 0 w 108"/>
                <a:gd name="T19" fmla="*/ 0 h 297"/>
                <a:gd name="T20" fmla="*/ 0 w 108"/>
                <a:gd name="T21" fmla="*/ 0 h 297"/>
                <a:gd name="T22" fmla="*/ 0 w 108"/>
                <a:gd name="T23" fmla="*/ 0 h 297"/>
                <a:gd name="T24" fmla="*/ 0 w 108"/>
                <a:gd name="T25" fmla="*/ 0 h 297"/>
                <a:gd name="T26" fmla="*/ 0 w 108"/>
                <a:gd name="T27" fmla="*/ 0 h 297"/>
                <a:gd name="T28" fmla="*/ 0 w 108"/>
                <a:gd name="T29" fmla="*/ 0 h 297"/>
                <a:gd name="T30" fmla="*/ 0 w 108"/>
                <a:gd name="T31" fmla="*/ 0 h 297"/>
                <a:gd name="T32" fmla="*/ 0 w 108"/>
                <a:gd name="T33" fmla="*/ 0 h 297"/>
                <a:gd name="T34" fmla="*/ 0 w 108"/>
                <a:gd name="T35" fmla="*/ 0 h 297"/>
                <a:gd name="T36" fmla="*/ 0 w 108"/>
                <a:gd name="T37" fmla="*/ 0 h 297"/>
                <a:gd name="T38" fmla="*/ 0 w 108"/>
                <a:gd name="T39" fmla="*/ 0 h 297"/>
                <a:gd name="T40" fmla="*/ 0 w 108"/>
                <a:gd name="T41" fmla="*/ 0 h 297"/>
                <a:gd name="T42" fmla="*/ 0 w 108"/>
                <a:gd name="T43" fmla="*/ 0 h 297"/>
                <a:gd name="T44" fmla="*/ 0 w 108"/>
                <a:gd name="T45" fmla="*/ 0 h 297"/>
                <a:gd name="T46" fmla="*/ 0 w 108"/>
                <a:gd name="T47" fmla="*/ 0 h 297"/>
                <a:gd name="T48" fmla="*/ 0 w 108"/>
                <a:gd name="T49" fmla="*/ 0 h 297"/>
                <a:gd name="T50" fmla="*/ 0 w 108"/>
                <a:gd name="T51" fmla="*/ 0 h 297"/>
                <a:gd name="T52" fmla="*/ 0 w 108"/>
                <a:gd name="T53" fmla="*/ 0 h 297"/>
                <a:gd name="T54" fmla="*/ 0 w 108"/>
                <a:gd name="T55" fmla="*/ 0 h 297"/>
                <a:gd name="T56" fmla="*/ 0 w 108"/>
                <a:gd name="T57" fmla="*/ 0 h 297"/>
                <a:gd name="T58" fmla="*/ 0 w 108"/>
                <a:gd name="T59" fmla="*/ 0 h 297"/>
                <a:gd name="T60" fmla="*/ 0 w 108"/>
                <a:gd name="T61" fmla="*/ 0 h 297"/>
                <a:gd name="T62" fmla="*/ 0 w 108"/>
                <a:gd name="T63" fmla="*/ 0 h 297"/>
                <a:gd name="T64" fmla="*/ 0 w 108"/>
                <a:gd name="T65" fmla="*/ 0 h 297"/>
                <a:gd name="T66" fmla="*/ 0 w 108"/>
                <a:gd name="T67" fmla="*/ 0 h 29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08" h="297">
                  <a:moveTo>
                    <a:pt x="44" y="179"/>
                  </a:moveTo>
                  <a:lnTo>
                    <a:pt x="50" y="171"/>
                  </a:lnTo>
                  <a:lnTo>
                    <a:pt x="57" y="162"/>
                  </a:lnTo>
                  <a:lnTo>
                    <a:pt x="65" y="153"/>
                  </a:lnTo>
                  <a:lnTo>
                    <a:pt x="72" y="144"/>
                  </a:lnTo>
                  <a:lnTo>
                    <a:pt x="80" y="136"/>
                  </a:lnTo>
                  <a:lnTo>
                    <a:pt x="90" y="128"/>
                  </a:lnTo>
                  <a:lnTo>
                    <a:pt x="99" y="120"/>
                  </a:lnTo>
                  <a:lnTo>
                    <a:pt x="108" y="114"/>
                  </a:lnTo>
                  <a:lnTo>
                    <a:pt x="100" y="131"/>
                  </a:lnTo>
                  <a:lnTo>
                    <a:pt x="90" y="146"/>
                  </a:lnTo>
                  <a:lnTo>
                    <a:pt x="76" y="161"/>
                  </a:lnTo>
                  <a:lnTo>
                    <a:pt x="62" y="175"/>
                  </a:lnTo>
                  <a:lnTo>
                    <a:pt x="48" y="189"/>
                  </a:lnTo>
                  <a:lnTo>
                    <a:pt x="37" y="204"/>
                  </a:lnTo>
                  <a:lnTo>
                    <a:pt x="29" y="221"/>
                  </a:lnTo>
                  <a:lnTo>
                    <a:pt x="24" y="239"/>
                  </a:lnTo>
                  <a:lnTo>
                    <a:pt x="19" y="254"/>
                  </a:lnTo>
                  <a:lnTo>
                    <a:pt x="14" y="269"/>
                  </a:lnTo>
                  <a:lnTo>
                    <a:pt x="7" y="283"/>
                  </a:lnTo>
                  <a:lnTo>
                    <a:pt x="0" y="297"/>
                  </a:lnTo>
                  <a:lnTo>
                    <a:pt x="7" y="264"/>
                  </a:lnTo>
                  <a:lnTo>
                    <a:pt x="12" y="229"/>
                  </a:lnTo>
                  <a:lnTo>
                    <a:pt x="18" y="194"/>
                  </a:lnTo>
                  <a:lnTo>
                    <a:pt x="24" y="160"/>
                  </a:lnTo>
                  <a:lnTo>
                    <a:pt x="30" y="125"/>
                  </a:lnTo>
                  <a:lnTo>
                    <a:pt x="35" y="90"/>
                  </a:lnTo>
                  <a:lnTo>
                    <a:pt x="41" y="54"/>
                  </a:lnTo>
                  <a:lnTo>
                    <a:pt x="47" y="19"/>
                  </a:lnTo>
                  <a:lnTo>
                    <a:pt x="53" y="0"/>
                  </a:lnTo>
                  <a:lnTo>
                    <a:pt x="52" y="46"/>
                  </a:lnTo>
                  <a:lnTo>
                    <a:pt x="50" y="91"/>
                  </a:lnTo>
                  <a:lnTo>
                    <a:pt x="48" y="136"/>
                  </a:lnTo>
                  <a:lnTo>
                    <a:pt x="44" y="17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24" name="Freeform 1015"/>
            <p:cNvSpPr>
              <a:spLocks/>
            </p:cNvSpPr>
            <p:nvPr/>
          </p:nvSpPr>
          <p:spPr bwMode="auto">
            <a:xfrm>
              <a:off x="1888" y="1466"/>
              <a:ext cx="6" cy="8"/>
            </a:xfrm>
            <a:custGeom>
              <a:avLst/>
              <a:gdLst>
                <a:gd name="T0" fmla="*/ 0 w 21"/>
                <a:gd name="T1" fmla="*/ 0 h 25"/>
                <a:gd name="T2" fmla="*/ 0 w 21"/>
                <a:gd name="T3" fmla="*/ 0 h 25"/>
                <a:gd name="T4" fmla="*/ 0 w 21"/>
                <a:gd name="T5" fmla="*/ 0 h 25"/>
                <a:gd name="T6" fmla="*/ 0 w 21"/>
                <a:gd name="T7" fmla="*/ 0 h 25"/>
                <a:gd name="T8" fmla="*/ 0 w 21"/>
                <a:gd name="T9" fmla="*/ 0 h 25"/>
                <a:gd name="T10" fmla="*/ 0 w 21"/>
                <a:gd name="T11" fmla="*/ 0 h 25"/>
                <a:gd name="T12" fmla="*/ 0 w 21"/>
                <a:gd name="T13" fmla="*/ 0 h 25"/>
                <a:gd name="T14" fmla="*/ 0 w 21"/>
                <a:gd name="T15" fmla="*/ 0 h 25"/>
                <a:gd name="T16" fmla="*/ 0 w 21"/>
                <a:gd name="T17" fmla="*/ 0 h 25"/>
                <a:gd name="T18" fmla="*/ 0 w 21"/>
                <a:gd name="T19" fmla="*/ 0 h 25"/>
                <a:gd name="T20" fmla="*/ 0 w 21"/>
                <a:gd name="T21" fmla="*/ 0 h 25"/>
                <a:gd name="T22" fmla="*/ 0 w 21"/>
                <a:gd name="T23" fmla="*/ 0 h 25"/>
                <a:gd name="T24" fmla="*/ 0 w 21"/>
                <a:gd name="T25" fmla="*/ 0 h 25"/>
                <a:gd name="T26" fmla="*/ 0 w 21"/>
                <a:gd name="T27" fmla="*/ 0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25">
                  <a:moveTo>
                    <a:pt x="21" y="12"/>
                  </a:moveTo>
                  <a:lnTo>
                    <a:pt x="21" y="16"/>
                  </a:lnTo>
                  <a:lnTo>
                    <a:pt x="20" y="20"/>
                  </a:lnTo>
                  <a:lnTo>
                    <a:pt x="17" y="23"/>
                  </a:lnTo>
                  <a:lnTo>
                    <a:pt x="13" y="25"/>
                  </a:lnTo>
                  <a:lnTo>
                    <a:pt x="9" y="25"/>
                  </a:lnTo>
                  <a:lnTo>
                    <a:pt x="5" y="23"/>
                  </a:lnTo>
                  <a:lnTo>
                    <a:pt x="3" y="2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6" y="1"/>
                  </a:lnTo>
                  <a:lnTo>
                    <a:pt x="12" y="4"/>
                  </a:lnTo>
                  <a:lnTo>
                    <a:pt x="17" y="7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25" name="Freeform 1016"/>
            <p:cNvSpPr>
              <a:spLocks/>
            </p:cNvSpPr>
            <p:nvPr/>
          </p:nvSpPr>
          <p:spPr bwMode="auto">
            <a:xfrm>
              <a:off x="1629" y="1467"/>
              <a:ext cx="7" cy="13"/>
            </a:xfrm>
            <a:custGeom>
              <a:avLst/>
              <a:gdLst>
                <a:gd name="T0" fmla="*/ 0 w 24"/>
                <a:gd name="T1" fmla="*/ 0 h 42"/>
                <a:gd name="T2" fmla="*/ 0 w 24"/>
                <a:gd name="T3" fmla="*/ 0 h 42"/>
                <a:gd name="T4" fmla="*/ 0 w 24"/>
                <a:gd name="T5" fmla="*/ 0 h 42"/>
                <a:gd name="T6" fmla="*/ 0 w 24"/>
                <a:gd name="T7" fmla="*/ 0 h 42"/>
                <a:gd name="T8" fmla="*/ 0 w 24"/>
                <a:gd name="T9" fmla="*/ 0 h 42"/>
                <a:gd name="T10" fmla="*/ 0 w 24"/>
                <a:gd name="T11" fmla="*/ 0 h 42"/>
                <a:gd name="T12" fmla="*/ 0 w 24"/>
                <a:gd name="T13" fmla="*/ 0 h 42"/>
                <a:gd name="T14" fmla="*/ 0 w 24"/>
                <a:gd name="T15" fmla="*/ 0 h 42"/>
                <a:gd name="T16" fmla="*/ 0 w 24"/>
                <a:gd name="T17" fmla="*/ 0 h 42"/>
                <a:gd name="T18" fmla="*/ 0 w 24"/>
                <a:gd name="T19" fmla="*/ 0 h 42"/>
                <a:gd name="T20" fmla="*/ 0 w 24"/>
                <a:gd name="T21" fmla="*/ 0 h 42"/>
                <a:gd name="T22" fmla="*/ 0 w 24"/>
                <a:gd name="T23" fmla="*/ 0 h 42"/>
                <a:gd name="T24" fmla="*/ 0 w 24"/>
                <a:gd name="T25" fmla="*/ 0 h 42"/>
                <a:gd name="T26" fmla="*/ 0 w 24"/>
                <a:gd name="T27" fmla="*/ 0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42">
                  <a:moveTo>
                    <a:pt x="24" y="14"/>
                  </a:moveTo>
                  <a:lnTo>
                    <a:pt x="20" y="42"/>
                  </a:lnTo>
                  <a:lnTo>
                    <a:pt x="15" y="41"/>
                  </a:lnTo>
                  <a:lnTo>
                    <a:pt x="9" y="38"/>
                  </a:lnTo>
                  <a:lnTo>
                    <a:pt x="4" y="35"/>
                  </a:lnTo>
                  <a:lnTo>
                    <a:pt x="1" y="29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2" y="7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6" y="5"/>
                  </a:lnTo>
                  <a:lnTo>
                    <a:pt x="20" y="10"/>
                  </a:lnTo>
                  <a:lnTo>
                    <a:pt x="24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26" name="Freeform 1017"/>
            <p:cNvSpPr>
              <a:spLocks/>
            </p:cNvSpPr>
            <p:nvPr/>
          </p:nvSpPr>
          <p:spPr bwMode="auto">
            <a:xfrm>
              <a:off x="1832" y="1467"/>
              <a:ext cx="11" cy="9"/>
            </a:xfrm>
            <a:custGeom>
              <a:avLst/>
              <a:gdLst>
                <a:gd name="T0" fmla="*/ 0 w 41"/>
                <a:gd name="T1" fmla="*/ 0 h 26"/>
                <a:gd name="T2" fmla="*/ 0 w 41"/>
                <a:gd name="T3" fmla="*/ 0 h 26"/>
                <a:gd name="T4" fmla="*/ 0 w 41"/>
                <a:gd name="T5" fmla="*/ 0 h 26"/>
                <a:gd name="T6" fmla="*/ 0 w 41"/>
                <a:gd name="T7" fmla="*/ 0 h 26"/>
                <a:gd name="T8" fmla="*/ 0 w 41"/>
                <a:gd name="T9" fmla="*/ 0 h 26"/>
                <a:gd name="T10" fmla="*/ 0 w 41"/>
                <a:gd name="T11" fmla="*/ 0 h 26"/>
                <a:gd name="T12" fmla="*/ 0 w 41"/>
                <a:gd name="T13" fmla="*/ 0 h 26"/>
                <a:gd name="T14" fmla="*/ 0 w 41"/>
                <a:gd name="T15" fmla="*/ 0 h 26"/>
                <a:gd name="T16" fmla="*/ 0 w 41"/>
                <a:gd name="T17" fmla="*/ 0 h 26"/>
                <a:gd name="T18" fmla="*/ 0 w 41"/>
                <a:gd name="T19" fmla="*/ 0 h 26"/>
                <a:gd name="T20" fmla="*/ 0 w 41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1" h="26">
                  <a:moveTo>
                    <a:pt x="40" y="21"/>
                  </a:moveTo>
                  <a:lnTo>
                    <a:pt x="35" y="25"/>
                  </a:lnTo>
                  <a:lnTo>
                    <a:pt x="31" y="26"/>
                  </a:lnTo>
                  <a:lnTo>
                    <a:pt x="25" y="25"/>
                  </a:lnTo>
                  <a:lnTo>
                    <a:pt x="19" y="23"/>
                  </a:lnTo>
                  <a:lnTo>
                    <a:pt x="0" y="8"/>
                  </a:lnTo>
                  <a:lnTo>
                    <a:pt x="37" y="0"/>
                  </a:lnTo>
                  <a:lnTo>
                    <a:pt x="39" y="4"/>
                  </a:lnTo>
                  <a:lnTo>
                    <a:pt x="41" y="10"/>
                  </a:lnTo>
                  <a:lnTo>
                    <a:pt x="41" y="16"/>
                  </a:lnTo>
                  <a:lnTo>
                    <a:pt x="40" y="2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27" name="Freeform 1018"/>
            <p:cNvSpPr>
              <a:spLocks/>
            </p:cNvSpPr>
            <p:nvPr/>
          </p:nvSpPr>
          <p:spPr bwMode="auto">
            <a:xfrm>
              <a:off x="1904" y="1468"/>
              <a:ext cx="4" cy="4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0 w 15"/>
                <a:gd name="T5" fmla="*/ 0 h 11"/>
                <a:gd name="T6" fmla="*/ 0 w 15"/>
                <a:gd name="T7" fmla="*/ 0 h 11"/>
                <a:gd name="T8" fmla="*/ 0 w 15"/>
                <a:gd name="T9" fmla="*/ 0 h 11"/>
                <a:gd name="T10" fmla="*/ 0 w 15"/>
                <a:gd name="T11" fmla="*/ 0 h 11"/>
                <a:gd name="T12" fmla="*/ 0 w 15"/>
                <a:gd name="T13" fmla="*/ 0 h 11"/>
                <a:gd name="T14" fmla="*/ 0 w 15"/>
                <a:gd name="T15" fmla="*/ 0 h 11"/>
                <a:gd name="T16" fmla="*/ 0 w 15"/>
                <a:gd name="T17" fmla="*/ 0 h 11"/>
                <a:gd name="T18" fmla="*/ 0 w 15"/>
                <a:gd name="T19" fmla="*/ 0 h 11"/>
                <a:gd name="T20" fmla="*/ 0 w 15"/>
                <a:gd name="T21" fmla="*/ 0 h 11"/>
                <a:gd name="T22" fmla="*/ 0 w 15"/>
                <a:gd name="T23" fmla="*/ 0 h 11"/>
                <a:gd name="T24" fmla="*/ 0 w 15"/>
                <a:gd name="T25" fmla="*/ 0 h 11"/>
                <a:gd name="T26" fmla="*/ 0 w 15"/>
                <a:gd name="T27" fmla="*/ 0 h 11"/>
                <a:gd name="T28" fmla="*/ 0 w 15"/>
                <a:gd name="T29" fmla="*/ 0 h 11"/>
                <a:gd name="T30" fmla="*/ 0 w 15"/>
                <a:gd name="T31" fmla="*/ 0 h 11"/>
                <a:gd name="T32" fmla="*/ 0 w 15"/>
                <a:gd name="T33" fmla="*/ 0 h 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5" h="11">
                  <a:moveTo>
                    <a:pt x="15" y="4"/>
                  </a:moveTo>
                  <a:lnTo>
                    <a:pt x="14" y="8"/>
                  </a:lnTo>
                  <a:lnTo>
                    <a:pt x="13" y="9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1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28" name="Freeform 1019"/>
            <p:cNvSpPr>
              <a:spLocks/>
            </p:cNvSpPr>
            <p:nvPr/>
          </p:nvSpPr>
          <p:spPr bwMode="auto">
            <a:xfrm>
              <a:off x="1648" y="1472"/>
              <a:ext cx="4" cy="7"/>
            </a:xfrm>
            <a:custGeom>
              <a:avLst/>
              <a:gdLst>
                <a:gd name="T0" fmla="*/ 0 w 18"/>
                <a:gd name="T1" fmla="*/ 0 h 23"/>
                <a:gd name="T2" fmla="*/ 0 w 18"/>
                <a:gd name="T3" fmla="*/ 0 h 23"/>
                <a:gd name="T4" fmla="*/ 0 w 18"/>
                <a:gd name="T5" fmla="*/ 0 h 23"/>
                <a:gd name="T6" fmla="*/ 0 w 18"/>
                <a:gd name="T7" fmla="*/ 0 h 23"/>
                <a:gd name="T8" fmla="*/ 0 w 18"/>
                <a:gd name="T9" fmla="*/ 0 h 23"/>
                <a:gd name="T10" fmla="*/ 0 w 18"/>
                <a:gd name="T11" fmla="*/ 0 h 23"/>
                <a:gd name="T12" fmla="*/ 0 w 18"/>
                <a:gd name="T13" fmla="*/ 0 h 23"/>
                <a:gd name="T14" fmla="*/ 0 w 18"/>
                <a:gd name="T15" fmla="*/ 0 h 23"/>
                <a:gd name="T16" fmla="*/ 0 w 18"/>
                <a:gd name="T17" fmla="*/ 0 h 23"/>
                <a:gd name="T18" fmla="*/ 0 w 18"/>
                <a:gd name="T19" fmla="*/ 0 h 23"/>
                <a:gd name="T20" fmla="*/ 0 w 18"/>
                <a:gd name="T21" fmla="*/ 0 h 23"/>
                <a:gd name="T22" fmla="*/ 0 w 18"/>
                <a:gd name="T23" fmla="*/ 0 h 23"/>
                <a:gd name="T24" fmla="*/ 0 w 18"/>
                <a:gd name="T25" fmla="*/ 0 h 23"/>
                <a:gd name="T26" fmla="*/ 0 w 18"/>
                <a:gd name="T27" fmla="*/ 0 h 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3">
                  <a:moveTo>
                    <a:pt x="18" y="11"/>
                  </a:moveTo>
                  <a:lnTo>
                    <a:pt x="17" y="15"/>
                  </a:lnTo>
                  <a:lnTo>
                    <a:pt x="16" y="19"/>
                  </a:lnTo>
                  <a:lnTo>
                    <a:pt x="14" y="21"/>
                  </a:lnTo>
                  <a:lnTo>
                    <a:pt x="10" y="23"/>
                  </a:lnTo>
                  <a:lnTo>
                    <a:pt x="7" y="22"/>
                  </a:lnTo>
                  <a:lnTo>
                    <a:pt x="3" y="20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6" y="0"/>
                  </a:lnTo>
                  <a:lnTo>
                    <a:pt x="9" y="3"/>
                  </a:lnTo>
                  <a:lnTo>
                    <a:pt x="14" y="4"/>
                  </a:lnTo>
                  <a:lnTo>
                    <a:pt x="16" y="7"/>
                  </a:lnTo>
                  <a:lnTo>
                    <a:pt x="18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29" name="Freeform 1020"/>
            <p:cNvSpPr>
              <a:spLocks/>
            </p:cNvSpPr>
            <p:nvPr/>
          </p:nvSpPr>
          <p:spPr bwMode="auto">
            <a:xfrm>
              <a:off x="1791" y="1472"/>
              <a:ext cx="5" cy="6"/>
            </a:xfrm>
            <a:custGeom>
              <a:avLst/>
              <a:gdLst>
                <a:gd name="T0" fmla="*/ 0 w 20"/>
                <a:gd name="T1" fmla="*/ 0 h 20"/>
                <a:gd name="T2" fmla="*/ 0 w 20"/>
                <a:gd name="T3" fmla="*/ 0 h 20"/>
                <a:gd name="T4" fmla="*/ 0 w 20"/>
                <a:gd name="T5" fmla="*/ 0 h 20"/>
                <a:gd name="T6" fmla="*/ 0 w 20"/>
                <a:gd name="T7" fmla="*/ 0 h 20"/>
                <a:gd name="T8" fmla="*/ 0 w 20"/>
                <a:gd name="T9" fmla="*/ 0 h 20"/>
                <a:gd name="T10" fmla="*/ 0 w 20"/>
                <a:gd name="T11" fmla="*/ 0 h 20"/>
                <a:gd name="T12" fmla="*/ 0 w 20"/>
                <a:gd name="T13" fmla="*/ 0 h 20"/>
                <a:gd name="T14" fmla="*/ 0 w 20"/>
                <a:gd name="T15" fmla="*/ 0 h 20"/>
                <a:gd name="T16" fmla="*/ 0 w 20"/>
                <a:gd name="T17" fmla="*/ 0 h 20"/>
                <a:gd name="T18" fmla="*/ 0 w 20"/>
                <a:gd name="T19" fmla="*/ 0 h 20"/>
                <a:gd name="T20" fmla="*/ 0 w 20"/>
                <a:gd name="T21" fmla="*/ 0 h 20"/>
                <a:gd name="T22" fmla="*/ 0 w 20"/>
                <a:gd name="T23" fmla="*/ 0 h 20"/>
                <a:gd name="T24" fmla="*/ 0 w 20"/>
                <a:gd name="T25" fmla="*/ 0 h 20"/>
                <a:gd name="T26" fmla="*/ 0 w 20"/>
                <a:gd name="T27" fmla="*/ 0 h 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" h="20">
                  <a:moveTo>
                    <a:pt x="20" y="14"/>
                  </a:moveTo>
                  <a:lnTo>
                    <a:pt x="17" y="18"/>
                  </a:lnTo>
                  <a:lnTo>
                    <a:pt x="15" y="19"/>
                  </a:lnTo>
                  <a:lnTo>
                    <a:pt x="12" y="20"/>
                  </a:lnTo>
                  <a:lnTo>
                    <a:pt x="7" y="20"/>
                  </a:lnTo>
                  <a:lnTo>
                    <a:pt x="3" y="19"/>
                  </a:lnTo>
                  <a:lnTo>
                    <a:pt x="1" y="17"/>
                  </a:lnTo>
                  <a:lnTo>
                    <a:pt x="0" y="13"/>
                  </a:lnTo>
                  <a:lnTo>
                    <a:pt x="1" y="8"/>
                  </a:lnTo>
                  <a:lnTo>
                    <a:pt x="9" y="0"/>
                  </a:lnTo>
                  <a:lnTo>
                    <a:pt x="14" y="3"/>
                  </a:lnTo>
                  <a:lnTo>
                    <a:pt x="17" y="6"/>
                  </a:lnTo>
                  <a:lnTo>
                    <a:pt x="20" y="10"/>
                  </a:lnTo>
                  <a:lnTo>
                    <a:pt x="20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30" name="Freeform 1021"/>
            <p:cNvSpPr>
              <a:spLocks/>
            </p:cNvSpPr>
            <p:nvPr/>
          </p:nvSpPr>
          <p:spPr bwMode="auto">
            <a:xfrm>
              <a:off x="1733" y="1477"/>
              <a:ext cx="7" cy="8"/>
            </a:xfrm>
            <a:custGeom>
              <a:avLst/>
              <a:gdLst>
                <a:gd name="T0" fmla="*/ 0 w 28"/>
                <a:gd name="T1" fmla="*/ 0 h 25"/>
                <a:gd name="T2" fmla="*/ 0 w 28"/>
                <a:gd name="T3" fmla="*/ 0 h 25"/>
                <a:gd name="T4" fmla="*/ 0 w 28"/>
                <a:gd name="T5" fmla="*/ 0 h 25"/>
                <a:gd name="T6" fmla="*/ 0 w 28"/>
                <a:gd name="T7" fmla="*/ 0 h 25"/>
                <a:gd name="T8" fmla="*/ 0 w 28"/>
                <a:gd name="T9" fmla="*/ 0 h 25"/>
                <a:gd name="T10" fmla="*/ 0 w 28"/>
                <a:gd name="T11" fmla="*/ 0 h 25"/>
                <a:gd name="T12" fmla="*/ 0 w 28"/>
                <a:gd name="T13" fmla="*/ 0 h 25"/>
                <a:gd name="T14" fmla="*/ 0 w 28"/>
                <a:gd name="T15" fmla="*/ 0 h 25"/>
                <a:gd name="T16" fmla="*/ 0 w 28"/>
                <a:gd name="T17" fmla="*/ 0 h 25"/>
                <a:gd name="T18" fmla="*/ 0 w 28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" h="25">
                  <a:moveTo>
                    <a:pt x="28" y="15"/>
                  </a:moveTo>
                  <a:lnTo>
                    <a:pt x="23" y="20"/>
                  </a:lnTo>
                  <a:lnTo>
                    <a:pt x="16" y="21"/>
                  </a:lnTo>
                  <a:lnTo>
                    <a:pt x="8" y="22"/>
                  </a:lnTo>
                  <a:lnTo>
                    <a:pt x="0" y="25"/>
                  </a:lnTo>
                  <a:lnTo>
                    <a:pt x="1" y="0"/>
                  </a:lnTo>
                  <a:lnTo>
                    <a:pt x="9" y="2"/>
                  </a:lnTo>
                  <a:lnTo>
                    <a:pt x="16" y="4"/>
                  </a:lnTo>
                  <a:lnTo>
                    <a:pt x="23" y="10"/>
                  </a:lnTo>
                  <a:lnTo>
                    <a:pt x="28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31" name="Freeform 1022"/>
            <p:cNvSpPr>
              <a:spLocks/>
            </p:cNvSpPr>
            <p:nvPr/>
          </p:nvSpPr>
          <p:spPr bwMode="auto">
            <a:xfrm>
              <a:off x="1598" y="1478"/>
              <a:ext cx="6" cy="14"/>
            </a:xfrm>
            <a:custGeom>
              <a:avLst/>
              <a:gdLst>
                <a:gd name="T0" fmla="*/ 0 w 22"/>
                <a:gd name="T1" fmla="*/ 0 h 41"/>
                <a:gd name="T2" fmla="*/ 0 w 22"/>
                <a:gd name="T3" fmla="*/ 0 h 41"/>
                <a:gd name="T4" fmla="*/ 0 w 22"/>
                <a:gd name="T5" fmla="*/ 0 h 41"/>
                <a:gd name="T6" fmla="*/ 0 w 22"/>
                <a:gd name="T7" fmla="*/ 0 h 41"/>
                <a:gd name="T8" fmla="*/ 0 w 22"/>
                <a:gd name="T9" fmla="*/ 0 h 41"/>
                <a:gd name="T10" fmla="*/ 0 w 22"/>
                <a:gd name="T11" fmla="*/ 0 h 41"/>
                <a:gd name="T12" fmla="*/ 0 w 22"/>
                <a:gd name="T13" fmla="*/ 0 h 41"/>
                <a:gd name="T14" fmla="*/ 0 w 22"/>
                <a:gd name="T15" fmla="*/ 0 h 41"/>
                <a:gd name="T16" fmla="*/ 0 w 22"/>
                <a:gd name="T17" fmla="*/ 0 h 41"/>
                <a:gd name="T18" fmla="*/ 0 w 22"/>
                <a:gd name="T19" fmla="*/ 0 h 41"/>
                <a:gd name="T20" fmla="*/ 0 w 22"/>
                <a:gd name="T21" fmla="*/ 0 h 41"/>
                <a:gd name="T22" fmla="*/ 0 w 22"/>
                <a:gd name="T23" fmla="*/ 0 h 41"/>
                <a:gd name="T24" fmla="*/ 0 w 22"/>
                <a:gd name="T25" fmla="*/ 0 h 41"/>
                <a:gd name="T26" fmla="*/ 0 w 22"/>
                <a:gd name="T27" fmla="*/ 0 h 4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41">
                  <a:moveTo>
                    <a:pt x="22" y="1"/>
                  </a:moveTo>
                  <a:lnTo>
                    <a:pt x="20" y="12"/>
                  </a:lnTo>
                  <a:lnTo>
                    <a:pt x="22" y="23"/>
                  </a:lnTo>
                  <a:lnTo>
                    <a:pt x="19" y="33"/>
                  </a:lnTo>
                  <a:lnTo>
                    <a:pt x="13" y="41"/>
                  </a:lnTo>
                  <a:lnTo>
                    <a:pt x="9" y="41"/>
                  </a:lnTo>
                  <a:lnTo>
                    <a:pt x="7" y="38"/>
                  </a:lnTo>
                  <a:lnTo>
                    <a:pt x="4" y="34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1" y="7"/>
                  </a:lnTo>
                  <a:lnTo>
                    <a:pt x="3" y="0"/>
                  </a:lnTo>
                  <a:lnTo>
                    <a:pt x="22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32" name="Freeform 1023"/>
            <p:cNvSpPr>
              <a:spLocks/>
            </p:cNvSpPr>
            <p:nvPr/>
          </p:nvSpPr>
          <p:spPr bwMode="auto">
            <a:xfrm>
              <a:off x="1808" y="1480"/>
              <a:ext cx="9" cy="10"/>
            </a:xfrm>
            <a:custGeom>
              <a:avLst/>
              <a:gdLst>
                <a:gd name="T0" fmla="*/ 0 w 34"/>
                <a:gd name="T1" fmla="*/ 0 h 26"/>
                <a:gd name="T2" fmla="*/ 0 w 34"/>
                <a:gd name="T3" fmla="*/ 0 h 26"/>
                <a:gd name="T4" fmla="*/ 0 w 34"/>
                <a:gd name="T5" fmla="*/ 0 h 26"/>
                <a:gd name="T6" fmla="*/ 0 w 34"/>
                <a:gd name="T7" fmla="*/ 0 h 26"/>
                <a:gd name="T8" fmla="*/ 0 w 34"/>
                <a:gd name="T9" fmla="*/ 0 h 26"/>
                <a:gd name="T10" fmla="*/ 0 w 34"/>
                <a:gd name="T11" fmla="*/ 0 h 26"/>
                <a:gd name="T12" fmla="*/ 0 w 34"/>
                <a:gd name="T13" fmla="*/ 0 h 26"/>
                <a:gd name="T14" fmla="*/ 0 w 34"/>
                <a:gd name="T15" fmla="*/ 0 h 26"/>
                <a:gd name="T16" fmla="*/ 0 w 34"/>
                <a:gd name="T17" fmla="*/ 0 h 26"/>
                <a:gd name="T18" fmla="*/ 0 w 34"/>
                <a:gd name="T19" fmla="*/ 0 h 26"/>
                <a:gd name="T20" fmla="*/ 0 w 34"/>
                <a:gd name="T21" fmla="*/ 0 h 26"/>
                <a:gd name="T22" fmla="*/ 0 w 34"/>
                <a:gd name="T23" fmla="*/ 0 h 26"/>
                <a:gd name="T24" fmla="*/ 0 w 34"/>
                <a:gd name="T25" fmla="*/ 0 h 26"/>
                <a:gd name="T26" fmla="*/ 0 w 34"/>
                <a:gd name="T27" fmla="*/ 0 h 26"/>
                <a:gd name="T28" fmla="*/ 0 w 34"/>
                <a:gd name="T29" fmla="*/ 0 h 26"/>
                <a:gd name="T30" fmla="*/ 0 w 34"/>
                <a:gd name="T31" fmla="*/ 0 h 26"/>
                <a:gd name="T32" fmla="*/ 0 w 34"/>
                <a:gd name="T33" fmla="*/ 0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" h="26">
                  <a:moveTo>
                    <a:pt x="34" y="4"/>
                  </a:moveTo>
                  <a:lnTo>
                    <a:pt x="33" y="10"/>
                  </a:lnTo>
                  <a:lnTo>
                    <a:pt x="30" y="16"/>
                  </a:lnTo>
                  <a:lnTo>
                    <a:pt x="25" y="21"/>
                  </a:lnTo>
                  <a:lnTo>
                    <a:pt x="19" y="25"/>
                  </a:lnTo>
                  <a:lnTo>
                    <a:pt x="13" y="25"/>
                  </a:lnTo>
                  <a:lnTo>
                    <a:pt x="9" y="26"/>
                  </a:lnTo>
                  <a:lnTo>
                    <a:pt x="4" y="25"/>
                  </a:lnTo>
                  <a:lnTo>
                    <a:pt x="0" y="23"/>
                  </a:lnTo>
                  <a:lnTo>
                    <a:pt x="3" y="15"/>
                  </a:lnTo>
                  <a:lnTo>
                    <a:pt x="10" y="8"/>
                  </a:lnTo>
                  <a:lnTo>
                    <a:pt x="18" y="3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3" y="2"/>
                  </a:lnTo>
                  <a:lnTo>
                    <a:pt x="34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33" name="Freeform 1024"/>
            <p:cNvSpPr>
              <a:spLocks/>
            </p:cNvSpPr>
            <p:nvPr/>
          </p:nvSpPr>
          <p:spPr bwMode="auto">
            <a:xfrm>
              <a:off x="1615" y="1485"/>
              <a:ext cx="13" cy="9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0 h 26"/>
                <a:gd name="T6" fmla="*/ 0 w 50"/>
                <a:gd name="T7" fmla="*/ 0 h 26"/>
                <a:gd name="T8" fmla="*/ 0 w 50"/>
                <a:gd name="T9" fmla="*/ 0 h 26"/>
                <a:gd name="T10" fmla="*/ 0 w 50"/>
                <a:gd name="T11" fmla="*/ 0 h 26"/>
                <a:gd name="T12" fmla="*/ 0 w 50"/>
                <a:gd name="T13" fmla="*/ 0 h 26"/>
                <a:gd name="T14" fmla="*/ 0 w 50"/>
                <a:gd name="T15" fmla="*/ 0 h 26"/>
                <a:gd name="T16" fmla="*/ 0 w 50"/>
                <a:gd name="T17" fmla="*/ 0 h 26"/>
                <a:gd name="T18" fmla="*/ 0 w 50"/>
                <a:gd name="T19" fmla="*/ 0 h 26"/>
                <a:gd name="T20" fmla="*/ 0 w 50"/>
                <a:gd name="T21" fmla="*/ 0 h 26"/>
                <a:gd name="T22" fmla="*/ 0 w 50"/>
                <a:gd name="T23" fmla="*/ 0 h 26"/>
                <a:gd name="T24" fmla="*/ 0 w 50"/>
                <a:gd name="T25" fmla="*/ 0 h 26"/>
                <a:gd name="T26" fmla="*/ 0 w 50"/>
                <a:gd name="T27" fmla="*/ 0 h 26"/>
                <a:gd name="T28" fmla="*/ 0 w 50"/>
                <a:gd name="T29" fmla="*/ 0 h 26"/>
                <a:gd name="T30" fmla="*/ 0 w 50"/>
                <a:gd name="T31" fmla="*/ 0 h 26"/>
                <a:gd name="T32" fmla="*/ 0 w 50"/>
                <a:gd name="T33" fmla="*/ 0 h 26"/>
                <a:gd name="T34" fmla="*/ 0 w 50"/>
                <a:gd name="T35" fmla="*/ 0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26">
                  <a:moveTo>
                    <a:pt x="50" y="7"/>
                  </a:moveTo>
                  <a:lnTo>
                    <a:pt x="48" y="12"/>
                  </a:lnTo>
                  <a:lnTo>
                    <a:pt x="44" y="17"/>
                  </a:lnTo>
                  <a:lnTo>
                    <a:pt x="40" y="22"/>
                  </a:lnTo>
                  <a:lnTo>
                    <a:pt x="34" y="24"/>
                  </a:lnTo>
                  <a:lnTo>
                    <a:pt x="27" y="25"/>
                  </a:lnTo>
                  <a:lnTo>
                    <a:pt x="21" y="26"/>
                  </a:lnTo>
                  <a:lnTo>
                    <a:pt x="14" y="25"/>
                  </a:lnTo>
                  <a:lnTo>
                    <a:pt x="8" y="23"/>
                  </a:lnTo>
                  <a:lnTo>
                    <a:pt x="0" y="11"/>
                  </a:lnTo>
                  <a:lnTo>
                    <a:pt x="8" y="7"/>
                  </a:lnTo>
                  <a:lnTo>
                    <a:pt x="15" y="3"/>
                  </a:lnTo>
                  <a:lnTo>
                    <a:pt x="23" y="0"/>
                  </a:lnTo>
                  <a:lnTo>
                    <a:pt x="33" y="0"/>
                  </a:lnTo>
                  <a:lnTo>
                    <a:pt x="36" y="3"/>
                  </a:lnTo>
                  <a:lnTo>
                    <a:pt x="41" y="5"/>
                  </a:lnTo>
                  <a:lnTo>
                    <a:pt x="45" y="7"/>
                  </a:lnTo>
                  <a:lnTo>
                    <a:pt x="50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34" name="Freeform 1025"/>
            <p:cNvSpPr>
              <a:spLocks/>
            </p:cNvSpPr>
            <p:nvPr/>
          </p:nvSpPr>
          <p:spPr bwMode="auto">
            <a:xfrm>
              <a:off x="1824" y="1492"/>
              <a:ext cx="11" cy="19"/>
            </a:xfrm>
            <a:custGeom>
              <a:avLst/>
              <a:gdLst>
                <a:gd name="T0" fmla="*/ 0 w 40"/>
                <a:gd name="T1" fmla="*/ 0 h 59"/>
                <a:gd name="T2" fmla="*/ 0 w 40"/>
                <a:gd name="T3" fmla="*/ 0 h 59"/>
                <a:gd name="T4" fmla="*/ 0 w 40"/>
                <a:gd name="T5" fmla="*/ 0 h 59"/>
                <a:gd name="T6" fmla="*/ 0 w 40"/>
                <a:gd name="T7" fmla="*/ 0 h 59"/>
                <a:gd name="T8" fmla="*/ 0 w 40"/>
                <a:gd name="T9" fmla="*/ 0 h 59"/>
                <a:gd name="T10" fmla="*/ 0 w 40"/>
                <a:gd name="T11" fmla="*/ 0 h 59"/>
                <a:gd name="T12" fmla="*/ 0 w 40"/>
                <a:gd name="T13" fmla="*/ 0 h 59"/>
                <a:gd name="T14" fmla="*/ 0 w 40"/>
                <a:gd name="T15" fmla="*/ 0 h 59"/>
                <a:gd name="T16" fmla="*/ 0 w 40"/>
                <a:gd name="T17" fmla="*/ 0 h 59"/>
                <a:gd name="T18" fmla="*/ 0 w 40"/>
                <a:gd name="T19" fmla="*/ 0 h 59"/>
                <a:gd name="T20" fmla="*/ 0 w 40"/>
                <a:gd name="T21" fmla="*/ 0 h 59"/>
                <a:gd name="T22" fmla="*/ 0 w 40"/>
                <a:gd name="T23" fmla="*/ 0 h 59"/>
                <a:gd name="T24" fmla="*/ 0 w 40"/>
                <a:gd name="T25" fmla="*/ 0 h 59"/>
                <a:gd name="T26" fmla="*/ 0 w 40"/>
                <a:gd name="T27" fmla="*/ 0 h 59"/>
                <a:gd name="T28" fmla="*/ 0 w 40"/>
                <a:gd name="T29" fmla="*/ 0 h 59"/>
                <a:gd name="T30" fmla="*/ 0 w 40"/>
                <a:gd name="T31" fmla="*/ 0 h 59"/>
                <a:gd name="T32" fmla="*/ 0 w 40"/>
                <a:gd name="T33" fmla="*/ 0 h 59"/>
                <a:gd name="T34" fmla="*/ 0 w 40"/>
                <a:gd name="T35" fmla="*/ 0 h 59"/>
                <a:gd name="T36" fmla="*/ 0 w 40"/>
                <a:gd name="T37" fmla="*/ 0 h 59"/>
                <a:gd name="T38" fmla="*/ 0 w 40"/>
                <a:gd name="T39" fmla="*/ 0 h 59"/>
                <a:gd name="T40" fmla="*/ 0 w 40"/>
                <a:gd name="T41" fmla="*/ 0 h 5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0" h="59">
                  <a:moveTo>
                    <a:pt x="40" y="33"/>
                  </a:moveTo>
                  <a:lnTo>
                    <a:pt x="40" y="39"/>
                  </a:lnTo>
                  <a:lnTo>
                    <a:pt x="39" y="46"/>
                  </a:lnTo>
                  <a:lnTo>
                    <a:pt x="36" y="53"/>
                  </a:lnTo>
                  <a:lnTo>
                    <a:pt x="32" y="59"/>
                  </a:lnTo>
                  <a:lnTo>
                    <a:pt x="28" y="58"/>
                  </a:lnTo>
                  <a:lnTo>
                    <a:pt x="23" y="56"/>
                  </a:lnTo>
                  <a:lnTo>
                    <a:pt x="19" y="54"/>
                  </a:lnTo>
                  <a:lnTo>
                    <a:pt x="13" y="54"/>
                  </a:lnTo>
                  <a:lnTo>
                    <a:pt x="14" y="41"/>
                  </a:lnTo>
                  <a:lnTo>
                    <a:pt x="12" y="27"/>
                  </a:lnTo>
                  <a:lnTo>
                    <a:pt x="6" y="13"/>
                  </a:lnTo>
                  <a:lnTo>
                    <a:pt x="0" y="0"/>
                  </a:lnTo>
                  <a:lnTo>
                    <a:pt x="7" y="1"/>
                  </a:lnTo>
                  <a:lnTo>
                    <a:pt x="13" y="5"/>
                  </a:lnTo>
                  <a:lnTo>
                    <a:pt x="20" y="7"/>
                  </a:lnTo>
                  <a:lnTo>
                    <a:pt x="25" y="11"/>
                  </a:lnTo>
                  <a:lnTo>
                    <a:pt x="31" y="15"/>
                  </a:lnTo>
                  <a:lnTo>
                    <a:pt x="35" y="21"/>
                  </a:lnTo>
                  <a:lnTo>
                    <a:pt x="38" y="27"/>
                  </a:lnTo>
                  <a:lnTo>
                    <a:pt x="40" y="3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35" name="Freeform 1026"/>
            <p:cNvSpPr>
              <a:spLocks/>
            </p:cNvSpPr>
            <p:nvPr/>
          </p:nvSpPr>
          <p:spPr bwMode="auto">
            <a:xfrm>
              <a:off x="1689" y="1493"/>
              <a:ext cx="6" cy="17"/>
            </a:xfrm>
            <a:custGeom>
              <a:avLst/>
              <a:gdLst>
                <a:gd name="T0" fmla="*/ 0 w 25"/>
                <a:gd name="T1" fmla="*/ 0 h 52"/>
                <a:gd name="T2" fmla="*/ 0 w 25"/>
                <a:gd name="T3" fmla="*/ 0 h 52"/>
                <a:gd name="T4" fmla="*/ 0 w 25"/>
                <a:gd name="T5" fmla="*/ 0 h 52"/>
                <a:gd name="T6" fmla="*/ 0 w 25"/>
                <a:gd name="T7" fmla="*/ 0 h 52"/>
                <a:gd name="T8" fmla="*/ 0 w 25"/>
                <a:gd name="T9" fmla="*/ 0 h 52"/>
                <a:gd name="T10" fmla="*/ 0 w 25"/>
                <a:gd name="T11" fmla="*/ 0 h 52"/>
                <a:gd name="T12" fmla="*/ 0 w 25"/>
                <a:gd name="T13" fmla="*/ 0 h 52"/>
                <a:gd name="T14" fmla="*/ 0 w 25"/>
                <a:gd name="T15" fmla="*/ 0 h 52"/>
                <a:gd name="T16" fmla="*/ 0 w 25"/>
                <a:gd name="T17" fmla="*/ 0 h 52"/>
                <a:gd name="T18" fmla="*/ 0 w 25"/>
                <a:gd name="T19" fmla="*/ 0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" h="52">
                  <a:moveTo>
                    <a:pt x="25" y="28"/>
                  </a:moveTo>
                  <a:lnTo>
                    <a:pt x="15" y="52"/>
                  </a:lnTo>
                  <a:lnTo>
                    <a:pt x="5" y="43"/>
                  </a:lnTo>
                  <a:lnTo>
                    <a:pt x="1" y="29"/>
                  </a:lnTo>
                  <a:lnTo>
                    <a:pt x="0" y="15"/>
                  </a:lnTo>
                  <a:lnTo>
                    <a:pt x="1" y="0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0" y="19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36" name="Freeform 1027"/>
            <p:cNvSpPr>
              <a:spLocks/>
            </p:cNvSpPr>
            <p:nvPr/>
          </p:nvSpPr>
          <p:spPr bwMode="auto">
            <a:xfrm>
              <a:off x="1589" y="1495"/>
              <a:ext cx="7" cy="12"/>
            </a:xfrm>
            <a:custGeom>
              <a:avLst/>
              <a:gdLst>
                <a:gd name="T0" fmla="*/ 0 w 27"/>
                <a:gd name="T1" fmla="*/ 0 h 34"/>
                <a:gd name="T2" fmla="*/ 0 w 27"/>
                <a:gd name="T3" fmla="*/ 0 h 34"/>
                <a:gd name="T4" fmla="*/ 0 w 27"/>
                <a:gd name="T5" fmla="*/ 0 h 34"/>
                <a:gd name="T6" fmla="*/ 0 w 27"/>
                <a:gd name="T7" fmla="*/ 0 h 34"/>
                <a:gd name="T8" fmla="*/ 0 w 27"/>
                <a:gd name="T9" fmla="*/ 0 h 34"/>
                <a:gd name="T10" fmla="*/ 0 w 27"/>
                <a:gd name="T11" fmla="*/ 0 h 34"/>
                <a:gd name="T12" fmla="*/ 0 w 27"/>
                <a:gd name="T13" fmla="*/ 0 h 34"/>
                <a:gd name="T14" fmla="*/ 0 w 27"/>
                <a:gd name="T15" fmla="*/ 0 h 34"/>
                <a:gd name="T16" fmla="*/ 0 w 27"/>
                <a:gd name="T17" fmla="*/ 0 h 34"/>
                <a:gd name="T18" fmla="*/ 0 w 27"/>
                <a:gd name="T19" fmla="*/ 0 h 34"/>
                <a:gd name="T20" fmla="*/ 0 w 27"/>
                <a:gd name="T21" fmla="*/ 0 h 34"/>
                <a:gd name="T22" fmla="*/ 0 w 27"/>
                <a:gd name="T23" fmla="*/ 0 h 34"/>
                <a:gd name="T24" fmla="*/ 0 w 27"/>
                <a:gd name="T25" fmla="*/ 0 h 34"/>
                <a:gd name="T26" fmla="*/ 0 w 27"/>
                <a:gd name="T27" fmla="*/ 0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7" h="34">
                  <a:moveTo>
                    <a:pt x="27" y="7"/>
                  </a:moveTo>
                  <a:lnTo>
                    <a:pt x="24" y="15"/>
                  </a:lnTo>
                  <a:lnTo>
                    <a:pt x="21" y="23"/>
                  </a:lnTo>
                  <a:lnTo>
                    <a:pt x="16" y="30"/>
                  </a:lnTo>
                  <a:lnTo>
                    <a:pt x="8" y="34"/>
                  </a:lnTo>
                  <a:lnTo>
                    <a:pt x="5" y="34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1" y="18"/>
                  </a:lnTo>
                  <a:lnTo>
                    <a:pt x="4" y="12"/>
                  </a:lnTo>
                  <a:lnTo>
                    <a:pt x="6" y="5"/>
                  </a:lnTo>
                  <a:lnTo>
                    <a:pt x="8" y="0"/>
                  </a:lnTo>
                  <a:lnTo>
                    <a:pt x="27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37" name="Freeform 1028"/>
            <p:cNvSpPr>
              <a:spLocks/>
            </p:cNvSpPr>
            <p:nvPr/>
          </p:nvSpPr>
          <p:spPr bwMode="auto">
            <a:xfrm>
              <a:off x="1626" y="1495"/>
              <a:ext cx="7" cy="12"/>
            </a:xfrm>
            <a:custGeom>
              <a:avLst/>
              <a:gdLst>
                <a:gd name="T0" fmla="*/ 0 w 30"/>
                <a:gd name="T1" fmla="*/ 0 h 32"/>
                <a:gd name="T2" fmla="*/ 0 w 30"/>
                <a:gd name="T3" fmla="*/ 0 h 32"/>
                <a:gd name="T4" fmla="*/ 0 w 30"/>
                <a:gd name="T5" fmla="*/ 0 h 32"/>
                <a:gd name="T6" fmla="*/ 0 w 30"/>
                <a:gd name="T7" fmla="*/ 0 h 32"/>
                <a:gd name="T8" fmla="*/ 0 w 30"/>
                <a:gd name="T9" fmla="*/ 0 h 32"/>
                <a:gd name="T10" fmla="*/ 0 w 30"/>
                <a:gd name="T11" fmla="*/ 0 h 32"/>
                <a:gd name="T12" fmla="*/ 0 w 30"/>
                <a:gd name="T13" fmla="*/ 0 h 32"/>
                <a:gd name="T14" fmla="*/ 0 w 30"/>
                <a:gd name="T15" fmla="*/ 0 h 32"/>
                <a:gd name="T16" fmla="*/ 0 w 30"/>
                <a:gd name="T17" fmla="*/ 0 h 32"/>
                <a:gd name="T18" fmla="*/ 0 w 30"/>
                <a:gd name="T19" fmla="*/ 0 h 32"/>
                <a:gd name="T20" fmla="*/ 0 w 30"/>
                <a:gd name="T21" fmla="*/ 0 h 32"/>
                <a:gd name="T22" fmla="*/ 0 w 30"/>
                <a:gd name="T23" fmla="*/ 0 h 32"/>
                <a:gd name="T24" fmla="*/ 0 w 30"/>
                <a:gd name="T25" fmla="*/ 0 h 32"/>
                <a:gd name="T26" fmla="*/ 0 w 30"/>
                <a:gd name="T27" fmla="*/ 0 h 32"/>
                <a:gd name="T28" fmla="*/ 0 w 30"/>
                <a:gd name="T29" fmla="*/ 0 h 32"/>
                <a:gd name="T30" fmla="*/ 0 w 30"/>
                <a:gd name="T31" fmla="*/ 0 h 32"/>
                <a:gd name="T32" fmla="*/ 0 w 30"/>
                <a:gd name="T33" fmla="*/ 0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2">
                  <a:moveTo>
                    <a:pt x="29" y="16"/>
                  </a:moveTo>
                  <a:lnTo>
                    <a:pt x="30" y="21"/>
                  </a:lnTo>
                  <a:lnTo>
                    <a:pt x="28" y="25"/>
                  </a:lnTo>
                  <a:lnTo>
                    <a:pt x="24" y="29"/>
                  </a:lnTo>
                  <a:lnTo>
                    <a:pt x="19" y="31"/>
                  </a:lnTo>
                  <a:lnTo>
                    <a:pt x="14" y="32"/>
                  </a:lnTo>
                  <a:lnTo>
                    <a:pt x="8" y="31"/>
                  </a:lnTo>
                  <a:lnTo>
                    <a:pt x="3" y="28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1" y="10"/>
                  </a:lnTo>
                  <a:lnTo>
                    <a:pt x="2" y="6"/>
                  </a:lnTo>
                  <a:lnTo>
                    <a:pt x="4" y="0"/>
                  </a:lnTo>
                  <a:lnTo>
                    <a:pt x="11" y="2"/>
                  </a:lnTo>
                  <a:lnTo>
                    <a:pt x="18" y="6"/>
                  </a:lnTo>
                  <a:lnTo>
                    <a:pt x="24" y="9"/>
                  </a:lnTo>
                  <a:lnTo>
                    <a:pt x="2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38" name="Freeform 1029"/>
            <p:cNvSpPr>
              <a:spLocks/>
            </p:cNvSpPr>
            <p:nvPr/>
          </p:nvSpPr>
          <p:spPr bwMode="auto">
            <a:xfrm>
              <a:off x="1600" y="1502"/>
              <a:ext cx="6" cy="10"/>
            </a:xfrm>
            <a:custGeom>
              <a:avLst/>
              <a:gdLst>
                <a:gd name="T0" fmla="*/ 0 w 24"/>
                <a:gd name="T1" fmla="*/ 0 h 31"/>
                <a:gd name="T2" fmla="*/ 0 w 24"/>
                <a:gd name="T3" fmla="*/ 0 h 31"/>
                <a:gd name="T4" fmla="*/ 0 w 24"/>
                <a:gd name="T5" fmla="*/ 0 h 31"/>
                <a:gd name="T6" fmla="*/ 0 w 24"/>
                <a:gd name="T7" fmla="*/ 0 h 31"/>
                <a:gd name="T8" fmla="*/ 0 w 24"/>
                <a:gd name="T9" fmla="*/ 0 h 31"/>
                <a:gd name="T10" fmla="*/ 0 w 24"/>
                <a:gd name="T11" fmla="*/ 0 h 31"/>
                <a:gd name="T12" fmla="*/ 0 w 24"/>
                <a:gd name="T13" fmla="*/ 0 h 31"/>
                <a:gd name="T14" fmla="*/ 0 w 24"/>
                <a:gd name="T15" fmla="*/ 0 h 31"/>
                <a:gd name="T16" fmla="*/ 0 w 24"/>
                <a:gd name="T17" fmla="*/ 0 h 31"/>
                <a:gd name="T18" fmla="*/ 0 w 24"/>
                <a:gd name="T19" fmla="*/ 0 h 31"/>
                <a:gd name="T20" fmla="*/ 0 w 24"/>
                <a:gd name="T21" fmla="*/ 0 h 31"/>
                <a:gd name="T22" fmla="*/ 0 w 24"/>
                <a:gd name="T23" fmla="*/ 0 h 31"/>
                <a:gd name="T24" fmla="*/ 0 w 24"/>
                <a:gd name="T25" fmla="*/ 0 h 31"/>
                <a:gd name="T26" fmla="*/ 0 w 24"/>
                <a:gd name="T27" fmla="*/ 0 h 3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31">
                  <a:moveTo>
                    <a:pt x="23" y="14"/>
                  </a:moveTo>
                  <a:lnTo>
                    <a:pt x="24" y="19"/>
                  </a:lnTo>
                  <a:lnTo>
                    <a:pt x="24" y="23"/>
                  </a:lnTo>
                  <a:lnTo>
                    <a:pt x="24" y="28"/>
                  </a:lnTo>
                  <a:lnTo>
                    <a:pt x="22" y="31"/>
                  </a:lnTo>
                  <a:lnTo>
                    <a:pt x="17" y="30"/>
                  </a:lnTo>
                  <a:lnTo>
                    <a:pt x="12" y="28"/>
                  </a:lnTo>
                  <a:lnTo>
                    <a:pt x="8" y="23"/>
                  </a:lnTo>
                  <a:lnTo>
                    <a:pt x="5" y="19"/>
                  </a:lnTo>
                  <a:lnTo>
                    <a:pt x="0" y="0"/>
                  </a:lnTo>
                  <a:lnTo>
                    <a:pt x="7" y="2"/>
                  </a:lnTo>
                  <a:lnTo>
                    <a:pt x="14" y="4"/>
                  </a:lnTo>
                  <a:lnTo>
                    <a:pt x="19" y="8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39" name="Freeform 1030"/>
            <p:cNvSpPr>
              <a:spLocks/>
            </p:cNvSpPr>
            <p:nvPr/>
          </p:nvSpPr>
          <p:spPr bwMode="auto">
            <a:xfrm>
              <a:off x="1623" y="1511"/>
              <a:ext cx="6" cy="4"/>
            </a:xfrm>
            <a:custGeom>
              <a:avLst/>
              <a:gdLst>
                <a:gd name="T0" fmla="*/ 0 w 25"/>
                <a:gd name="T1" fmla="*/ 0 h 14"/>
                <a:gd name="T2" fmla="*/ 0 w 25"/>
                <a:gd name="T3" fmla="*/ 0 h 14"/>
                <a:gd name="T4" fmla="*/ 0 w 25"/>
                <a:gd name="T5" fmla="*/ 0 h 14"/>
                <a:gd name="T6" fmla="*/ 0 w 25"/>
                <a:gd name="T7" fmla="*/ 0 h 14"/>
                <a:gd name="T8" fmla="*/ 0 w 25"/>
                <a:gd name="T9" fmla="*/ 0 h 14"/>
                <a:gd name="T10" fmla="*/ 0 w 25"/>
                <a:gd name="T11" fmla="*/ 0 h 14"/>
                <a:gd name="T12" fmla="*/ 0 w 25"/>
                <a:gd name="T13" fmla="*/ 0 h 14"/>
                <a:gd name="T14" fmla="*/ 0 w 25"/>
                <a:gd name="T15" fmla="*/ 0 h 14"/>
                <a:gd name="T16" fmla="*/ 0 w 25"/>
                <a:gd name="T17" fmla="*/ 0 h 14"/>
                <a:gd name="T18" fmla="*/ 0 w 25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" h="14">
                  <a:moveTo>
                    <a:pt x="25" y="14"/>
                  </a:moveTo>
                  <a:lnTo>
                    <a:pt x="19" y="14"/>
                  </a:lnTo>
                  <a:lnTo>
                    <a:pt x="12" y="14"/>
                  </a:lnTo>
                  <a:lnTo>
                    <a:pt x="5" y="13"/>
                  </a:lnTo>
                  <a:lnTo>
                    <a:pt x="0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14" y="5"/>
                  </a:lnTo>
                  <a:lnTo>
                    <a:pt x="20" y="8"/>
                  </a:lnTo>
                  <a:lnTo>
                    <a:pt x="25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40" name="Freeform 1031"/>
            <p:cNvSpPr>
              <a:spLocks/>
            </p:cNvSpPr>
            <p:nvPr/>
          </p:nvSpPr>
          <p:spPr bwMode="auto">
            <a:xfrm>
              <a:off x="1810" y="1511"/>
              <a:ext cx="8" cy="17"/>
            </a:xfrm>
            <a:custGeom>
              <a:avLst/>
              <a:gdLst>
                <a:gd name="T0" fmla="*/ 0 w 31"/>
                <a:gd name="T1" fmla="*/ 0 h 51"/>
                <a:gd name="T2" fmla="*/ 0 w 31"/>
                <a:gd name="T3" fmla="*/ 0 h 51"/>
                <a:gd name="T4" fmla="*/ 0 w 31"/>
                <a:gd name="T5" fmla="*/ 0 h 51"/>
                <a:gd name="T6" fmla="*/ 0 w 31"/>
                <a:gd name="T7" fmla="*/ 0 h 51"/>
                <a:gd name="T8" fmla="*/ 0 w 31"/>
                <a:gd name="T9" fmla="*/ 0 h 51"/>
                <a:gd name="T10" fmla="*/ 0 w 31"/>
                <a:gd name="T11" fmla="*/ 0 h 51"/>
                <a:gd name="T12" fmla="*/ 0 w 31"/>
                <a:gd name="T13" fmla="*/ 0 h 51"/>
                <a:gd name="T14" fmla="*/ 0 w 31"/>
                <a:gd name="T15" fmla="*/ 0 h 51"/>
                <a:gd name="T16" fmla="*/ 0 w 31"/>
                <a:gd name="T17" fmla="*/ 0 h 51"/>
                <a:gd name="T18" fmla="*/ 0 w 31"/>
                <a:gd name="T19" fmla="*/ 0 h 51"/>
                <a:gd name="T20" fmla="*/ 0 w 31"/>
                <a:gd name="T21" fmla="*/ 0 h 51"/>
                <a:gd name="T22" fmla="*/ 0 w 31"/>
                <a:gd name="T23" fmla="*/ 0 h 51"/>
                <a:gd name="T24" fmla="*/ 0 w 31"/>
                <a:gd name="T25" fmla="*/ 0 h 51"/>
                <a:gd name="T26" fmla="*/ 0 w 31"/>
                <a:gd name="T27" fmla="*/ 0 h 51"/>
                <a:gd name="T28" fmla="*/ 0 w 31"/>
                <a:gd name="T29" fmla="*/ 0 h 51"/>
                <a:gd name="T30" fmla="*/ 0 w 31"/>
                <a:gd name="T31" fmla="*/ 0 h 51"/>
                <a:gd name="T32" fmla="*/ 0 w 31"/>
                <a:gd name="T33" fmla="*/ 0 h 5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51">
                  <a:moveTo>
                    <a:pt x="31" y="14"/>
                  </a:moveTo>
                  <a:lnTo>
                    <a:pt x="29" y="24"/>
                  </a:lnTo>
                  <a:lnTo>
                    <a:pt x="24" y="32"/>
                  </a:lnTo>
                  <a:lnTo>
                    <a:pt x="18" y="41"/>
                  </a:lnTo>
                  <a:lnTo>
                    <a:pt x="12" y="51"/>
                  </a:lnTo>
                  <a:lnTo>
                    <a:pt x="8" y="50"/>
                  </a:lnTo>
                  <a:lnTo>
                    <a:pt x="4" y="47"/>
                  </a:lnTo>
                  <a:lnTo>
                    <a:pt x="1" y="45"/>
                  </a:lnTo>
                  <a:lnTo>
                    <a:pt x="0" y="40"/>
                  </a:lnTo>
                  <a:lnTo>
                    <a:pt x="2" y="30"/>
                  </a:lnTo>
                  <a:lnTo>
                    <a:pt x="6" y="20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22" y="2"/>
                  </a:lnTo>
                  <a:lnTo>
                    <a:pt x="26" y="5"/>
                  </a:lnTo>
                  <a:lnTo>
                    <a:pt x="29" y="9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41" name="Freeform 1032"/>
            <p:cNvSpPr>
              <a:spLocks/>
            </p:cNvSpPr>
            <p:nvPr/>
          </p:nvSpPr>
          <p:spPr bwMode="auto">
            <a:xfrm>
              <a:off x="1586" y="1513"/>
              <a:ext cx="8" cy="10"/>
            </a:xfrm>
            <a:custGeom>
              <a:avLst/>
              <a:gdLst>
                <a:gd name="T0" fmla="*/ 0 w 28"/>
                <a:gd name="T1" fmla="*/ 0 h 30"/>
                <a:gd name="T2" fmla="*/ 0 w 28"/>
                <a:gd name="T3" fmla="*/ 0 h 30"/>
                <a:gd name="T4" fmla="*/ 0 w 28"/>
                <a:gd name="T5" fmla="*/ 0 h 30"/>
                <a:gd name="T6" fmla="*/ 0 w 28"/>
                <a:gd name="T7" fmla="*/ 0 h 30"/>
                <a:gd name="T8" fmla="*/ 0 w 28"/>
                <a:gd name="T9" fmla="*/ 0 h 30"/>
                <a:gd name="T10" fmla="*/ 0 w 28"/>
                <a:gd name="T11" fmla="*/ 0 h 30"/>
                <a:gd name="T12" fmla="*/ 0 w 28"/>
                <a:gd name="T13" fmla="*/ 0 h 30"/>
                <a:gd name="T14" fmla="*/ 0 w 28"/>
                <a:gd name="T15" fmla="*/ 0 h 30"/>
                <a:gd name="T16" fmla="*/ 0 w 28"/>
                <a:gd name="T17" fmla="*/ 0 h 30"/>
                <a:gd name="T18" fmla="*/ 0 w 28"/>
                <a:gd name="T19" fmla="*/ 0 h 30"/>
                <a:gd name="T20" fmla="*/ 0 w 28"/>
                <a:gd name="T21" fmla="*/ 0 h 30"/>
                <a:gd name="T22" fmla="*/ 0 w 28"/>
                <a:gd name="T23" fmla="*/ 0 h 30"/>
                <a:gd name="T24" fmla="*/ 0 w 28"/>
                <a:gd name="T25" fmla="*/ 0 h 30"/>
                <a:gd name="T26" fmla="*/ 0 w 28"/>
                <a:gd name="T27" fmla="*/ 0 h 30"/>
                <a:gd name="T28" fmla="*/ 0 w 28"/>
                <a:gd name="T29" fmla="*/ 0 h 30"/>
                <a:gd name="T30" fmla="*/ 0 w 28"/>
                <a:gd name="T31" fmla="*/ 0 h 30"/>
                <a:gd name="T32" fmla="*/ 0 w 28"/>
                <a:gd name="T33" fmla="*/ 0 h 30"/>
                <a:gd name="T34" fmla="*/ 0 w 28"/>
                <a:gd name="T35" fmla="*/ 0 h 3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" h="30">
                  <a:moveTo>
                    <a:pt x="28" y="11"/>
                  </a:moveTo>
                  <a:lnTo>
                    <a:pt x="28" y="15"/>
                  </a:lnTo>
                  <a:lnTo>
                    <a:pt x="28" y="17"/>
                  </a:lnTo>
                  <a:lnTo>
                    <a:pt x="25" y="20"/>
                  </a:lnTo>
                  <a:lnTo>
                    <a:pt x="23" y="24"/>
                  </a:lnTo>
                  <a:lnTo>
                    <a:pt x="19" y="27"/>
                  </a:lnTo>
                  <a:lnTo>
                    <a:pt x="16" y="28"/>
                  </a:lnTo>
                  <a:lnTo>
                    <a:pt x="11" y="30"/>
                  </a:lnTo>
                  <a:lnTo>
                    <a:pt x="7" y="28"/>
                  </a:lnTo>
                  <a:lnTo>
                    <a:pt x="3" y="24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0"/>
                  </a:lnTo>
                  <a:lnTo>
                    <a:pt x="10" y="1"/>
                  </a:lnTo>
                  <a:lnTo>
                    <a:pt x="17" y="3"/>
                  </a:lnTo>
                  <a:lnTo>
                    <a:pt x="23" y="7"/>
                  </a:lnTo>
                  <a:lnTo>
                    <a:pt x="28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42" name="Freeform 1033"/>
            <p:cNvSpPr>
              <a:spLocks/>
            </p:cNvSpPr>
            <p:nvPr/>
          </p:nvSpPr>
          <p:spPr bwMode="auto">
            <a:xfrm>
              <a:off x="1578" y="1518"/>
              <a:ext cx="4" cy="10"/>
            </a:xfrm>
            <a:custGeom>
              <a:avLst/>
              <a:gdLst>
                <a:gd name="T0" fmla="*/ 0 w 16"/>
                <a:gd name="T1" fmla="*/ 0 h 29"/>
                <a:gd name="T2" fmla="*/ 0 w 16"/>
                <a:gd name="T3" fmla="*/ 0 h 29"/>
                <a:gd name="T4" fmla="*/ 0 w 16"/>
                <a:gd name="T5" fmla="*/ 0 h 29"/>
                <a:gd name="T6" fmla="*/ 0 w 16"/>
                <a:gd name="T7" fmla="*/ 0 h 29"/>
                <a:gd name="T8" fmla="*/ 0 w 16"/>
                <a:gd name="T9" fmla="*/ 0 h 29"/>
                <a:gd name="T10" fmla="*/ 0 w 16"/>
                <a:gd name="T11" fmla="*/ 0 h 29"/>
                <a:gd name="T12" fmla="*/ 0 w 16"/>
                <a:gd name="T13" fmla="*/ 0 h 29"/>
                <a:gd name="T14" fmla="*/ 0 w 16"/>
                <a:gd name="T15" fmla="*/ 0 h 29"/>
                <a:gd name="T16" fmla="*/ 0 w 16"/>
                <a:gd name="T17" fmla="*/ 0 h 29"/>
                <a:gd name="T18" fmla="*/ 0 w 16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29">
                  <a:moveTo>
                    <a:pt x="16" y="7"/>
                  </a:moveTo>
                  <a:lnTo>
                    <a:pt x="13" y="29"/>
                  </a:lnTo>
                  <a:lnTo>
                    <a:pt x="8" y="23"/>
                  </a:lnTo>
                  <a:lnTo>
                    <a:pt x="3" y="17"/>
                  </a:lnTo>
                  <a:lnTo>
                    <a:pt x="1" y="10"/>
                  </a:lnTo>
                  <a:lnTo>
                    <a:pt x="0" y="3"/>
                  </a:lnTo>
                  <a:lnTo>
                    <a:pt x="3" y="1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43" name="Freeform 1034"/>
            <p:cNvSpPr>
              <a:spLocks/>
            </p:cNvSpPr>
            <p:nvPr/>
          </p:nvSpPr>
          <p:spPr bwMode="auto">
            <a:xfrm>
              <a:off x="1647" y="1521"/>
              <a:ext cx="4" cy="6"/>
            </a:xfrm>
            <a:custGeom>
              <a:avLst/>
              <a:gdLst>
                <a:gd name="T0" fmla="*/ 0 w 15"/>
                <a:gd name="T1" fmla="*/ 0 h 17"/>
                <a:gd name="T2" fmla="*/ 0 w 15"/>
                <a:gd name="T3" fmla="*/ 0 h 17"/>
                <a:gd name="T4" fmla="*/ 0 w 15"/>
                <a:gd name="T5" fmla="*/ 0 h 17"/>
                <a:gd name="T6" fmla="*/ 0 w 15"/>
                <a:gd name="T7" fmla="*/ 0 h 17"/>
                <a:gd name="T8" fmla="*/ 0 w 15"/>
                <a:gd name="T9" fmla="*/ 0 h 17"/>
                <a:gd name="T10" fmla="*/ 0 w 15"/>
                <a:gd name="T11" fmla="*/ 0 h 17"/>
                <a:gd name="T12" fmla="*/ 0 w 15"/>
                <a:gd name="T13" fmla="*/ 0 h 17"/>
                <a:gd name="T14" fmla="*/ 0 w 15"/>
                <a:gd name="T15" fmla="*/ 0 h 17"/>
                <a:gd name="T16" fmla="*/ 0 w 15"/>
                <a:gd name="T17" fmla="*/ 0 h 17"/>
                <a:gd name="T18" fmla="*/ 0 w 15"/>
                <a:gd name="T19" fmla="*/ 0 h 17"/>
                <a:gd name="T20" fmla="*/ 0 w 15"/>
                <a:gd name="T21" fmla="*/ 0 h 17"/>
                <a:gd name="T22" fmla="*/ 0 w 15"/>
                <a:gd name="T23" fmla="*/ 0 h 17"/>
                <a:gd name="T24" fmla="*/ 0 w 15"/>
                <a:gd name="T25" fmla="*/ 0 h 17"/>
                <a:gd name="T26" fmla="*/ 0 w 15"/>
                <a:gd name="T27" fmla="*/ 0 h 1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" h="17">
                  <a:moveTo>
                    <a:pt x="15" y="9"/>
                  </a:moveTo>
                  <a:lnTo>
                    <a:pt x="14" y="13"/>
                  </a:lnTo>
                  <a:lnTo>
                    <a:pt x="12" y="15"/>
                  </a:lnTo>
                  <a:lnTo>
                    <a:pt x="9" y="16"/>
                  </a:lnTo>
                  <a:lnTo>
                    <a:pt x="7" y="17"/>
                  </a:lnTo>
                  <a:lnTo>
                    <a:pt x="4" y="17"/>
                  </a:lnTo>
                  <a:lnTo>
                    <a:pt x="3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0" y="0"/>
                  </a:lnTo>
                  <a:lnTo>
                    <a:pt x="4" y="1"/>
                  </a:lnTo>
                  <a:lnTo>
                    <a:pt x="8" y="3"/>
                  </a:lnTo>
                  <a:lnTo>
                    <a:pt x="11" y="6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44" name="Freeform 1035"/>
            <p:cNvSpPr>
              <a:spLocks/>
            </p:cNvSpPr>
            <p:nvPr/>
          </p:nvSpPr>
          <p:spPr bwMode="auto">
            <a:xfrm>
              <a:off x="1598" y="1521"/>
              <a:ext cx="7" cy="10"/>
            </a:xfrm>
            <a:custGeom>
              <a:avLst/>
              <a:gdLst>
                <a:gd name="T0" fmla="*/ 0 w 25"/>
                <a:gd name="T1" fmla="*/ 0 h 28"/>
                <a:gd name="T2" fmla="*/ 0 w 25"/>
                <a:gd name="T3" fmla="*/ 0 h 28"/>
                <a:gd name="T4" fmla="*/ 0 w 25"/>
                <a:gd name="T5" fmla="*/ 0 h 28"/>
                <a:gd name="T6" fmla="*/ 0 w 25"/>
                <a:gd name="T7" fmla="*/ 0 h 28"/>
                <a:gd name="T8" fmla="*/ 0 w 25"/>
                <a:gd name="T9" fmla="*/ 0 h 28"/>
                <a:gd name="T10" fmla="*/ 0 w 25"/>
                <a:gd name="T11" fmla="*/ 0 h 28"/>
                <a:gd name="T12" fmla="*/ 0 w 25"/>
                <a:gd name="T13" fmla="*/ 0 h 28"/>
                <a:gd name="T14" fmla="*/ 0 w 25"/>
                <a:gd name="T15" fmla="*/ 0 h 28"/>
                <a:gd name="T16" fmla="*/ 0 w 25"/>
                <a:gd name="T17" fmla="*/ 0 h 28"/>
                <a:gd name="T18" fmla="*/ 0 w 25"/>
                <a:gd name="T19" fmla="*/ 0 h 28"/>
                <a:gd name="T20" fmla="*/ 0 w 25"/>
                <a:gd name="T21" fmla="*/ 0 h 28"/>
                <a:gd name="T22" fmla="*/ 0 w 25"/>
                <a:gd name="T23" fmla="*/ 0 h 28"/>
                <a:gd name="T24" fmla="*/ 0 w 25"/>
                <a:gd name="T25" fmla="*/ 0 h 2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" h="28">
                  <a:moveTo>
                    <a:pt x="25" y="8"/>
                  </a:moveTo>
                  <a:lnTo>
                    <a:pt x="25" y="14"/>
                  </a:lnTo>
                  <a:lnTo>
                    <a:pt x="24" y="19"/>
                  </a:lnTo>
                  <a:lnTo>
                    <a:pt x="22" y="23"/>
                  </a:lnTo>
                  <a:lnTo>
                    <a:pt x="19" y="28"/>
                  </a:lnTo>
                  <a:lnTo>
                    <a:pt x="13" y="23"/>
                  </a:lnTo>
                  <a:lnTo>
                    <a:pt x="7" y="19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1"/>
                  </a:lnTo>
                  <a:lnTo>
                    <a:pt x="13" y="0"/>
                  </a:lnTo>
                  <a:lnTo>
                    <a:pt x="20" y="2"/>
                  </a:lnTo>
                  <a:lnTo>
                    <a:pt x="25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45" name="Freeform 1036"/>
            <p:cNvSpPr>
              <a:spLocks/>
            </p:cNvSpPr>
            <p:nvPr/>
          </p:nvSpPr>
          <p:spPr bwMode="auto">
            <a:xfrm>
              <a:off x="1826" y="1527"/>
              <a:ext cx="5" cy="8"/>
            </a:xfrm>
            <a:custGeom>
              <a:avLst/>
              <a:gdLst>
                <a:gd name="T0" fmla="*/ 0 w 18"/>
                <a:gd name="T1" fmla="*/ 0 h 24"/>
                <a:gd name="T2" fmla="*/ 0 w 18"/>
                <a:gd name="T3" fmla="*/ 0 h 24"/>
                <a:gd name="T4" fmla="*/ 0 w 18"/>
                <a:gd name="T5" fmla="*/ 0 h 24"/>
                <a:gd name="T6" fmla="*/ 0 w 18"/>
                <a:gd name="T7" fmla="*/ 0 h 24"/>
                <a:gd name="T8" fmla="*/ 0 w 18"/>
                <a:gd name="T9" fmla="*/ 0 h 24"/>
                <a:gd name="T10" fmla="*/ 0 w 18"/>
                <a:gd name="T11" fmla="*/ 0 h 24"/>
                <a:gd name="T12" fmla="*/ 0 w 18"/>
                <a:gd name="T13" fmla="*/ 0 h 24"/>
                <a:gd name="T14" fmla="*/ 0 w 18"/>
                <a:gd name="T15" fmla="*/ 0 h 24"/>
                <a:gd name="T16" fmla="*/ 0 w 18"/>
                <a:gd name="T17" fmla="*/ 0 h 24"/>
                <a:gd name="T18" fmla="*/ 0 w 18"/>
                <a:gd name="T19" fmla="*/ 0 h 24"/>
                <a:gd name="T20" fmla="*/ 0 w 18"/>
                <a:gd name="T21" fmla="*/ 0 h 24"/>
                <a:gd name="T22" fmla="*/ 0 w 18"/>
                <a:gd name="T23" fmla="*/ 0 h 24"/>
                <a:gd name="T24" fmla="*/ 0 w 18"/>
                <a:gd name="T25" fmla="*/ 0 h 24"/>
                <a:gd name="T26" fmla="*/ 0 w 18"/>
                <a:gd name="T27" fmla="*/ 0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4">
                  <a:moveTo>
                    <a:pt x="18" y="13"/>
                  </a:moveTo>
                  <a:lnTo>
                    <a:pt x="18" y="18"/>
                  </a:lnTo>
                  <a:lnTo>
                    <a:pt x="16" y="21"/>
                  </a:lnTo>
                  <a:lnTo>
                    <a:pt x="12" y="23"/>
                  </a:lnTo>
                  <a:lnTo>
                    <a:pt x="9" y="24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3" y="0"/>
                  </a:lnTo>
                  <a:lnTo>
                    <a:pt x="7" y="3"/>
                  </a:lnTo>
                  <a:lnTo>
                    <a:pt x="11" y="6"/>
                  </a:lnTo>
                  <a:lnTo>
                    <a:pt x="15" y="9"/>
                  </a:lnTo>
                  <a:lnTo>
                    <a:pt x="18" y="1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46" name="Freeform 1037"/>
            <p:cNvSpPr>
              <a:spLocks/>
            </p:cNvSpPr>
            <p:nvPr/>
          </p:nvSpPr>
          <p:spPr bwMode="auto">
            <a:xfrm>
              <a:off x="1785" y="1531"/>
              <a:ext cx="6" cy="11"/>
            </a:xfrm>
            <a:custGeom>
              <a:avLst/>
              <a:gdLst>
                <a:gd name="T0" fmla="*/ 0 w 24"/>
                <a:gd name="T1" fmla="*/ 0 h 33"/>
                <a:gd name="T2" fmla="*/ 0 w 24"/>
                <a:gd name="T3" fmla="*/ 0 h 33"/>
                <a:gd name="T4" fmla="*/ 0 w 24"/>
                <a:gd name="T5" fmla="*/ 0 h 33"/>
                <a:gd name="T6" fmla="*/ 0 w 24"/>
                <a:gd name="T7" fmla="*/ 0 h 33"/>
                <a:gd name="T8" fmla="*/ 0 w 24"/>
                <a:gd name="T9" fmla="*/ 0 h 33"/>
                <a:gd name="T10" fmla="*/ 0 w 24"/>
                <a:gd name="T11" fmla="*/ 0 h 33"/>
                <a:gd name="T12" fmla="*/ 0 w 24"/>
                <a:gd name="T13" fmla="*/ 0 h 33"/>
                <a:gd name="T14" fmla="*/ 0 w 24"/>
                <a:gd name="T15" fmla="*/ 0 h 33"/>
                <a:gd name="T16" fmla="*/ 0 w 24"/>
                <a:gd name="T17" fmla="*/ 0 h 33"/>
                <a:gd name="T18" fmla="*/ 0 w 24"/>
                <a:gd name="T19" fmla="*/ 0 h 33"/>
                <a:gd name="T20" fmla="*/ 0 w 24"/>
                <a:gd name="T21" fmla="*/ 0 h 33"/>
                <a:gd name="T22" fmla="*/ 0 w 24"/>
                <a:gd name="T23" fmla="*/ 0 h 33"/>
                <a:gd name="T24" fmla="*/ 0 w 24"/>
                <a:gd name="T25" fmla="*/ 0 h 33"/>
                <a:gd name="T26" fmla="*/ 0 w 24"/>
                <a:gd name="T27" fmla="*/ 0 h 33"/>
                <a:gd name="T28" fmla="*/ 0 w 24"/>
                <a:gd name="T29" fmla="*/ 0 h 33"/>
                <a:gd name="T30" fmla="*/ 0 w 24"/>
                <a:gd name="T31" fmla="*/ 0 h 33"/>
                <a:gd name="T32" fmla="*/ 0 w 24"/>
                <a:gd name="T33" fmla="*/ 0 h 3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33">
                  <a:moveTo>
                    <a:pt x="24" y="12"/>
                  </a:moveTo>
                  <a:lnTo>
                    <a:pt x="24" y="18"/>
                  </a:lnTo>
                  <a:lnTo>
                    <a:pt x="23" y="24"/>
                  </a:lnTo>
                  <a:lnTo>
                    <a:pt x="20" y="29"/>
                  </a:lnTo>
                  <a:lnTo>
                    <a:pt x="15" y="31"/>
                  </a:lnTo>
                  <a:lnTo>
                    <a:pt x="13" y="32"/>
                  </a:lnTo>
                  <a:lnTo>
                    <a:pt x="10" y="32"/>
                  </a:lnTo>
                  <a:lnTo>
                    <a:pt x="8" y="33"/>
                  </a:lnTo>
                  <a:lnTo>
                    <a:pt x="5" y="33"/>
                  </a:lnTo>
                  <a:lnTo>
                    <a:pt x="4" y="26"/>
                  </a:lnTo>
                  <a:lnTo>
                    <a:pt x="1" y="21"/>
                  </a:lnTo>
                  <a:lnTo>
                    <a:pt x="0" y="15"/>
                  </a:lnTo>
                  <a:lnTo>
                    <a:pt x="1" y="8"/>
                  </a:lnTo>
                  <a:lnTo>
                    <a:pt x="7" y="0"/>
                  </a:lnTo>
                  <a:lnTo>
                    <a:pt x="14" y="0"/>
                  </a:lnTo>
                  <a:lnTo>
                    <a:pt x="21" y="4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47" name="Freeform 1038"/>
            <p:cNvSpPr>
              <a:spLocks/>
            </p:cNvSpPr>
            <p:nvPr/>
          </p:nvSpPr>
          <p:spPr bwMode="auto">
            <a:xfrm>
              <a:off x="1650" y="1531"/>
              <a:ext cx="13" cy="7"/>
            </a:xfrm>
            <a:custGeom>
              <a:avLst/>
              <a:gdLst>
                <a:gd name="T0" fmla="*/ 0 w 50"/>
                <a:gd name="T1" fmla="*/ 0 h 23"/>
                <a:gd name="T2" fmla="*/ 0 w 50"/>
                <a:gd name="T3" fmla="*/ 0 h 23"/>
                <a:gd name="T4" fmla="*/ 0 w 50"/>
                <a:gd name="T5" fmla="*/ 0 h 23"/>
                <a:gd name="T6" fmla="*/ 0 w 50"/>
                <a:gd name="T7" fmla="*/ 0 h 23"/>
                <a:gd name="T8" fmla="*/ 0 w 50"/>
                <a:gd name="T9" fmla="*/ 0 h 23"/>
                <a:gd name="T10" fmla="*/ 0 w 50"/>
                <a:gd name="T11" fmla="*/ 0 h 23"/>
                <a:gd name="T12" fmla="*/ 0 w 50"/>
                <a:gd name="T13" fmla="*/ 0 h 23"/>
                <a:gd name="T14" fmla="*/ 0 w 50"/>
                <a:gd name="T15" fmla="*/ 0 h 23"/>
                <a:gd name="T16" fmla="*/ 0 w 50"/>
                <a:gd name="T17" fmla="*/ 0 h 23"/>
                <a:gd name="T18" fmla="*/ 0 w 50"/>
                <a:gd name="T19" fmla="*/ 0 h 23"/>
                <a:gd name="T20" fmla="*/ 0 w 50"/>
                <a:gd name="T21" fmla="*/ 0 h 23"/>
                <a:gd name="T22" fmla="*/ 0 w 50"/>
                <a:gd name="T23" fmla="*/ 0 h 23"/>
                <a:gd name="T24" fmla="*/ 0 w 50"/>
                <a:gd name="T25" fmla="*/ 0 h 23"/>
                <a:gd name="T26" fmla="*/ 0 w 50"/>
                <a:gd name="T27" fmla="*/ 0 h 23"/>
                <a:gd name="T28" fmla="*/ 0 w 50"/>
                <a:gd name="T29" fmla="*/ 0 h 23"/>
                <a:gd name="T30" fmla="*/ 0 w 50"/>
                <a:gd name="T31" fmla="*/ 0 h 23"/>
                <a:gd name="T32" fmla="*/ 0 w 50"/>
                <a:gd name="T33" fmla="*/ 0 h 23"/>
                <a:gd name="T34" fmla="*/ 0 w 50"/>
                <a:gd name="T35" fmla="*/ 0 h 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23">
                  <a:moveTo>
                    <a:pt x="50" y="9"/>
                  </a:moveTo>
                  <a:lnTo>
                    <a:pt x="45" y="14"/>
                  </a:lnTo>
                  <a:lnTo>
                    <a:pt x="42" y="17"/>
                  </a:lnTo>
                  <a:lnTo>
                    <a:pt x="36" y="20"/>
                  </a:lnTo>
                  <a:lnTo>
                    <a:pt x="31" y="21"/>
                  </a:lnTo>
                  <a:lnTo>
                    <a:pt x="26" y="23"/>
                  </a:lnTo>
                  <a:lnTo>
                    <a:pt x="21" y="23"/>
                  </a:lnTo>
                  <a:lnTo>
                    <a:pt x="15" y="23"/>
                  </a:lnTo>
                  <a:lnTo>
                    <a:pt x="9" y="23"/>
                  </a:lnTo>
                  <a:lnTo>
                    <a:pt x="7" y="22"/>
                  </a:lnTo>
                  <a:lnTo>
                    <a:pt x="5" y="21"/>
                  </a:lnTo>
                  <a:lnTo>
                    <a:pt x="3" y="20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4" y="8"/>
                  </a:lnTo>
                  <a:lnTo>
                    <a:pt x="22" y="5"/>
                  </a:lnTo>
                  <a:lnTo>
                    <a:pt x="29" y="0"/>
                  </a:lnTo>
                  <a:lnTo>
                    <a:pt x="50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48" name="Freeform 1039"/>
            <p:cNvSpPr>
              <a:spLocks/>
            </p:cNvSpPr>
            <p:nvPr/>
          </p:nvSpPr>
          <p:spPr bwMode="auto">
            <a:xfrm>
              <a:off x="1720" y="1540"/>
              <a:ext cx="13" cy="12"/>
            </a:xfrm>
            <a:custGeom>
              <a:avLst/>
              <a:gdLst>
                <a:gd name="T0" fmla="*/ 0 w 48"/>
                <a:gd name="T1" fmla="*/ 0 h 36"/>
                <a:gd name="T2" fmla="*/ 0 w 48"/>
                <a:gd name="T3" fmla="*/ 0 h 36"/>
                <a:gd name="T4" fmla="*/ 0 w 48"/>
                <a:gd name="T5" fmla="*/ 0 h 36"/>
                <a:gd name="T6" fmla="*/ 0 w 48"/>
                <a:gd name="T7" fmla="*/ 0 h 36"/>
                <a:gd name="T8" fmla="*/ 0 w 48"/>
                <a:gd name="T9" fmla="*/ 0 h 36"/>
                <a:gd name="T10" fmla="*/ 0 w 48"/>
                <a:gd name="T11" fmla="*/ 0 h 36"/>
                <a:gd name="T12" fmla="*/ 0 w 48"/>
                <a:gd name="T13" fmla="*/ 0 h 36"/>
                <a:gd name="T14" fmla="*/ 0 w 48"/>
                <a:gd name="T15" fmla="*/ 0 h 36"/>
                <a:gd name="T16" fmla="*/ 0 w 48"/>
                <a:gd name="T17" fmla="*/ 0 h 36"/>
                <a:gd name="T18" fmla="*/ 0 w 48"/>
                <a:gd name="T19" fmla="*/ 0 h 36"/>
                <a:gd name="T20" fmla="*/ 0 w 48"/>
                <a:gd name="T21" fmla="*/ 0 h 36"/>
                <a:gd name="T22" fmla="*/ 0 w 48"/>
                <a:gd name="T23" fmla="*/ 0 h 36"/>
                <a:gd name="T24" fmla="*/ 0 w 48"/>
                <a:gd name="T25" fmla="*/ 0 h 36"/>
                <a:gd name="T26" fmla="*/ 0 w 48"/>
                <a:gd name="T27" fmla="*/ 0 h 36"/>
                <a:gd name="T28" fmla="*/ 0 w 48"/>
                <a:gd name="T29" fmla="*/ 0 h 36"/>
                <a:gd name="T30" fmla="*/ 0 w 48"/>
                <a:gd name="T31" fmla="*/ 0 h 36"/>
                <a:gd name="T32" fmla="*/ 0 w 48"/>
                <a:gd name="T33" fmla="*/ 0 h 36"/>
                <a:gd name="T34" fmla="*/ 0 w 48"/>
                <a:gd name="T35" fmla="*/ 0 h 36"/>
                <a:gd name="T36" fmla="*/ 0 w 48"/>
                <a:gd name="T37" fmla="*/ 0 h 36"/>
                <a:gd name="T38" fmla="*/ 0 w 48"/>
                <a:gd name="T39" fmla="*/ 0 h 36"/>
                <a:gd name="T40" fmla="*/ 0 w 48"/>
                <a:gd name="T41" fmla="*/ 0 h 36"/>
                <a:gd name="T42" fmla="*/ 0 w 48"/>
                <a:gd name="T43" fmla="*/ 0 h 36"/>
                <a:gd name="T44" fmla="*/ 0 w 48"/>
                <a:gd name="T45" fmla="*/ 0 h 36"/>
                <a:gd name="T46" fmla="*/ 0 w 48"/>
                <a:gd name="T47" fmla="*/ 0 h 36"/>
                <a:gd name="T48" fmla="*/ 0 w 48"/>
                <a:gd name="T49" fmla="*/ 0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8" h="36">
                  <a:moveTo>
                    <a:pt x="38" y="8"/>
                  </a:moveTo>
                  <a:lnTo>
                    <a:pt x="41" y="9"/>
                  </a:lnTo>
                  <a:lnTo>
                    <a:pt x="43" y="8"/>
                  </a:lnTo>
                  <a:lnTo>
                    <a:pt x="45" y="6"/>
                  </a:lnTo>
                  <a:lnTo>
                    <a:pt x="48" y="5"/>
                  </a:lnTo>
                  <a:lnTo>
                    <a:pt x="45" y="15"/>
                  </a:lnTo>
                  <a:lnTo>
                    <a:pt x="41" y="24"/>
                  </a:lnTo>
                  <a:lnTo>
                    <a:pt x="33" y="32"/>
                  </a:lnTo>
                  <a:lnTo>
                    <a:pt x="22" y="36"/>
                  </a:lnTo>
                  <a:lnTo>
                    <a:pt x="15" y="35"/>
                  </a:lnTo>
                  <a:lnTo>
                    <a:pt x="10" y="31"/>
                  </a:lnTo>
                  <a:lnTo>
                    <a:pt x="4" y="25"/>
                  </a:lnTo>
                  <a:lnTo>
                    <a:pt x="0" y="19"/>
                  </a:lnTo>
                  <a:lnTo>
                    <a:pt x="6" y="19"/>
                  </a:lnTo>
                  <a:lnTo>
                    <a:pt x="11" y="18"/>
                  </a:lnTo>
                  <a:lnTo>
                    <a:pt x="15" y="16"/>
                  </a:lnTo>
                  <a:lnTo>
                    <a:pt x="20" y="13"/>
                  </a:lnTo>
                  <a:lnTo>
                    <a:pt x="24" y="10"/>
                  </a:lnTo>
                  <a:lnTo>
                    <a:pt x="27" y="6"/>
                  </a:lnTo>
                  <a:lnTo>
                    <a:pt x="32" y="3"/>
                  </a:lnTo>
                  <a:lnTo>
                    <a:pt x="35" y="0"/>
                  </a:lnTo>
                  <a:lnTo>
                    <a:pt x="37" y="1"/>
                  </a:lnTo>
                  <a:lnTo>
                    <a:pt x="38" y="3"/>
                  </a:lnTo>
                  <a:lnTo>
                    <a:pt x="40" y="5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49" name="Freeform 1040"/>
            <p:cNvSpPr>
              <a:spLocks/>
            </p:cNvSpPr>
            <p:nvPr/>
          </p:nvSpPr>
          <p:spPr bwMode="auto">
            <a:xfrm>
              <a:off x="1655" y="1546"/>
              <a:ext cx="8" cy="10"/>
            </a:xfrm>
            <a:custGeom>
              <a:avLst/>
              <a:gdLst>
                <a:gd name="T0" fmla="*/ 0 w 28"/>
                <a:gd name="T1" fmla="*/ 0 h 30"/>
                <a:gd name="T2" fmla="*/ 0 w 28"/>
                <a:gd name="T3" fmla="*/ 0 h 30"/>
                <a:gd name="T4" fmla="*/ 0 w 28"/>
                <a:gd name="T5" fmla="*/ 0 h 30"/>
                <a:gd name="T6" fmla="*/ 0 w 28"/>
                <a:gd name="T7" fmla="*/ 0 h 30"/>
                <a:gd name="T8" fmla="*/ 0 w 28"/>
                <a:gd name="T9" fmla="*/ 0 h 30"/>
                <a:gd name="T10" fmla="*/ 0 w 28"/>
                <a:gd name="T11" fmla="*/ 0 h 30"/>
                <a:gd name="T12" fmla="*/ 0 w 28"/>
                <a:gd name="T13" fmla="*/ 0 h 30"/>
                <a:gd name="T14" fmla="*/ 0 w 28"/>
                <a:gd name="T15" fmla="*/ 0 h 30"/>
                <a:gd name="T16" fmla="*/ 0 w 28"/>
                <a:gd name="T17" fmla="*/ 0 h 30"/>
                <a:gd name="T18" fmla="*/ 0 w 28"/>
                <a:gd name="T19" fmla="*/ 0 h 30"/>
                <a:gd name="T20" fmla="*/ 0 w 28"/>
                <a:gd name="T21" fmla="*/ 0 h 30"/>
                <a:gd name="T22" fmla="*/ 0 w 28"/>
                <a:gd name="T23" fmla="*/ 0 h 30"/>
                <a:gd name="T24" fmla="*/ 0 w 28"/>
                <a:gd name="T25" fmla="*/ 0 h 30"/>
                <a:gd name="T26" fmla="*/ 0 w 28"/>
                <a:gd name="T27" fmla="*/ 0 h 30"/>
                <a:gd name="T28" fmla="*/ 0 w 28"/>
                <a:gd name="T29" fmla="*/ 0 h 30"/>
                <a:gd name="T30" fmla="*/ 0 w 28"/>
                <a:gd name="T31" fmla="*/ 0 h 30"/>
                <a:gd name="T32" fmla="*/ 0 w 28"/>
                <a:gd name="T33" fmla="*/ 0 h 30"/>
                <a:gd name="T34" fmla="*/ 0 w 28"/>
                <a:gd name="T35" fmla="*/ 0 h 30"/>
                <a:gd name="T36" fmla="*/ 0 w 28"/>
                <a:gd name="T37" fmla="*/ 0 h 30"/>
                <a:gd name="T38" fmla="*/ 0 w 28"/>
                <a:gd name="T39" fmla="*/ 0 h 30"/>
                <a:gd name="T40" fmla="*/ 0 w 28"/>
                <a:gd name="T41" fmla="*/ 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8" h="30">
                  <a:moveTo>
                    <a:pt x="27" y="14"/>
                  </a:moveTo>
                  <a:lnTo>
                    <a:pt x="27" y="16"/>
                  </a:lnTo>
                  <a:lnTo>
                    <a:pt x="28" y="18"/>
                  </a:lnTo>
                  <a:lnTo>
                    <a:pt x="28" y="21"/>
                  </a:lnTo>
                  <a:lnTo>
                    <a:pt x="27" y="23"/>
                  </a:lnTo>
                  <a:lnTo>
                    <a:pt x="25" y="28"/>
                  </a:lnTo>
                  <a:lnTo>
                    <a:pt x="20" y="29"/>
                  </a:lnTo>
                  <a:lnTo>
                    <a:pt x="16" y="30"/>
                  </a:lnTo>
                  <a:lnTo>
                    <a:pt x="11" y="29"/>
                  </a:lnTo>
                  <a:lnTo>
                    <a:pt x="5" y="25"/>
                  </a:lnTo>
                  <a:lnTo>
                    <a:pt x="2" y="21"/>
                  </a:lnTo>
                  <a:lnTo>
                    <a:pt x="1" y="15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8" y="3"/>
                  </a:lnTo>
                  <a:lnTo>
                    <a:pt x="23" y="8"/>
                  </a:lnTo>
                  <a:lnTo>
                    <a:pt x="27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50" name="Freeform 1041"/>
            <p:cNvSpPr>
              <a:spLocks/>
            </p:cNvSpPr>
            <p:nvPr/>
          </p:nvSpPr>
          <p:spPr bwMode="auto">
            <a:xfrm>
              <a:off x="1810" y="1549"/>
              <a:ext cx="12" cy="14"/>
            </a:xfrm>
            <a:custGeom>
              <a:avLst/>
              <a:gdLst>
                <a:gd name="T0" fmla="*/ 0 w 44"/>
                <a:gd name="T1" fmla="*/ 0 h 42"/>
                <a:gd name="T2" fmla="*/ 0 w 44"/>
                <a:gd name="T3" fmla="*/ 0 h 42"/>
                <a:gd name="T4" fmla="*/ 0 w 44"/>
                <a:gd name="T5" fmla="*/ 0 h 42"/>
                <a:gd name="T6" fmla="*/ 0 w 44"/>
                <a:gd name="T7" fmla="*/ 0 h 42"/>
                <a:gd name="T8" fmla="*/ 0 w 44"/>
                <a:gd name="T9" fmla="*/ 0 h 42"/>
                <a:gd name="T10" fmla="*/ 0 w 44"/>
                <a:gd name="T11" fmla="*/ 0 h 42"/>
                <a:gd name="T12" fmla="*/ 0 w 44"/>
                <a:gd name="T13" fmla="*/ 0 h 42"/>
                <a:gd name="T14" fmla="*/ 0 w 44"/>
                <a:gd name="T15" fmla="*/ 0 h 42"/>
                <a:gd name="T16" fmla="*/ 0 w 44"/>
                <a:gd name="T17" fmla="*/ 0 h 42"/>
                <a:gd name="T18" fmla="*/ 0 w 44"/>
                <a:gd name="T19" fmla="*/ 0 h 42"/>
                <a:gd name="T20" fmla="*/ 0 w 44"/>
                <a:gd name="T21" fmla="*/ 0 h 42"/>
                <a:gd name="T22" fmla="*/ 0 w 44"/>
                <a:gd name="T23" fmla="*/ 0 h 42"/>
                <a:gd name="T24" fmla="*/ 0 w 44"/>
                <a:gd name="T25" fmla="*/ 0 h 42"/>
                <a:gd name="T26" fmla="*/ 0 w 44"/>
                <a:gd name="T27" fmla="*/ 0 h 42"/>
                <a:gd name="T28" fmla="*/ 0 w 44"/>
                <a:gd name="T29" fmla="*/ 0 h 42"/>
                <a:gd name="T30" fmla="*/ 0 w 44"/>
                <a:gd name="T31" fmla="*/ 0 h 42"/>
                <a:gd name="T32" fmla="*/ 0 w 44"/>
                <a:gd name="T33" fmla="*/ 0 h 42"/>
                <a:gd name="T34" fmla="*/ 0 w 44"/>
                <a:gd name="T35" fmla="*/ 0 h 42"/>
                <a:gd name="T36" fmla="*/ 0 w 44"/>
                <a:gd name="T37" fmla="*/ 0 h 42"/>
                <a:gd name="T38" fmla="*/ 0 w 44"/>
                <a:gd name="T39" fmla="*/ 0 h 42"/>
                <a:gd name="T40" fmla="*/ 0 w 44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42">
                  <a:moveTo>
                    <a:pt x="44" y="17"/>
                  </a:moveTo>
                  <a:lnTo>
                    <a:pt x="44" y="24"/>
                  </a:lnTo>
                  <a:lnTo>
                    <a:pt x="40" y="30"/>
                  </a:lnTo>
                  <a:lnTo>
                    <a:pt x="36" y="35"/>
                  </a:lnTo>
                  <a:lnTo>
                    <a:pt x="30" y="37"/>
                  </a:lnTo>
                  <a:lnTo>
                    <a:pt x="24" y="39"/>
                  </a:lnTo>
                  <a:lnTo>
                    <a:pt x="17" y="41"/>
                  </a:lnTo>
                  <a:lnTo>
                    <a:pt x="11" y="42"/>
                  </a:lnTo>
                  <a:lnTo>
                    <a:pt x="5" y="41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1" y="19"/>
                  </a:lnTo>
                  <a:lnTo>
                    <a:pt x="3" y="14"/>
                  </a:lnTo>
                  <a:lnTo>
                    <a:pt x="7" y="9"/>
                  </a:lnTo>
                  <a:lnTo>
                    <a:pt x="10" y="5"/>
                  </a:lnTo>
                  <a:lnTo>
                    <a:pt x="15" y="0"/>
                  </a:lnTo>
                  <a:lnTo>
                    <a:pt x="23" y="3"/>
                  </a:lnTo>
                  <a:lnTo>
                    <a:pt x="31" y="6"/>
                  </a:lnTo>
                  <a:lnTo>
                    <a:pt x="38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51" name="Freeform 1042"/>
            <p:cNvSpPr>
              <a:spLocks/>
            </p:cNvSpPr>
            <p:nvPr/>
          </p:nvSpPr>
          <p:spPr bwMode="auto">
            <a:xfrm>
              <a:off x="1829" y="1558"/>
              <a:ext cx="5" cy="6"/>
            </a:xfrm>
            <a:custGeom>
              <a:avLst/>
              <a:gdLst>
                <a:gd name="T0" fmla="*/ 0 w 23"/>
                <a:gd name="T1" fmla="*/ 0 h 19"/>
                <a:gd name="T2" fmla="*/ 0 w 23"/>
                <a:gd name="T3" fmla="*/ 0 h 19"/>
                <a:gd name="T4" fmla="*/ 0 w 23"/>
                <a:gd name="T5" fmla="*/ 0 h 19"/>
                <a:gd name="T6" fmla="*/ 0 w 23"/>
                <a:gd name="T7" fmla="*/ 0 h 19"/>
                <a:gd name="T8" fmla="*/ 0 w 23"/>
                <a:gd name="T9" fmla="*/ 0 h 19"/>
                <a:gd name="T10" fmla="*/ 0 w 23"/>
                <a:gd name="T11" fmla="*/ 0 h 19"/>
                <a:gd name="T12" fmla="*/ 0 w 23"/>
                <a:gd name="T13" fmla="*/ 0 h 19"/>
                <a:gd name="T14" fmla="*/ 0 w 23"/>
                <a:gd name="T15" fmla="*/ 0 h 19"/>
                <a:gd name="T16" fmla="*/ 0 w 23"/>
                <a:gd name="T17" fmla="*/ 0 h 19"/>
                <a:gd name="T18" fmla="*/ 0 w 23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19">
                  <a:moveTo>
                    <a:pt x="23" y="18"/>
                  </a:moveTo>
                  <a:lnTo>
                    <a:pt x="17" y="19"/>
                  </a:lnTo>
                  <a:lnTo>
                    <a:pt x="12" y="19"/>
                  </a:lnTo>
                  <a:lnTo>
                    <a:pt x="6" y="17"/>
                  </a:lnTo>
                  <a:lnTo>
                    <a:pt x="0" y="15"/>
                  </a:lnTo>
                  <a:lnTo>
                    <a:pt x="1" y="0"/>
                  </a:lnTo>
                  <a:lnTo>
                    <a:pt x="8" y="2"/>
                  </a:lnTo>
                  <a:lnTo>
                    <a:pt x="14" y="7"/>
                  </a:lnTo>
                  <a:lnTo>
                    <a:pt x="20" y="11"/>
                  </a:lnTo>
                  <a:lnTo>
                    <a:pt x="23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52" name="Freeform 1043"/>
            <p:cNvSpPr>
              <a:spLocks/>
            </p:cNvSpPr>
            <p:nvPr/>
          </p:nvSpPr>
          <p:spPr bwMode="auto">
            <a:xfrm>
              <a:off x="1666" y="1560"/>
              <a:ext cx="17" cy="19"/>
            </a:xfrm>
            <a:custGeom>
              <a:avLst/>
              <a:gdLst>
                <a:gd name="T0" fmla="*/ 0 w 66"/>
                <a:gd name="T1" fmla="*/ 0 h 55"/>
                <a:gd name="T2" fmla="*/ 0 w 66"/>
                <a:gd name="T3" fmla="*/ 0 h 55"/>
                <a:gd name="T4" fmla="*/ 0 w 66"/>
                <a:gd name="T5" fmla="*/ 0 h 55"/>
                <a:gd name="T6" fmla="*/ 0 w 66"/>
                <a:gd name="T7" fmla="*/ 0 h 55"/>
                <a:gd name="T8" fmla="*/ 0 w 66"/>
                <a:gd name="T9" fmla="*/ 0 h 55"/>
                <a:gd name="T10" fmla="*/ 0 w 66"/>
                <a:gd name="T11" fmla="*/ 0 h 55"/>
                <a:gd name="T12" fmla="*/ 0 w 66"/>
                <a:gd name="T13" fmla="*/ 0 h 55"/>
                <a:gd name="T14" fmla="*/ 0 w 66"/>
                <a:gd name="T15" fmla="*/ 0 h 55"/>
                <a:gd name="T16" fmla="*/ 0 w 66"/>
                <a:gd name="T17" fmla="*/ 0 h 55"/>
                <a:gd name="T18" fmla="*/ 0 w 66"/>
                <a:gd name="T19" fmla="*/ 0 h 55"/>
                <a:gd name="T20" fmla="*/ 0 w 66"/>
                <a:gd name="T21" fmla="*/ 0 h 55"/>
                <a:gd name="T22" fmla="*/ 0 w 66"/>
                <a:gd name="T23" fmla="*/ 0 h 55"/>
                <a:gd name="T24" fmla="*/ 0 w 66"/>
                <a:gd name="T25" fmla="*/ 0 h 55"/>
                <a:gd name="T26" fmla="*/ 0 w 66"/>
                <a:gd name="T27" fmla="*/ 0 h 55"/>
                <a:gd name="T28" fmla="*/ 0 w 66"/>
                <a:gd name="T29" fmla="*/ 0 h 55"/>
                <a:gd name="T30" fmla="*/ 0 w 66"/>
                <a:gd name="T31" fmla="*/ 0 h 55"/>
                <a:gd name="T32" fmla="*/ 0 w 66"/>
                <a:gd name="T33" fmla="*/ 0 h 55"/>
                <a:gd name="T34" fmla="*/ 0 w 66"/>
                <a:gd name="T35" fmla="*/ 0 h 55"/>
                <a:gd name="T36" fmla="*/ 0 w 66"/>
                <a:gd name="T37" fmla="*/ 0 h 55"/>
                <a:gd name="T38" fmla="*/ 0 w 66"/>
                <a:gd name="T39" fmla="*/ 0 h 55"/>
                <a:gd name="T40" fmla="*/ 0 w 66"/>
                <a:gd name="T41" fmla="*/ 0 h 55"/>
                <a:gd name="T42" fmla="*/ 0 w 66"/>
                <a:gd name="T43" fmla="*/ 0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6" h="55">
                  <a:moveTo>
                    <a:pt x="66" y="45"/>
                  </a:moveTo>
                  <a:lnTo>
                    <a:pt x="66" y="47"/>
                  </a:lnTo>
                  <a:lnTo>
                    <a:pt x="65" y="50"/>
                  </a:lnTo>
                  <a:lnTo>
                    <a:pt x="64" y="53"/>
                  </a:lnTo>
                  <a:lnTo>
                    <a:pt x="61" y="55"/>
                  </a:lnTo>
                  <a:lnTo>
                    <a:pt x="54" y="53"/>
                  </a:lnTo>
                  <a:lnTo>
                    <a:pt x="47" y="49"/>
                  </a:lnTo>
                  <a:lnTo>
                    <a:pt x="42" y="45"/>
                  </a:lnTo>
                  <a:lnTo>
                    <a:pt x="36" y="39"/>
                  </a:lnTo>
                  <a:lnTo>
                    <a:pt x="30" y="33"/>
                  </a:lnTo>
                  <a:lnTo>
                    <a:pt x="24" y="27"/>
                  </a:lnTo>
                  <a:lnTo>
                    <a:pt x="19" y="22"/>
                  </a:lnTo>
                  <a:lnTo>
                    <a:pt x="13" y="16"/>
                  </a:lnTo>
                  <a:lnTo>
                    <a:pt x="0" y="0"/>
                  </a:lnTo>
                  <a:lnTo>
                    <a:pt x="9" y="3"/>
                  </a:lnTo>
                  <a:lnTo>
                    <a:pt x="19" y="8"/>
                  </a:lnTo>
                  <a:lnTo>
                    <a:pt x="27" y="12"/>
                  </a:lnTo>
                  <a:lnTo>
                    <a:pt x="35" y="18"/>
                  </a:lnTo>
                  <a:lnTo>
                    <a:pt x="42" y="25"/>
                  </a:lnTo>
                  <a:lnTo>
                    <a:pt x="50" y="32"/>
                  </a:lnTo>
                  <a:lnTo>
                    <a:pt x="58" y="39"/>
                  </a:lnTo>
                  <a:lnTo>
                    <a:pt x="66" y="4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53" name="Freeform 1044"/>
            <p:cNvSpPr>
              <a:spLocks/>
            </p:cNvSpPr>
            <p:nvPr/>
          </p:nvSpPr>
          <p:spPr bwMode="auto">
            <a:xfrm>
              <a:off x="1773" y="1579"/>
              <a:ext cx="7" cy="6"/>
            </a:xfrm>
            <a:custGeom>
              <a:avLst/>
              <a:gdLst>
                <a:gd name="T0" fmla="*/ 0 w 28"/>
                <a:gd name="T1" fmla="*/ 0 h 17"/>
                <a:gd name="T2" fmla="*/ 0 w 28"/>
                <a:gd name="T3" fmla="*/ 0 h 17"/>
                <a:gd name="T4" fmla="*/ 0 w 28"/>
                <a:gd name="T5" fmla="*/ 0 h 17"/>
                <a:gd name="T6" fmla="*/ 0 w 28"/>
                <a:gd name="T7" fmla="*/ 0 h 17"/>
                <a:gd name="T8" fmla="*/ 0 w 28"/>
                <a:gd name="T9" fmla="*/ 0 h 17"/>
                <a:gd name="T10" fmla="*/ 0 w 28"/>
                <a:gd name="T11" fmla="*/ 0 h 17"/>
                <a:gd name="T12" fmla="*/ 0 w 28"/>
                <a:gd name="T13" fmla="*/ 0 h 17"/>
                <a:gd name="T14" fmla="*/ 0 w 28"/>
                <a:gd name="T15" fmla="*/ 0 h 17"/>
                <a:gd name="T16" fmla="*/ 0 w 28"/>
                <a:gd name="T17" fmla="*/ 0 h 17"/>
                <a:gd name="T18" fmla="*/ 0 w 28"/>
                <a:gd name="T19" fmla="*/ 0 h 17"/>
                <a:gd name="T20" fmla="*/ 0 w 28"/>
                <a:gd name="T21" fmla="*/ 0 h 17"/>
                <a:gd name="T22" fmla="*/ 0 w 28"/>
                <a:gd name="T23" fmla="*/ 0 h 17"/>
                <a:gd name="T24" fmla="*/ 0 w 28"/>
                <a:gd name="T25" fmla="*/ 0 h 17"/>
                <a:gd name="T26" fmla="*/ 0 w 28"/>
                <a:gd name="T27" fmla="*/ 0 h 17"/>
                <a:gd name="T28" fmla="*/ 0 w 28"/>
                <a:gd name="T29" fmla="*/ 0 h 17"/>
                <a:gd name="T30" fmla="*/ 0 w 28"/>
                <a:gd name="T31" fmla="*/ 0 h 17"/>
                <a:gd name="T32" fmla="*/ 0 w 28"/>
                <a:gd name="T33" fmla="*/ 0 h 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17">
                  <a:moveTo>
                    <a:pt x="28" y="10"/>
                  </a:moveTo>
                  <a:lnTo>
                    <a:pt x="28" y="14"/>
                  </a:lnTo>
                  <a:lnTo>
                    <a:pt x="26" y="15"/>
                  </a:lnTo>
                  <a:lnTo>
                    <a:pt x="23" y="17"/>
                  </a:lnTo>
                  <a:lnTo>
                    <a:pt x="21" y="17"/>
                  </a:lnTo>
                  <a:lnTo>
                    <a:pt x="14" y="17"/>
                  </a:lnTo>
                  <a:lnTo>
                    <a:pt x="8" y="15"/>
                  </a:lnTo>
                  <a:lnTo>
                    <a:pt x="3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7" y="2"/>
                  </a:lnTo>
                  <a:lnTo>
                    <a:pt x="23" y="6"/>
                  </a:lnTo>
                  <a:lnTo>
                    <a:pt x="28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54" name="Freeform 1045"/>
            <p:cNvSpPr>
              <a:spLocks/>
            </p:cNvSpPr>
            <p:nvPr/>
          </p:nvSpPr>
          <p:spPr bwMode="auto">
            <a:xfrm>
              <a:off x="1642" y="1595"/>
              <a:ext cx="195" cy="288"/>
            </a:xfrm>
            <a:custGeom>
              <a:avLst/>
              <a:gdLst>
                <a:gd name="T0" fmla="*/ 0 w 741"/>
                <a:gd name="T1" fmla="*/ 0 h 873"/>
                <a:gd name="T2" fmla="*/ 0 w 741"/>
                <a:gd name="T3" fmla="*/ 0 h 873"/>
                <a:gd name="T4" fmla="*/ 0 w 741"/>
                <a:gd name="T5" fmla="*/ 0 h 873"/>
                <a:gd name="T6" fmla="*/ 0 w 741"/>
                <a:gd name="T7" fmla="*/ 0 h 873"/>
                <a:gd name="T8" fmla="*/ 0 w 741"/>
                <a:gd name="T9" fmla="*/ 0 h 873"/>
                <a:gd name="T10" fmla="*/ 0 w 741"/>
                <a:gd name="T11" fmla="*/ 0 h 873"/>
                <a:gd name="T12" fmla="*/ 0 w 741"/>
                <a:gd name="T13" fmla="*/ 0 h 873"/>
                <a:gd name="T14" fmla="*/ 0 w 741"/>
                <a:gd name="T15" fmla="*/ 0 h 873"/>
                <a:gd name="T16" fmla="*/ 0 w 741"/>
                <a:gd name="T17" fmla="*/ 0 h 873"/>
                <a:gd name="T18" fmla="*/ 0 w 741"/>
                <a:gd name="T19" fmla="*/ 0 h 873"/>
                <a:gd name="T20" fmla="*/ 0 w 741"/>
                <a:gd name="T21" fmla="*/ 0 h 873"/>
                <a:gd name="T22" fmla="*/ 0 w 741"/>
                <a:gd name="T23" fmla="*/ 0 h 873"/>
                <a:gd name="T24" fmla="*/ 0 w 741"/>
                <a:gd name="T25" fmla="*/ 0 h 873"/>
                <a:gd name="T26" fmla="*/ 0 w 741"/>
                <a:gd name="T27" fmla="*/ 0 h 873"/>
                <a:gd name="T28" fmla="*/ 0 w 741"/>
                <a:gd name="T29" fmla="*/ 0 h 873"/>
                <a:gd name="T30" fmla="*/ 0 w 741"/>
                <a:gd name="T31" fmla="*/ 0 h 873"/>
                <a:gd name="T32" fmla="*/ 0 w 741"/>
                <a:gd name="T33" fmla="*/ 0 h 873"/>
                <a:gd name="T34" fmla="*/ 0 w 741"/>
                <a:gd name="T35" fmla="*/ 0 h 873"/>
                <a:gd name="T36" fmla="*/ 0 w 741"/>
                <a:gd name="T37" fmla="*/ 0 h 873"/>
                <a:gd name="T38" fmla="*/ 0 w 741"/>
                <a:gd name="T39" fmla="*/ 0 h 873"/>
                <a:gd name="T40" fmla="*/ 0 w 741"/>
                <a:gd name="T41" fmla="*/ 0 h 873"/>
                <a:gd name="T42" fmla="*/ 0 w 741"/>
                <a:gd name="T43" fmla="*/ 0 h 873"/>
                <a:gd name="T44" fmla="*/ 0 w 741"/>
                <a:gd name="T45" fmla="*/ 0 h 873"/>
                <a:gd name="T46" fmla="*/ 0 w 741"/>
                <a:gd name="T47" fmla="*/ 0 h 873"/>
                <a:gd name="T48" fmla="*/ 0 w 741"/>
                <a:gd name="T49" fmla="*/ 0 h 873"/>
                <a:gd name="T50" fmla="*/ 0 w 741"/>
                <a:gd name="T51" fmla="*/ 0 h 873"/>
                <a:gd name="T52" fmla="*/ 0 w 741"/>
                <a:gd name="T53" fmla="*/ 0 h 873"/>
                <a:gd name="T54" fmla="*/ 0 w 741"/>
                <a:gd name="T55" fmla="*/ 0 h 873"/>
                <a:gd name="T56" fmla="*/ 0 w 741"/>
                <a:gd name="T57" fmla="*/ 0 h 873"/>
                <a:gd name="T58" fmla="*/ 0 w 741"/>
                <a:gd name="T59" fmla="*/ 0 h 873"/>
                <a:gd name="T60" fmla="*/ 0 w 741"/>
                <a:gd name="T61" fmla="*/ 0 h 873"/>
                <a:gd name="T62" fmla="*/ 0 w 741"/>
                <a:gd name="T63" fmla="*/ 0 h 873"/>
                <a:gd name="T64" fmla="*/ 0 w 741"/>
                <a:gd name="T65" fmla="*/ 0 h 873"/>
                <a:gd name="T66" fmla="*/ 0 w 741"/>
                <a:gd name="T67" fmla="*/ 0 h 873"/>
                <a:gd name="T68" fmla="*/ 0 w 741"/>
                <a:gd name="T69" fmla="*/ 0 h 873"/>
                <a:gd name="T70" fmla="*/ 0 w 741"/>
                <a:gd name="T71" fmla="*/ 0 h 873"/>
                <a:gd name="T72" fmla="*/ 0 w 741"/>
                <a:gd name="T73" fmla="*/ 0 h 873"/>
                <a:gd name="T74" fmla="*/ 0 w 741"/>
                <a:gd name="T75" fmla="*/ 0 h 873"/>
                <a:gd name="T76" fmla="*/ 0 w 741"/>
                <a:gd name="T77" fmla="*/ 0 h 873"/>
                <a:gd name="T78" fmla="*/ 0 w 741"/>
                <a:gd name="T79" fmla="*/ 0 h 873"/>
                <a:gd name="T80" fmla="*/ 0 w 741"/>
                <a:gd name="T81" fmla="*/ 0 h 873"/>
                <a:gd name="T82" fmla="*/ 0 w 741"/>
                <a:gd name="T83" fmla="*/ 0 h 873"/>
                <a:gd name="T84" fmla="*/ 0 w 741"/>
                <a:gd name="T85" fmla="*/ 0 h 873"/>
                <a:gd name="T86" fmla="*/ 0 w 741"/>
                <a:gd name="T87" fmla="*/ 0 h 873"/>
                <a:gd name="T88" fmla="*/ 0 w 741"/>
                <a:gd name="T89" fmla="*/ 0 h 873"/>
                <a:gd name="T90" fmla="*/ 0 w 741"/>
                <a:gd name="T91" fmla="*/ 0 h 873"/>
                <a:gd name="T92" fmla="*/ 0 w 741"/>
                <a:gd name="T93" fmla="*/ 0 h 873"/>
                <a:gd name="T94" fmla="*/ 0 w 741"/>
                <a:gd name="T95" fmla="*/ 0 h 873"/>
                <a:gd name="T96" fmla="*/ 0 w 741"/>
                <a:gd name="T97" fmla="*/ 0 h 873"/>
                <a:gd name="T98" fmla="*/ 0 w 741"/>
                <a:gd name="T99" fmla="*/ 0 h 87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741" h="873">
                  <a:moveTo>
                    <a:pt x="440" y="48"/>
                  </a:moveTo>
                  <a:lnTo>
                    <a:pt x="438" y="83"/>
                  </a:lnTo>
                  <a:lnTo>
                    <a:pt x="433" y="119"/>
                  </a:lnTo>
                  <a:lnTo>
                    <a:pt x="431" y="153"/>
                  </a:lnTo>
                  <a:lnTo>
                    <a:pt x="432" y="190"/>
                  </a:lnTo>
                  <a:lnTo>
                    <a:pt x="439" y="262"/>
                  </a:lnTo>
                  <a:lnTo>
                    <a:pt x="440" y="335"/>
                  </a:lnTo>
                  <a:lnTo>
                    <a:pt x="437" y="409"/>
                  </a:lnTo>
                  <a:lnTo>
                    <a:pt x="433" y="482"/>
                  </a:lnTo>
                  <a:lnTo>
                    <a:pt x="439" y="512"/>
                  </a:lnTo>
                  <a:lnTo>
                    <a:pt x="449" y="539"/>
                  </a:lnTo>
                  <a:lnTo>
                    <a:pt x="461" y="568"/>
                  </a:lnTo>
                  <a:lnTo>
                    <a:pt x="466" y="598"/>
                  </a:lnTo>
                  <a:lnTo>
                    <a:pt x="464" y="618"/>
                  </a:lnTo>
                  <a:lnTo>
                    <a:pt x="463" y="637"/>
                  </a:lnTo>
                  <a:lnTo>
                    <a:pt x="466" y="656"/>
                  </a:lnTo>
                  <a:lnTo>
                    <a:pt x="474" y="673"/>
                  </a:lnTo>
                  <a:lnTo>
                    <a:pt x="483" y="684"/>
                  </a:lnTo>
                  <a:lnTo>
                    <a:pt x="493" y="695"/>
                  </a:lnTo>
                  <a:lnTo>
                    <a:pt x="505" y="704"/>
                  </a:lnTo>
                  <a:lnTo>
                    <a:pt x="516" y="711"/>
                  </a:lnTo>
                  <a:lnTo>
                    <a:pt x="528" y="719"/>
                  </a:lnTo>
                  <a:lnTo>
                    <a:pt x="542" y="725"/>
                  </a:lnTo>
                  <a:lnTo>
                    <a:pt x="554" y="731"/>
                  </a:lnTo>
                  <a:lnTo>
                    <a:pt x="567" y="736"/>
                  </a:lnTo>
                  <a:lnTo>
                    <a:pt x="582" y="740"/>
                  </a:lnTo>
                  <a:lnTo>
                    <a:pt x="598" y="742"/>
                  </a:lnTo>
                  <a:lnTo>
                    <a:pt x="615" y="743"/>
                  </a:lnTo>
                  <a:lnTo>
                    <a:pt x="632" y="744"/>
                  </a:lnTo>
                  <a:lnTo>
                    <a:pt x="648" y="747"/>
                  </a:lnTo>
                  <a:lnTo>
                    <a:pt x="664" y="750"/>
                  </a:lnTo>
                  <a:lnTo>
                    <a:pt x="679" y="755"/>
                  </a:lnTo>
                  <a:lnTo>
                    <a:pt x="693" y="762"/>
                  </a:lnTo>
                  <a:lnTo>
                    <a:pt x="741" y="780"/>
                  </a:lnTo>
                  <a:lnTo>
                    <a:pt x="734" y="781"/>
                  </a:lnTo>
                  <a:lnTo>
                    <a:pt x="727" y="781"/>
                  </a:lnTo>
                  <a:lnTo>
                    <a:pt x="720" y="780"/>
                  </a:lnTo>
                  <a:lnTo>
                    <a:pt x="715" y="779"/>
                  </a:lnTo>
                  <a:lnTo>
                    <a:pt x="708" y="779"/>
                  </a:lnTo>
                  <a:lnTo>
                    <a:pt x="702" y="778"/>
                  </a:lnTo>
                  <a:lnTo>
                    <a:pt x="695" y="779"/>
                  </a:lnTo>
                  <a:lnTo>
                    <a:pt x="689" y="780"/>
                  </a:lnTo>
                  <a:lnTo>
                    <a:pt x="679" y="790"/>
                  </a:lnTo>
                  <a:lnTo>
                    <a:pt x="666" y="797"/>
                  </a:lnTo>
                  <a:lnTo>
                    <a:pt x="653" y="803"/>
                  </a:lnTo>
                  <a:lnTo>
                    <a:pt x="641" y="807"/>
                  </a:lnTo>
                  <a:lnTo>
                    <a:pt x="626" y="809"/>
                  </a:lnTo>
                  <a:lnTo>
                    <a:pt x="612" y="810"/>
                  </a:lnTo>
                  <a:lnTo>
                    <a:pt x="598" y="812"/>
                  </a:lnTo>
                  <a:lnTo>
                    <a:pt x="584" y="816"/>
                  </a:lnTo>
                  <a:lnTo>
                    <a:pt x="574" y="822"/>
                  </a:lnTo>
                  <a:lnTo>
                    <a:pt x="565" y="828"/>
                  </a:lnTo>
                  <a:lnTo>
                    <a:pt x="555" y="837"/>
                  </a:lnTo>
                  <a:lnTo>
                    <a:pt x="547" y="846"/>
                  </a:lnTo>
                  <a:lnTo>
                    <a:pt x="538" y="854"/>
                  </a:lnTo>
                  <a:lnTo>
                    <a:pt x="529" y="862"/>
                  </a:lnTo>
                  <a:lnTo>
                    <a:pt x="519" y="868"/>
                  </a:lnTo>
                  <a:lnTo>
                    <a:pt x="507" y="870"/>
                  </a:lnTo>
                  <a:lnTo>
                    <a:pt x="487" y="872"/>
                  </a:lnTo>
                  <a:lnTo>
                    <a:pt x="469" y="873"/>
                  </a:lnTo>
                  <a:lnTo>
                    <a:pt x="449" y="873"/>
                  </a:lnTo>
                  <a:lnTo>
                    <a:pt x="430" y="872"/>
                  </a:lnTo>
                  <a:lnTo>
                    <a:pt x="411" y="869"/>
                  </a:lnTo>
                  <a:lnTo>
                    <a:pt x="393" y="865"/>
                  </a:lnTo>
                  <a:lnTo>
                    <a:pt x="375" y="860"/>
                  </a:lnTo>
                  <a:lnTo>
                    <a:pt x="357" y="854"/>
                  </a:lnTo>
                  <a:lnTo>
                    <a:pt x="338" y="854"/>
                  </a:lnTo>
                  <a:lnTo>
                    <a:pt x="318" y="856"/>
                  </a:lnTo>
                  <a:lnTo>
                    <a:pt x="300" y="858"/>
                  </a:lnTo>
                  <a:lnTo>
                    <a:pt x="280" y="860"/>
                  </a:lnTo>
                  <a:lnTo>
                    <a:pt x="260" y="861"/>
                  </a:lnTo>
                  <a:lnTo>
                    <a:pt x="242" y="858"/>
                  </a:lnTo>
                  <a:lnTo>
                    <a:pt x="225" y="854"/>
                  </a:lnTo>
                  <a:lnTo>
                    <a:pt x="207" y="846"/>
                  </a:lnTo>
                  <a:lnTo>
                    <a:pt x="196" y="838"/>
                  </a:lnTo>
                  <a:lnTo>
                    <a:pt x="183" y="831"/>
                  </a:lnTo>
                  <a:lnTo>
                    <a:pt x="172" y="824"/>
                  </a:lnTo>
                  <a:lnTo>
                    <a:pt x="159" y="818"/>
                  </a:lnTo>
                  <a:lnTo>
                    <a:pt x="146" y="813"/>
                  </a:lnTo>
                  <a:lnTo>
                    <a:pt x="132" y="811"/>
                  </a:lnTo>
                  <a:lnTo>
                    <a:pt x="119" y="809"/>
                  </a:lnTo>
                  <a:lnTo>
                    <a:pt x="104" y="809"/>
                  </a:lnTo>
                  <a:lnTo>
                    <a:pt x="92" y="804"/>
                  </a:lnTo>
                  <a:lnTo>
                    <a:pt x="79" y="801"/>
                  </a:lnTo>
                  <a:lnTo>
                    <a:pt x="67" y="799"/>
                  </a:lnTo>
                  <a:lnTo>
                    <a:pt x="54" y="797"/>
                  </a:lnTo>
                  <a:lnTo>
                    <a:pt x="40" y="796"/>
                  </a:lnTo>
                  <a:lnTo>
                    <a:pt x="26" y="795"/>
                  </a:lnTo>
                  <a:lnTo>
                    <a:pt x="14" y="794"/>
                  </a:lnTo>
                  <a:lnTo>
                    <a:pt x="0" y="793"/>
                  </a:lnTo>
                  <a:lnTo>
                    <a:pt x="18" y="784"/>
                  </a:lnTo>
                  <a:lnTo>
                    <a:pt x="37" y="777"/>
                  </a:lnTo>
                  <a:lnTo>
                    <a:pt x="58" y="773"/>
                  </a:lnTo>
                  <a:lnTo>
                    <a:pt x="78" y="771"/>
                  </a:lnTo>
                  <a:lnTo>
                    <a:pt x="100" y="770"/>
                  </a:lnTo>
                  <a:lnTo>
                    <a:pt x="121" y="767"/>
                  </a:lnTo>
                  <a:lnTo>
                    <a:pt x="142" y="765"/>
                  </a:lnTo>
                  <a:lnTo>
                    <a:pt x="162" y="762"/>
                  </a:lnTo>
                  <a:lnTo>
                    <a:pt x="168" y="755"/>
                  </a:lnTo>
                  <a:lnTo>
                    <a:pt x="174" y="748"/>
                  </a:lnTo>
                  <a:lnTo>
                    <a:pt x="180" y="741"/>
                  </a:lnTo>
                  <a:lnTo>
                    <a:pt x="186" y="733"/>
                  </a:lnTo>
                  <a:lnTo>
                    <a:pt x="191" y="727"/>
                  </a:lnTo>
                  <a:lnTo>
                    <a:pt x="197" y="720"/>
                  </a:lnTo>
                  <a:lnTo>
                    <a:pt x="204" y="716"/>
                  </a:lnTo>
                  <a:lnTo>
                    <a:pt x="212" y="712"/>
                  </a:lnTo>
                  <a:lnTo>
                    <a:pt x="222" y="709"/>
                  </a:lnTo>
                  <a:lnTo>
                    <a:pt x="233" y="705"/>
                  </a:lnTo>
                  <a:lnTo>
                    <a:pt x="243" y="703"/>
                  </a:lnTo>
                  <a:lnTo>
                    <a:pt x="254" y="701"/>
                  </a:lnTo>
                  <a:lnTo>
                    <a:pt x="264" y="697"/>
                  </a:lnTo>
                  <a:lnTo>
                    <a:pt x="273" y="695"/>
                  </a:lnTo>
                  <a:lnTo>
                    <a:pt x="283" y="691"/>
                  </a:lnTo>
                  <a:lnTo>
                    <a:pt x="293" y="687"/>
                  </a:lnTo>
                  <a:lnTo>
                    <a:pt x="289" y="642"/>
                  </a:lnTo>
                  <a:lnTo>
                    <a:pt x="295" y="598"/>
                  </a:lnTo>
                  <a:lnTo>
                    <a:pt x="298" y="555"/>
                  </a:lnTo>
                  <a:lnTo>
                    <a:pt x="292" y="512"/>
                  </a:lnTo>
                  <a:lnTo>
                    <a:pt x="282" y="448"/>
                  </a:lnTo>
                  <a:lnTo>
                    <a:pt x="283" y="383"/>
                  </a:lnTo>
                  <a:lnTo>
                    <a:pt x="292" y="318"/>
                  </a:lnTo>
                  <a:lnTo>
                    <a:pt x="304" y="256"/>
                  </a:lnTo>
                  <a:lnTo>
                    <a:pt x="303" y="242"/>
                  </a:lnTo>
                  <a:lnTo>
                    <a:pt x="301" y="230"/>
                  </a:lnTo>
                  <a:lnTo>
                    <a:pt x="298" y="216"/>
                  </a:lnTo>
                  <a:lnTo>
                    <a:pt x="296" y="203"/>
                  </a:lnTo>
                  <a:lnTo>
                    <a:pt x="292" y="190"/>
                  </a:lnTo>
                  <a:lnTo>
                    <a:pt x="286" y="179"/>
                  </a:lnTo>
                  <a:lnTo>
                    <a:pt x="279" y="168"/>
                  </a:lnTo>
                  <a:lnTo>
                    <a:pt x="270" y="158"/>
                  </a:lnTo>
                  <a:lnTo>
                    <a:pt x="262" y="136"/>
                  </a:lnTo>
                  <a:lnTo>
                    <a:pt x="254" y="113"/>
                  </a:lnTo>
                  <a:lnTo>
                    <a:pt x="247" y="91"/>
                  </a:lnTo>
                  <a:lnTo>
                    <a:pt x="240" y="68"/>
                  </a:lnTo>
                  <a:lnTo>
                    <a:pt x="272" y="29"/>
                  </a:lnTo>
                  <a:lnTo>
                    <a:pt x="281" y="45"/>
                  </a:lnTo>
                  <a:lnTo>
                    <a:pt x="289" y="62"/>
                  </a:lnTo>
                  <a:lnTo>
                    <a:pt x="296" y="80"/>
                  </a:lnTo>
                  <a:lnTo>
                    <a:pt x="303" y="97"/>
                  </a:lnTo>
                  <a:lnTo>
                    <a:pt x="310" y="115"/>
                  </a:lnTo>
                  <a:lnTo>
                    <a:pt x="319" y="132"/>
                  </a:lnTo>
                  <a:lnTo>
                    <a:pt x="330" y="148"/>
                  </a:lnTo>
                  <a:lnTo>
                    <a:pt x="342" y="163"/>
                  </a:lnTo>
                  <a:lnTo>
                    <a:pt x="345" y="141"/>
                  </a:lnTo>
                  <a:lnTo>
                    <a:pt x="350" y="120"/>
                  </a:lnTo>
                  <a:lnTo>
                    <a:pt x="357" y="100"/>
                  </a:lnTo>
                  <a:lnTo>
                    <a:pt x="365" y="81"/>
                  </a:lnTo>
                  <a:lnTo>
                    <a:pt x="373" y="61"/>
                  </a:lnTo>
                  <a:lnTo>
                    <a:pt x="380" y="42"/>
                  </a:lnTo>
                  <a:lnTo>
                    <a:pt x="387" y="21"/>
                  </a:lnTo>
                  <a:lnTo>
                    <a:pt x="391" y="0"/>
                  </a:lnTo>
                  <a:lnTo>
                    <a:pt x="440" y="48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55" name="Freeform 1046"/>
            <p:cNvSpPr>
              <a:spLocks/>
            </p:cNvSpPr>
            <p:nvPr/>
          </p:nvSpPr>
          <p:spPr bwMode="auto">
            <a:xfrm>
              <a:off x="1778" y="1601"/>
              <a:ext cx="8" cy="14"/>
            </a:xfrm>
            <a:custGeom>
              <a:avLst/>
              <a:gdLst>
                <a:gd name="T0" fmla="*/ 0 w 28"/>
                <a:gd name="T1" fmla="*/ 0 h 42"/>
                <a:gd name="T2" fmla="*/ 0 w 28"/>
                <a:gd name="T3" fmla="*/ 0 h 42"/>
                <a:gd name="T4" fmla="*/ 0 w 28"/>
                <a:gd name="T5" fmla="*/ 0 h 42"/>
                <a:gd name="T6" fmla="*/ 0 w 28"/>
                <a:gd name="T7" fmla="*/ 0 h 42"/>
                <a:gd name="T8" fmla="*/ 0 w 28"/>
                <a:gd name="T9" fmla="*/ 0 h 42"/>
                <a:gd name="T10" fmla="*/ 0 w 28"/>
                <a:gd name="T11" fmla="*/ 0 h 42"/>
                <a:gd name="T12" fmla="*/ 0 w 28"/>
                <a:gd name="T13" fmla="*/ 0 h 42"/>
                <a:gd name="T14" fmla="*/ 0 w 28"/>
                <a:gd name="T15" fmla="*/ 0 h 42"/>
                <a:gd name="T16" fmla="*/ 0 w 28"/>
                <a:gd name="T17" fmla="*/ 0 h 42"/>
                <a:gd name="T18" fmla="*/ 0 w 28"/>
                <a:gd name="T19" fmla="*/ 0 h 42"/>
                <a:gd name="T20" fmla="*/ 0 w 28"/>
                <a:gd name="T21" fmla="*/ 0 h 42"/>
                <a:gd name="T22" fmla="*/ 0 w 28"/>
                <a:gd name="T23" fmla="*/ 0 h 42"/>
                <a:gd name="T24" fmla="*/ 0 w 28"/>
                <a:gd name="T25" fmla="*/ 0 h 42"/>
                <a:gd name="T26" fmla="*/ 0 w 28"/>
                <a:gd name="T27" fmla="*/ 0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42">
                  <a:moveTo>
                    <a:pt x="28" y="14"/>
                  </a:moveTo>
                  <a:lnTo>
                    <a:pt x="23" y="41"/>
                  </a:lnTo>
                  <a:lnTo>
                    <a:pt x="16" y="42"/>
                  </a:lnTo>
                  <a:lnTo>
                    <a:pt x="9" y="40"/>
                  </a:lnTo>
                  <a:lnTo>
                    <a:pt x="5" y="37"/>
                  </a:lnTo>
                  <a:lnTo>
                    <a:pt x="1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7"/>
                  </a:lnTo>
                  <a:lnTo>
                    <a:pt x="2" y="0"/>
                  </a:lnTo>
                  <a:lnTo>
                    <a:pt x="10" y="1"/>
                  </a:lnTo>
                  <a:lnTo>
                    <a:pt x="17" y="3"/>
                  </a:lnTo>
                  <a:lnTo>
                    <a:pt x="24" y="7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56" name="Freeform 1047"/>
            <p:cNvSpPr>
              <a:spLocks/>
            </p:cNvSpPr>
            <p:nvPr/>
          </p:nvSpPr>
          <p:spPr bwMode="auto">
            <a:xfrm>
              <a:off x="1748" y="1613"/>
              <a:ext cx="4" cy="5"/>
            </a:xfrm>
            <a:custGeom>
              <a:avLst/>
              <a:gdLst>
                <a:gd name="T0" fmla="*/ 0 w 13"/>
                <a:gd name="T1" fmla="*/ 0 h 17"/>
                <a:gd name="T2" fmla="*/ 0 w 13"/>
                <a:gd name="T3" fmla="*/ 0 h 17"/>
                <a:gd name="T4" fmla="*/ 0 w 13"/>
                <a:gd name="T5" fmla="*/ 0 h 17"/>
                <a:gd name="T6" fmla="*/ 0 w 13"/>
                <a:gd name="T7" fmla="*/ 0 h 17"/>
                <a:gd name="T8" fmla="*/ 0 w 13"/>
                <a:gd name="T9" fmla="*/ 0 h 17"/>
                <a:gd name="T10" fmla="*/ 0 w 13"/>
                <a:gd name="T11" fmla="*/ 0 h 17"/>
                <a:gd name="T12" fmla="*/ 0 w 13"/>
                <a:gd name="T13" fmla="*/ 0 h 17"/>
                <a:gd name="T14" fmla="*/ 0 w 13"/>
                <a:gd name="T15" fmla="*/ 0 h 17"/>
                <a:gd name="T16" fmla="*/ 0 w 13"/>
                <a:gd name="T17" fmla="*/ 0 h 17"/>
                <a:gd name="T18" fmla="*/ 0 w 13"/>
                <a:gd name="T19" fmla="*/ 0 h 17"/>
                <a:gd name="T20" fmla="*/ 0 w 13"/>
                <a:gd name="T21" fmla="*/ 0 h 17"/>
                <a:gd name="T22" fmla="*/ 0 w 13"/>
                <a:gd name="T23" fmla="*/ 0 h 17"/>
                <a:gd name="T24" fmla="*/ 0 w 13"/>
                <a:gd name="T25" fmla="*/ 0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lnTo>
                    <a:pt x="12" y="10"/>
                  </a:lnTo>
                  <a:lnTo>
                    <a:pt x="9" y="13"/>
                  </a:lnTo>
                  <a:lnTo>
                    <a:pt x="4" y="15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2"/>
                  </a:lnTo>
                  <a:lnTo>
                    <a:pt x="12" y="3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57" name="Freeform 1048"/>
            <p:cNvSpPr>
              <a:spLocks/>
            </p:cNvSpPr>
            <p:nvPr/>
          </p:nvSpPr>
          <p:spPr bwMode="auto">
            <a:xfrm>
              <a:off x="1743" y="1628"/>
              <a:ext cx="6" cy="63"/>
            </a:xfrm>
            <a:custGeom>
              <a:avLst/>
              <a:gdLst>
                <a:gd name="T0" fmla="*/ 0 w 24"/>
                <a:gd name="T1" fmla="*/ 0 h 188"/>
                <a:gd name="T2" fmla="*/ 0 w 24"/>
                <a:gd name="T3" fmla="*/ 0 h 188"/>
                <a:gd name="T4" fmla="*/ 0 w 24"/>
                <a:gd name="T5" fmla="*/ 0 h 188"/>
                <a:gd name="T6" fmla="*/ 0 w 24"/>
                <a:gd name="T7" fmla="*/ 0 h 188"/>
                <a:gd name="T8" fmla="*/ 0 w 24"/>
                <a:gd name="T9" fmla="*/ 0 h 188"/>
                <a:gd name="T10" fmla="*/ 0 w 24"/>
                <a:gd name="T11" fmla="*/ 0 h 188"/>
                <a:gd name="T12" fmla="*/ 0 w 24"/>
                <a:gd name="T13" fmla="*/ 0 h 188"/>
                <a:gd name="T14" fmla="*/ 0 w 24"/>
                <a:gd name="T15" fmla="*/ 0 h 188"/>
                <a:gd name="T16" fmla="*/ 0 w 24"/>
                <a:gd name="T17" fmla="*/ 0 h 188"/>
                <a:gd name="T18" fmla="*/ 0 w 24"/>
                <a:gd name="T19" fmla="*/ 0 h 188"/>
                <a:gd name="T20" fmla="*/ 0 w 24"/>
                <a:gd name="T21" fmla="*/ 0 h 188"/>
                <a:gd name="T22" fmla="*/ 0 w 24"/>
                <a:gd name="T23" fmla="*/ 0 h 188"/>
                <a:gd name="T24" fmla="*/ 0 w 24"/>
                <a:gd name="T25" fmla="*/ 0 h 1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4" h="188">
                  <a:moveTo>
                    <a:pt x="24" y="188"/>
                  </a:moveTo>
                  <a:lnTo>
                    <a:pt x="15" y="168"/>
                  </a:lnTo>
                  <a:lnTo>
                    <a:pt x="6" y="147"/>
                  </a:lnTo>
                  <a:lnTo>
                    <a:pt x="0" y="127"/>
                  </a:lnTo>
                  <a:lnTo>
                    <a:pt x="1" y="104"/>
                  </a:lnTo>
                  <a:lnTo>
                    <a:pt x="7" y="78"/>
                  </a:lnTo>
                  <a:lnTo>
                    <a:pt x="12" y="52"/>
                  </a:lnTo>
                  <a:lnTo>
                    <a:pt x="16" y="26"/>
                  </a:lnTo>
                  <a:lnTo>
                    <a:pt x="20" y="0"/>
                  </a:lnTo>
                  <a:lnTo>
                    <a:pt x="18" y="47"/>
                  </a:lnTo>
                  <a:lnTo>
                    <a:pt x="15" y="96"/>
                  </a:lnTo>
                  <a:lnTo>
                    <a:pt x="15" y="143"/>
                  </a:lnTo>
                  <a:lnTo>
                    <a:pt x="24" y="18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58" name="Freeform 1049"/>
            <p:cNvSpPr>
              <a:spLocks/>
            </p:cNvSpPr>
            <p:nvPr/>
          </p:nvSpPr>
          <p:spPr bwMode="auto">
            <a:xfrm>
              <a:off x="1717" y="1636"/>
              <a:ext cx="1" cy="7"/>
            </a:xfrm>
            <a:custGeom>
              <a:avLst/>
              <a:gdLst>
                <a:gd name="T0" fmla="*/ 0 w 7"/>
                <a:gd name="T1" fmla="*/ 0 h 20"/>
                <a:gd name="T2" fmla="*/ 0 w 7"/>
                <a:gd name="T3" fmla="*/ 0 h 20"/>
                <a:gd name="T4" fmla="*/ 0 w 7"/>
                <a:gd name="T5" fmla="*/ 0 h 20"/>
                <a:gd name="T6" fmla="*/ 0 w 7"/>
                <a:gd name="T7" fmla="*/ 0 h 20"/>
                <a:gd name="T8" fmla="*/ 0 w 7"/>
                <a:gd name="T9" fmla="*/ 0 h 20"/>
                <a:gd name="T10" fmla="*/ 0 w 7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" h="20">
                  <a:moveTo>
                    <a:pt x="7" y="20"/>
                  </a:moveTo>
                  <a:lnTo>
                    <a:pt x="4" y="15"/>
                  </a:lnTo>
                  <a:lnTo>
                    <a:pt x="2" y="10"/>
                  </a:lnTo>
                  <a:lnTo>
                    <a:pt x="1" y="6"/>
                  </a:lnTo>
                  <a:lnTo>
                    <a:pt x="0" y="0"/>
                  </a:lnTo>
                  <a:lnTo>
                    <a:pt x="7" y="2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59" name="Freeform 1050"/>
            <p:cNvSpPr>
              <a:spLocks/>
            </p:cNvSpPr>
            <p:nvPr/>
          </p:nvSpPr>
          <p:spPr bwMode="auto">
            <a:xfrm>
              <a:off x="1724" y="1656"/>
              <a:ext cx="6" cy="6"/>
            </a:xfrm>
            <a:custGeom>
              <a:avLst/>
              <a:gdLst>
                <a:gd name="T0" fmla="*/ 0 w 20"/>
                <a:gd name="T1" fmla="*/ 0 h 18"/>
                <a:gd name="T2" fmla="*/ 0 w 20"/>
                <a:gd name="T3" fmla="*/ 0 h 18"/>
                <a:gd name="T4" fmla="*/ 0 w 20"/>
                <a:gd name="T5" fmla="*/ 0 h 18"/>
                <a:gd name="T6" fmla="*/ 0 w 20"/>
                <a:gd name="T7" fmla="*/ 0 h 18"/>
                <a:gd name="T8" fmla="*/ 0 w 20"/>
                <a:gd name="T9" fmla="*/ 0 h 18"/>
                <a:gd name="T10" fmla="*/ 0 w 20"/>
                <a:gd name="T11" fmla="*/ 0 h 18"/>
                <a:gd name="T12" fmla="*/ 0 w 20"/>
                <a:gd name="T13" fmla="*/ 0 h 18"/>
                <a:gd name="T14" fmla="*/ 0 w 20"/>
                <a:gd name="T15" fmla="*/ 0 h 18"/>
                <a:gd name="T16" fmla="*/ 0 w 20"/>
                <a:gd name="T17" fmla="*/ 0 h 18"/>
                <a:gd name="T18" fmla="*/ 0 w 20"/>
                <a:gd name="T19" fmla="*/ 0 h 18"/>
                <a:gd name="T20" fmla="*/ 0 w 20"/>
                <a:gd name="T21" fmla="*/ 0 h 18"/>
                <a:gd name="T22" fmla="*/ 0 w 20"/>
                <a:gd name="T23" fmla="*/ 0 h 18"/>
                <a:gd name="T24" fmla="*/ 0 w 20"/>
                <a:gd name="T25" fmla="*/ 0 h 18"/>
                <a:gd name="T26" fmla="*/ 0 w 20"/>
                <a:gd name="T27" fmla="*/ 0 h 18"/>
                <a:gd name="T28" fmla="*/ 0 w 20"/>
                <a:gd name="T29" fmla="*/ 0 h 18"/>
                <a:gd name="T30" fmla="*/ 0 w 20"/>
                <a:gd name="T31" fmla="*/ 0 h 18"/>
                <a:gd name="T32" fmla="*/ 0 w 20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18">
                  <a:moveTo>
                    <a:pt x="20" y="3"/>
                  </a:moveTo>
                  <a:lnTo>
                    <a:pt x="19" y="8"/>
                  </a:lnTo>
                  <a:lnTo>
                    <a:pt x="18" y="11"/>
                  </a:lnTo>
                  <a:lnTo>
                    <a:pt x="16" y="15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7" y="18"/>
                  </a:lnTo>
                  <a:lnTo>
                    <a:pt x="3" y="18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7"/>
                  </a:lnTo>
                  <a:lnTo>
                    <a:pt x="7" y="3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1"/>
                  </a:lnTo>
                  <a:lnTo>
                    <a:pt x="20" y="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60" name="Freeform 1051"/>
            <p:cNvSpPr>
              <a:spLocks/>
            </p:cNvSpPr>
            <p:nvPr/>
          </p:nvSpPr>
          <p:spPr bwMode="auto">
            <a:xfrm>
              <a:off x="1728" y="1667"/>
              <a:ext cx="5" cy="4"/>
            </a:xfrm>
            <a:custGeom>
              <a:avLst/>
              <a:gdLst>
                <a:gd name="T0" fmla="*/ 0 w 19"/>
                <a:gd name="T1" fmla="*/ 0 h 14"/>
                <a:gd name="T2" fmla="*/ 0 w 19"/>
                <a:gd name="T3" fmla="*/ 0 h 14"/>
                <a:gd name="T4" fmla="*/ 0 w 19"/>
                <a:gd name="T5" fmla="*/ 0 h 14"/>
                <a:gd name="T6" fmla="*/ 0 w 19"/>
                <a:gd name="T7" fmla="*/ 0 h 14"/>
                <a:gd name="T8" fmla="*/ 0 w 19"/>
                <a:gd name="T9" fmla="*/ 0 h 14"/>
                <a:gd name="T10" fmla="*/ 0 w 19"/>
                <a:gd name="T11" fmla="*/ 0 h 14"/>
                <a:gd name="T12" fmla="*/ 0 w 19"/>
                <a:gd name="T13" fmla="*/ 0 h 14"/>
                <a:gd name="T14" fmla="*/ 0 w 19"/>
                <a:gd name="T15" fmla="*/ 0 h 14"/>
                <a:gd name="T16" fmla="*/ 0 w 19"/>
                <a:gd name="T17" fmla="*/ 0 h 14"/>
                <a:gd name="T18" fmla="*/ 0 w 19"/>
                <a:gd name="T19" fmla="*/ 0 h 14"/>
                <a:gd name="T20" fmla="*/ 0 w 19"/>
                <a:gd name="T21" fmla="*/ 0 h 14"/>
                <a:gd name="T22" fmla="*/ 0 w 19"/>
                <a:gd name="T23" fmla="*/ 0 h 14"/>
                <a:gd name="T24" fmla="*/ 0 w 19"/>
                <a:gd name="T25" fmla="*/ 0 h 14"/>
                <a:gd name="T26" fmla="*/ 0 w 19"/>
                <a:gd name="T27" fmla="*/ 0 h 14"/>
                <a:gd name="T28" fmla="*/ 0 w 19"/>
                <a:gd name="T29" fmla="*/ 0 h 14"/>
                <a:gd name="T30" fmla="*/ 0 w 19"/>
                <a:gd name="T31" fmla="*/ 0 h 14"/>
                <a:gd name="T32" fmla="*/ 0 w 19"/>
                <a:gd name="T33" fmla="*/ 0 h 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14">
                  <a:moveTo>
                    <a:pt x="19" y="6"/>
                  </a:moveTo>
                  <a:lnTo>
                    <a:pt x="18" y="9"/>
                  </a:lnTo>
                  <a:lnTo>
                    <a:pt x="15" y="12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6" y="14"/>
                  </a:lnTo>
                  <a:lnTo>
                    <a:pt x="3" y="14"/>
                  </a:lnTo>
                  <a:lnTo>
                    <a:pt x="1" y="13"/>
                  </a:lnTo>
                  <a:lnTo>
                    <a:pt x="0" y="11"/>
                  </a:lnTo>
                  <a:lnTo>
                    <a:pt x="0" y="7"/>
                  </a:lnTo>
                  <a:lnTo>
                    <a:pt x="3" y="4"/>
                  </a:lnTo>
                  <a:lnTo>
                    <a:pt x="6" y="1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6" y="1"/>
                  </a:lnTo>
                  <a:lnTo>
                    <a:pt x="18" y="2"/>
                  </a:lnTo>
                  <a:lnTo>
                    <a:pt x="19" y="6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61" name="Freeform 1052"/>
            <p:cNvSpPr>
              <a:spLocks/>
            </p:cNvSpPr>
            <p:nvPr/>
          </p:nvSpPr>
          <p:spPr bwMode="auto">
            <a:xfrm>
              <a:off x="1728" y="1674"/>
              <a:ext cx="7" cy="5"/>
            </a:xfrm>
            <a:custGeom>
              <a:avLst/>
              <a:gdLst>
                <a:gd name="T0" fmla="*/ 0 w 28"/>
                <a:gd name="T1" fmla="*/ 0 h 15"/>
                <a:gd name="T2" fmla="*/ 0 w 28"/>
                <a:gd name="T3" fmla="*/ 0 h 15"/>
                <a:gd name="T4" fmla="*/ 0 w 28"/>
                <a:gd name="T5" fmla="*/ 0 h 15"/>
                <a:gd name="T6" fmla="*/ 0 w 28"/>
                <a:gd name="T7" fmla="*/ 0 h 15"/>
                <a:gd name="T8" fmla="*/ 0 w 28"/>
                <a:gd name="T9" fmla="*/ 0 h 15"/>
                <a:gd name="T10" fmla="*/ 0 w 28"/>
                <a:gd name="T11" fmla="*/ 0 h 15"/>
                <a:gd name="T12" fmla="*/ 0 w 28"/>
                <a:gd name="T13" fmla="*/ 0 h 15"/>
                <a:gd name="T14" fmla="*/ 0 w 28"/>
                <a:gd name="T15" fmla="*/ 0 h 15"/>
                <a:gd name="T16" fmla="*/ 0 w 28"/>
                <a:gd name="T17" fmla="*/ 0 h 15"/>
                <a:gd name="T18" fmla="*/ 0 w 28"/>
                <a:gd name="T19" fmla="*/ 0 h 15"/>
                <a:gd name="T20" fmla="*/ 0 w 28"/>
                <a:gd name="T21" fmla="*/ 0 h 15"/>
                <a:gd name="T22" fmla="*/ 0 w 28"/>
                <a:gd name="T23" fmla="*/ 0 h 15"/>
                <a:gd name="T24" fmla="*/ 0 w 28"/>
                <a:gd name="T25" fmla="*/ 0 h 15"/>
                <a:gd name="T26" fmla="*/ 0 w 28"/>
                <a:gd name="T27" fmla="*/ 0 h 1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15">
                  <a:moveTo>
                    <a:pt x="28" y="5"/>
                  </a:moveTo>
                  <a:lnTo>
                    <a:pt x="27" y="9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5"/>
                  </a:lnTo>
                  <a:lnTo>
                    <a:pt x="0" y="14"/>
                  </a:lnTo>
                  <a:lnTo>
                    <a:pt x="1" y="9"/>
                  </a:lnTo>
                  <a:lnTo>
                    <a:pt x="5" y="5"/>
                  </a:lnTo>
                  <a:lnTo>
                    <a:pt x="9" y="2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8" y="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62" name="Freeform 1053"/>
            <p:cNvSpPr>
              <a:spLocks/>
            </p:cNvSpPr>
            <p:nvPr/>
          </p:nvSpPr>
          <p:spPr bwMode="auto">
            <a:xfrm>
              <a:off x="1731" y="1684"/>
              <a:ext cx="8" cy="6"/>
            </a:xfrm>
            <a:custGeom>
              <a:avLst/>
              <a:gdLst>
                <a:gd name="T0" fmla="*/ 0 w 32"/>
                <a:gd name="T1" fmla="*/ 0 h 18"/>
                <a:gd name="T2" fmla="*/ 0 w 32"/>
                <a:gd name="T3" fmla="*/ 0 h 18"/>
                <a:gd name="T4" fmla="*/ 0 w 32"/>
                <a:gd name="T5" fmla="*/ 0 h 18"/>
                <a:gd name="T6" fmla="*/ 0 w 32"/>
                <a:gd name="T7" fmla="*/ 0 h 18"/>
                <a:gd name="T8" fmla="*/ 0 w 32"/>
                <a:gd name="T9" fmla="*/ 0 h 18"/>
                <a:gd name="T10" fmla="*/ 0 w 32"/>
                <a:gd name="T11" fmla="*/ 0 h 18"/>
                <a:gd name="T12" fmla="*/ 0 w 32"/>
                <a:gd name="T13" fmla="*/ 0 h 18"/>
                <a:gd name="T14" fmla="*/ 0 w 32"/>
                <a:gd name="T15" fmla="*/ 0 h 18"/>
                <a:gd name="T16" fmla="*/ 0 w 32"/>
                <a:gd name="T17" fmla="*/ 0 h 18"/>
                <a:gd name="T18" fmla="*/ 0 w 32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2" h="18">
                  <a:moveTo>
                    <a:pt x="32" y="1"/>
                  </a:moveTo>
                  <a:lnTo>
                    <a:pt x="28" y="8"/>
                  </a:lnTo>
                  <a:lnTo>
                    <a:pt x="22" y="13"/>
                  </a:lnTo>
                  <a:lnTo>
                    <a:pt x="14" y="16"/>
                  </a:lnTo>
                  <a:lnTo>
                    <a:pt x="6" y="18"/>
                  </a:lnTo>
                  <a:lnTo>
                    <a:pt x="0" y="17"/>
                  </a:lnTo>
                  <a:lnTo>
                    <a:pt x="5" y="9"/>
                  </a:lnTo>
                  <a:lnTo>
                    <a:pt x="13" y="3"/>
                  </a:lnTo>
                  <a:lnTo>
                    <a:pt x="22" y="0"/>
                  </a:lnTo>
                  <a:lnTo>
                    <a:pt x="32" y="1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63" name="Freeform 1054"/>
            <p:cNvSpPr>
              <a:spLocks/>
            </p:cNvSpPr>
            <p:nvPr/>
          </p:nvSpPr>
          <p:spPr bwMode="auto">
            <a:xfrm>
              <a:off x="1726" y="1692"/>
              <a:ext cx="24" cy="133"/>
            </a:xfrm>
            <a:custGeom>
              <a:avLst/>
              <a:gdLst>
                <a:gd name="T0" fmla="*/ 0 w 94"/>
                <a:gd name="T1" fmla="*/ 0 h 402"/>
                <a:gd name="T2" fmla="*/ 0 w 94"/>
                <a:gd name="T3" fmla="*/ 0 h 402"/>
                <a:gd name="T4" fmla="*/ 0 w 94"/>
                <a:gd name="T5" fmla="*/ 0 h 402"/>
                <a:gd name="T6" fmla="*/ 0 w 94"/>
                <a:gd name="T7" fmla="*/ 0 h 402"/>
                <a:gd name="T8" fmla="*/ 0 w 94"/>
                <a:gd name="T9" fmla="*/ 0 h 402"/>
                <a:gd name="T10" fmla="*/ 0 w 94"/>
                <a:gd name="T11" fmla="*/ 0 h 402"/>
                <a:gd name="T12" fmla="*/ 0 w 94"/>
                <a:gd name="T13" fmla="*/ 0 h 402"/>
                <a:gd name="T14" fmla="*/ 0 w 94"/>
                <a:gd name="T15" fmla="*/ 0 h 402"/>
                <a:gd name="T16" fmla="*/ 0 w 94"/>
                <a:gd name="T17" fmla="*/ 0 h 402"/>
                <a:gd name="T18" fmla="*/ 0 w 94"/>
                <a:gd name="T19" fmla="*/ 0 h 402"/>
                <a:gd name="T20" fmla="*/ 0 w 94"/>
                <a:gd name="T21" fmla="*/ 0 h 402"/>
                <a:gd name="T22" fmla="*/ 0 w 94"/>
                <a:gd name="T23" fmla="*/ 0 h 402"/>
                <a:gd name="T24" fmla="*/ 0 w 94"/>
                <a:gd name="T25" fmla="*/ 0 h 402"/>
                <a:gd name="T26" fmla="*/ 0 w 94"/>
                <a:gd name="T27" fmla="*/ 0 h 402"/>
                <a:gd name="T28" fmla="*/ 0 w 94"/>
                <a:gd name="T29" fmla="*/ 0 h 402"/>
                <a:gd name="T30" fmla="*/ 0 w 94"/>
                <a:gd name="T31" fmla="*/ 0 h 402"/>
                <a:gd name="T32" fmla="*/ 0 w 94"/>
                <a:gd name="T33" fmla="*/ 0 h 402"/>
                <a:gd name="T34" fmla="*/ 0 w 94"/>
                <a:gd name="T35" fmla="*/ 0 h 402"/>
                <a:gd name="T36" fmla="*/ 0 w 94"/>
                <a:gd name="T37" fmla="*/ 0 h 402"/>
                <a:gd name="T38" fmla="*/ 0 w 94"/>
                <a:gd name="T39" fmla="*/ 0 h 402"/>
                <a:gd name="T40" fmla="*/ 0 w 94"/>
                <a:gd name="T41" fmla="*/ 0 h 402"/>
                <a:gd name="T42" fmla="*/ 0 w 94"/>
                <a:gd name="T43" fmla="*/ 0 h 402"/>
                <a:gd name="T44" fmla="*/ 0 w 94"/>
                <a:gd name="T45" fmla="*/ 0 h 402"/>
                <a:gd name="T46" fmla="*/ 0 w 94"/>
                <a:gd name="T47" fmla="*/ 0 h 402"/>
                <a:gd name="T48" fmla="*/ 0 w 94"/>
                <a:gd name="T49" fmla="*/ 0 h 402"/>
                <a:gd name="T50" fmla="*/ 0 w 94"/>
                <a:gd name="T51" fmla="*/ 0 h 402"/>
                <a:gd name="T52" fmla="*/ 0 w 94"/>
                <a:gd name="T53" fmla="*/ 0 h 402"/>
                <a:gd name="T54" fmla="*/ 0 w 94"/>
                <a:gd name="T55" fmla="*/ 0 h 402"/>
                <a:gd name="T56" fmla="*/ 0 w 94"/>
                <a:gd name="T57" fmla="*/ 0 h 402"/>
                <a:gd name="T58" fmla="*/ 0 w 94"/>
                <a:gd name="T59" fmla="*/ 0 h 402"/>
                <a:gd name="T60" fmla="*/ 0 w 94"/>
                <a:gd name="T61" fmla="*/ 0 h 402"/>
                <a:gd name="T62" fmla="*/ 0 w 94"/>
                <a:gd name="T63" fmla="*/ 0 h 402"/>
                <a:gd name="T64" fmla="*/ 0 w 94"/>
                <a:gd name="T65" fmla="*/ 0 h 402"/>
                <a:gd name="T66" fmla="*/ 0 w 94"/>
                <a:gd name="T67" fmla="*/ 0 h 402"/>
                <a:gd name="T68" fmla="*/ 0 w 94"/>
                <a:gd name="T69" fmla="*/ 0 h 402"/>
                <a:gd name="T70" fmla="*/ 0 w 94"/>
                <a:gd name="T71" fmla="*/ 0 h 402"/>
                <a:gd name="T72" fmla="*/ 0 w 94"/>
                <a:gd name="T73" fmla="*/ 0 h 402"/>
                <a:gd name="T74" fmla="*/ 0 w 94"/>
                <a:gd name="T75" fmla="*/ 0 h 402"/>
                <a:gd name="T76" fmla="*/ 0 w 94"/>
                <a:gd name="T77" fmla="*/ 0 h 402"/>
                <a:gd name="T78" fmla="*/ 0 w 94"/>
                <a:gd name="T79" fmla="*/ 0 h 402"/>
                <a:gd name="T80" fmla="*/ 0 w 94"/>
                <a:gd name="T81" fmla="*/ 0 h 402"/>
                <a:gd name="T82" fmla="*/ 0 w 94"/>
                <a:gd name="T83" fmla="*/ 0 h 402"/>
                <a:gd name="T84" fmla="*/ 0 w 94"/>
                <a:gd name="T85" fmla="*/ 0 h 402"/>
                <a:gd name="T86" fmla="*/ 0 w 94"/>
                <a:gd name="T87" fmla="*/ 0 h 402"/>
                <a:gd name="T88" fmla="*/ 0 w 94"/>
                <a:gd name="T89" fmla="*/ 0 h 402"/>
                <a:gd name="T90" fmla="*/ 0 w 94"/>
                <a:gd name="T91" fmla="*/ 0 h 402"/>
                <a:gd name="T92" fmla="*/ 0 w 94"/>
                <a:gd name="T93" fmla="*/ 0 h 402"/>
                <a:gd name="T94" fmla="*/ 0 w 94"/>
                <a:gd name="T95" fmla="*/ 0 h 402"/>
                <a:gd name="T96" fmla="*/ 0 w 94"/>
                <a:gd name="T97" fmla="*/ 0 h 402"/>
                <a:gd name="T98" fmla="*/ 0 w 94"/>
                <a:gd name="T99" fmla="*/ 0 h 402"/>
                <a:gd name="T100" fmla="*/ 0 w 94"/>
                <a:gd name="T101" fmla="*/ 0 h 402"/>
                <a:gd name="T102" fmla="*/ 0 w 94"/>
                <a:gd name="T103" fmla="*/ 0 h 402"/>
                <a:gd name="T104" fmla="*/ 0 w 94"/>
                <a:gd name="T105" fmla="*/ 0 h 402"/>
                <a:gd name="T106" fmla="*/ 0 w 94"/>
                <a:gd name="T107" fmla="*/ 0 h 402"/>
                <a:gd name="T108" fmla="*/ 0 w 94"/>
                <a:gd name="T109" fmla="*/ 0 h 402"/>
                <a:gd name="T110" fmla="*/ 0 w 94"/>
                <a:gd name="T111" fmla="*/ 0 h 402"/>
                <a:gd name="T112" fmla="*/ 0 w 94"/>
                <a:gd name="T113" fmla="*/ 0 h 4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4" h="402">
                  <a:moveTo>
                    <a:pt x="16" y="19"/>
                  </a:moveTo>
                  <a:lnTo>
                    <a:pt x="23" y="17"/>
                  </a:lnTo>
                  <a:lnTo>
                    <a:pt x="30" y="15"/>
                  </a:lnTo>
                  <a:lnTo>
                    <a:pt x="38" y="14"/>
                  </a:lnTo>
                  <a:lnTo>
                    <a:pt x="45" y="14"/>
                  </a:lnTo>
                  <a:lnTo>
                    <a:pt x="53" y="13"/>
                  </a:lnTo>
                  <a:lnTo>
                    <a:pt x="60" y="14"/>
                  </a:lnTo>
                  <a:lnTo>
                    <a:pt x="67" y="16"/>
                  </a:lnTo>
                  <a:lnTo>
                    <a:pt x="74" y="20"/>
                  </a:lnTo>
                  <a:lnTo>
                    <a:pt x="66" y="20"/>
                  </a:lnTo>
                  <a:lnTo>
                    <a:pt x="58" y="20"/>
                  </a:lnTo>
                  <a:lnTo>
                    <a:pt x="50" y="21"/>
                  </a:lnTo>
                  <a:lnTo>
                    <a:pt x="42" y="23"/>
                  </a:lnTo>
                  <a:lnTo>
                    <a:pt x="35" y="27"/>
                  </a:lnTo>
                  <a:lnTo>
                    <a:pt x="28" y="30"/>
                  </a:lnTo>
                  <a:lnTo>
                    <a:pt x="21" y="36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6"/>
                  </a:lnTo>
                  <a:lnTo>
                    <a:pt x="15" y="47"/>
                  </a:lnTo>
                  <a:lnTo>
                    <a:pt x="15" y="50"/>
                  </a:lnTo>
                  <a:lnTo>
                    <a:pt x="22" y="47"/>
                  </a:lnTo>
                  <a:lnTo>
                    <a:pt x="30" y="46"/>
                  </a:lnTo>
                  <a:lnTo>
                    <a:pt x="39" y="45"/>
                  </a:lnTo>
                  <a:lnTo>
                    <a:pt x="47" y="44"/>
                  </a:lnTo>
                  <a:lnTo>
                    <a:pt x="57" y="44"/>
                  </a:lnTo>
                  <a:lnTo>
                    <a:pt x="65" y="44"/>
                  </a:lnTo>
                  <a:lnTo>
                    <a:pt x="73" y="46"/>
                  </a:lnTo>
                  <a:lnTo>
                    <a:pt x="81" y="49"/>
                  </a:lnTo>
                  <a:lnTo>
                    <a:pt x="74" y="50"/>
                  </a:lnTo>
                  <a:lnTo>
                    <a:pt x="67" y="51"/>
                  </a:lnTo>
                  <a:lnTo>
                    <a:pt x="58" y="51"/>
                  </a:lnTo>
                  <a:lnTo>
                    <a:pt x="50" y="52"/>
                  </a:lnTo>
                  <a:lnTo>
                    <a:pt x="42" y="54"/>
                  </a:lnTo>
                  <a:lnTo>
                    <a:pt x="34" y="58"/>
                  </a:lnTo>
                  <a:lnTo>
                    <a:pt x="27" y="62"/>
                  </a:lnTo>
                  <a:lnTo>
                    <a:pt x="21" y="69"/>
                  </a:lnTo>
                  <a:lnTo>
                    <a:pt x="20" y="73"/>
                  </a:lnTo>
                  <a:lnTo>
                    <a:pt x="20" y="75"/>
                  </a:lnTo>
                  <a:lnTo>
                    <a:pt x="19" y="78"/>
                  </a:lnTo>
                  <a:lnTo>
                    <a:pt x="19" y="82"/>
                  </a:lnTo>
                  <a:lnTo>
                    <a:pt x="26" y="81"/>
                  </a:lnTo>
                  <a:lnTo>
                    <a:pt x="32" y="78"/>
                  </a:lnTo>
                  <a:lnTo>
                    <a:pt x="41" y="76"/>
                  </a:lnTo>
                  <a:lnTo>
                    <a:pt x="47" y="75"/>
                  </a:lnTo>
                  <a:lnTo>
                    <a:pt x="56" y="74"/>
                  </a:lnTo>
                  <a:lnTo>
                    <a:pt x="62" y="75"/>
                  </a:lnTo>
                  <a:lnTo>
                    <a:pt x="71" y="76"/>
                  </a:lnTo>
                  <a:lnTo>
                    <a:pt x="77" y="80"/>
                  </a:lnTo>
                  <a:lnTo>
                    <a:pt x="69" y="81"/>
                  </a:lnTo>
                  <a:lnTo>
                    <a:pt x="61" y="81"/>
                  </a:lnTo>
                  <a:lnTo>
                    <a:pt x="54" y="82"/>
                  </a:lnTo>
                  <a:lnTo>
                    <a:pt x="47" y="84"/>
                  </a:lnTo>
                  <a:lnTo>
                    <a:pt x="41" y="87"/>
                  </a:lnTo>
                  <a:lnTo>
                    <a:pt x="34" y="90"/>
                  </a:lnTo>
                  <a:lnTo>
                    <a:pt x="28" y="95"/>
                  </a:lnTo>
                  <a:lnTo>
                    <a:pt x="23" y="102"/>
                  </a:lnTo>
                  <a:lnTo>
                    <a:pt x="23" y="104"/>
                  </a:lnTo>
                  <a:lnTo>
                    <a:pt x="23" y="106"/>
                  </a:lnTo>
                  <a:lnTo>
                    <a:pt x="22" y="108"/>
                  </a:lnTo>
                  <a:lnTo>
                    <a:pt x="22" y="111"/>
                  </a:lnTo>
                  <a:lnTo>
                    <a:pt x="68" y="111"/>
                  </a:lnTo>
                  <a:lnTo>
                    <a:pt x="61" y="112"/>
                  </a:lnTo>
                  <a:lnTo>
                    <a:pt x="54" y="112"/>
                  </a:lnTo>
                  <a:lnTo>
                    <a:pt x="49" y="114"/>
                  </a:lnTo>
                  <a:lnTo>
                    <a:pt x="42" y="115"/>
                  </a:lnTo>
                  <a:lnTo>
                    <a:pt x="36" y="119"/>
                  </a:lnTo>
                  <a:lnTo>
                    <a:pt x="30" y="121"/>
                  </a:lnTo>
                  <a:lnTo>
                    <a:pt x="26" y="126"/>
                  </a:lnTo>
                  <a:lnTo>
                    <a:pt x="21" y="130"/>
                  </a:lnTo>
                  <a:lnTo>
                    <a:pt x="21" y="148"/>
                  </a:lnTo>
                  <a:lnTo>
                    <a:pt x="27" y="145"/>
                  </a:lnTo>
                  <a:lnTo>
                    <a:pt x="34" y="144"/>
                  </a:lnTo>
                  <a:lnTo>
                    <a:pt x="39" y="143"/>
                  </a:lnTo>
                  <a:lnTo>
                    <a:pt x="46" y="141"/>
                  </a:lnTo>
                  <a:lnTo>
                    <a:pt x="53" y="141"/>
                  </a:lnTo>
                  <a:lnTo>
                    <a:pt x="59" y="140"/>
                  </a:lnTo>
                  <a:lnTo>
                    <a:pt x="66" y="140"/>
                  </a:lnTo>
                  <a:lnTo>
                    <a:pt x="72" y="141"/>
                  </a:lnTo>
                  <a:lnTo>
                    <a:pt x="66" y="144"/>
                  </a:lnTo>
                  <a:lnTo>
                    <a:pt x="59" y="146"/>
                  </a:lnTo>
                  <a:lnTo>
                    <a:pt x="52" y="149"/>
                  </a:lnTo>
                  <a:lnTo>
                    <a:pt x="46" y="151"/>
                  </a:lnTo>
                  <a:lnTo>
                    <a:pt x="39" y="155"/>
                  </a:lnTo>
                  <a:lnTo>
                    <a:pt x="34" y="158"/>
                  </a:lnTo>
                  <a:lnTo>
                    <a:pt x="28" y="164"/>
                  </a:lnTo>
                  <a:lnTo>
                    <a:pt x="23" y="169"/>
                  </a:lnTo>
                  <a:lnTo>
                    <a:pt x="23" y="173"/>
                  </a:lnTo>
                  <a:lnTo>
                    <a:pt x="24" y="175"/>
                  </a:lnTo>
                  <a:lnTo>
                    <a:pt x="26" y="179"/>
                  </a:lnTo>
                  <a:lnTo>
                    <a:pt x="27" y="181"/>
                  </a:lnTo>
                  <a:lnTo>
                    <a:pt x="34" y="179"/>
                  </a:lnTo>
                  <a:lnTo>
                    <a:pt x="41" y="178"/>
                  </a:lnTo>
                  <a:lnTo>
                    <a:pt x="47" y="175"/>
                  </a:lnTo>
                  <a:lnTo>
                    <a:pt x="54" y="174"/>
                  </a:lnTo>
                  <a:lnTo>
                    <a:pt x="61" y="173"/>
                  </a:lnTo>
                  <a:lnTo>
                    <a:pt x="69" y="173"/>
                  </a:lnTo>
                  <a:lnTo>
                    <a:pt x="76" y="173"/>
                  </a:lnTo>
                  <a:lnTo>
                    <a:pt x="84" y="174"/>
                  </a:lnTo>
                  <a:lnTo>
                    <a:pt x="77" y="176"/>
                  </a:lnTo>
                  <a:lnTo>
                    <a:pt x="69" y="178"/>
                  </a:lnTo>
                  <a:lnTo>
                    <a:pt x="62" y="180"/>
                  </a:lnTo>
                  <a:lnTo>
                    <a:pt x="56" y="181"/>
                  </a:lnTo>
                  <a:lnTo>
                    <a:pt x="49" y="184"/>
                  </a:lnTo>
                  <a:lnTo>
                    <a:pt x="42" y="188"/>
                  </a:lnTo>
                  <a:lnTo>
                    <a:pt x="36" y="193"/>
                  </a:lnTo>
                  <a:lnTo>
                    <a:pt x="31" y="199"/>
                  </a:lnTo>
                  <a:lnTo>
                    <a:pt x="31" y="203"/>
                  </a:lnTo>
                  <a:lnTo>
                    <a:pt x="30" y="206"/>
                  </a:lnTo>
                  <a:lnTo>
                    <a:pt x="30" y="210"/>
                  </a:lnTo>
                  <a:lnTo>
                    <a:pt x="31" y="213"/>
                  </a:lnTo>
                  <a:lnTo>
                    <a:pt x="38" y="212"/>
                  </a:lnTo>
                  <a:lnTo>
                    <a:pt x="45" y="211"/>
                  </a:lnTo>
                  <a:lnTo>
                    <a:pt x="52" y="210"/>
                  </a:lnTo>
                  <a:lnTo>
                    <a:pt x="60" y="210"/>
                  </a:lnTo>
                  <a:lnTo>
                    <a:pt x="67" y="210"/>
                  </a:lnTo>
                  <a:lnTo>
                    <a:pt x="75" y="210"/>
                  </a:lnTo>
                  <a:lnTo>
                    <a:pt x="82" y="211"/>
                  </a:lnTo>
                  <a:lnTo>
                    <a:pt x="89" y="213"/>
                  </a:lnTo>
                  <a:lnTo>
                    <a:pt x="81" y="214"/>
                  </a:lnTo>
                  <a:lnTo>
                    <a:pt x="72" y="216"/>
                  </a:lnTo>
                  <a:lnTo>
                    <a:pt x="64" y="217"/>
                  </a:lnTo>
                  <a:lnTo>
                    <a:pt x="56" y="219"/>
                  </a:lnTo>
                  <a:lnTo>
                    <a:pt x="47" y="222"/>
                  </a:lnTo>
                  <a:lnTo>
                    <a:pt x="41" y="227"/>
                  </a:lnTo>
                  <a:lnTo>
                    <a:pt x="35" y="233"/>
                  </a:lnTo>
                  <a:lnTo>
                    <a:pt x="31" y="241"/>
                  </a:lnTo>
                  <a:lnTo>
                    <a:pt x="29" y="256"/>
                  </a:lnTo>
                  <a:lnTo>
                    <a:pt x="36" y="254"/>
                  </a:lnTo>
                  <a:lnTo>
                    <a:pt x="44" y="252"/>
                  </a:lnTo>
                  <a:lnTo>
                    <a:pt x="53" y="251"/>
                  </a:lnTo>
                  <a:lnTo>
                    <a:pt x="61" y="250"/>
                  </a:lnTo>
                  <a:lnTo>
                    <a:pt x="71" y="251"/>
                  </a:lnTo>
                  <a:lnTo>
                    <a:pt x="79" y="252"/>
                  </a:lnTo>
                  <a:lnTo>
                    <a:pt x="87" y="256"/>
                  </a:lnTo>
                  <a:lnTo>
                    <a:pt x="94" y="259"/>
                  </a:lnTo>
                  <a:lnTo>
                    <a:pt x="85" y="260"/>
                  </a:lnTo>
                  <a:lnTo>
                    <a:pt x="76" y="260"/>
                  </a:lnTo>
                  <a:lnTo>
                    <a:pt x="67" y="260"/>
                  </a:lnTo>
                  <a:lnTo>
                    <a:pt x="58" y="262"/>
                  </a:lnTo>
                  <a:lnTo>
                    <a:pt x="50" y="264"/>
                  </a:lnTo>
                  <a:lnTo>
                    <a:pt x="42" y="267"/>
                  </a:lnTo>
                  <a:lnTo>
                    <a:pt x="35" y="273"/>
                  </a:lnTo>
                  <a:lnTo>
                    <a:pt x="30" y="281"/>
                  </a:lnTo>
                  <a:lnTo>
                    <a:pt x="30" y="284"/>
                  </a:lnTo>
                  <a:lnTo>
                    <a:pt x="29" y="286"/>
                  </a:lnTo>
                  <a:lnTo>
                    <a:pt x="29" y="288"/>
                  </a:lnTo>
                  <a:lnTo>
                    <a:pt x="29" y="290"/>
                  </a:lnTo>
                  <a:lnTo>
                    <a:pt x="36" y="289"/>
                  </a:lnTo>
                  <a:lnTo>
                    <a:pt x="44" y="287"/>
                  </a:lnTo>
                  <a:lnTo>
                    <a:pt x="51" y="286"/>
                  </a:lnTo>
                  <a:lnTo>
                    <a:pt x="60" y="286"/>
                  </a:lnTo>
                  <a:lnTo>
                    <a:pt x="68" y="286"/>
                  </a:lnTo>
                  <a:lnTo>
                    <a:pt x="76" y="286"/>
                  </a:lnTo>
                  <a:lnTo>
                    <a:pt x="84" y="288"/>
                  </a:lnTo>
                  <a:lnTo>
                    <a:pt x="91" y="290"/>
                  </a:lnTo>
                  <a:lnTo>
                    <a:pt x="83" y="292"/>
                  </a:lnTo>
                  <a:lnTo>
                    <a:pt x="75" y="293"/>
                  </a:lnTo>
                  <a:lnTo>
                    <a:pt x="66" y="294"/>
                  </a:lnTo>
                  <a:lnTo>
                    <a:pt x="57" y="296"/>
                  </a:lnTo>
                  <a:lnTo>
                    <a:pt x="47" y="298"/>
                  </a:lnTo>
                  <a:lnTo>
                    <a:pt x="38" y="302"/>
                  </a:lnTo>
                  <a:lnTo>
                    <a:pt x="31" y="308"/>
                  </a:lnTo>
                  <a:lnTo>
                    <a:pt x="24" y="316"/>
                  </a:lnTo>
                  <a:lnTo>
                    <a:pt x="27" y="319"/>
                  </a:lnTo>
                  <a:lnTo>
                    <a:pt x="34" y="319"/>
                  </a:lnTo>
                  <a:lnTo>
                    <a:pt x="42" y="318"/>
                  </a:lnTo>
                  <a:lnTo>
                    <a:pt x="50" y="318"/>
                  </a:lnTo>
                  <a:lnTo>
                    <a:pt x="58" y="318"/>
                  </a:lnTo>
                  <a:lnTo>
                    <a:pt x="65" y="318"/>
                  </a:lnTo>
                  <a:lnTo>
                    <a:pt x="73" y="319"/>
                  </a:lnTo>
                  <a:lnTo>
                    <a:pt x="79" y="322"/>
                  </a:lnTo>
                  <a:lnTo>
                    <a:pt x="85" y="325"/>
                  </a:lnTo>
                  <a:lnTo>
                    <a:pt x="77" y="326"/>
                  </a:lnTo>
                  <a:lnTo>
                    <a:pt x="69" y="326"/>
                  </a:lnTo>
                  <a:lnTo>
                    <a:pt x="59" y="327"/>
                  </a:lnTo>
                  <a:lnTo>
                    <a:pt x="50" y="328"/>
                  </a:lnTo>
                  <a:lnTo>
                    <a:pt x="41" y="331"/>
                  </a:lnTo>
                  <a:lnTo>
                    <a:pt x="34" y="335"/>
                  </a:lnTo>
                  <a:lnTo>
                    <a:pt x="28" y="342"/>
                  </a:lnTo>
                  <a:lnTo>
                    <a:pt x="24" y="351"/>
                  </a:lnTo>
                  <a:lnTo>
                    <a:pt x="29" y="354"/>
                  </a:lnTo>
                  <a:lnTo>
                    <a:pt x="34" y="354"/>
                  </a:lnTo>
                  <a:lnTo>
                    <a:pt x="38" y="354"/>
                  </a:lnTo>
                  <a:lnTo>
                    <a:pt x="43" y="354"/>
                  </a:lnTo>
                  <a:lnTo>
                    <a:pt x="47" y="353"/>
                  </a:lnTo>
                  <a:lnTo>
                    <a:pt x="52" y="351"/>
                  </a:lnTo>
                  <a:lnTo>
                    <a:pt x="57" y="351"/>
                  </a:lnTo>
                  <a:lnTo>
                    <a:pt x="61" y="351"/>
                  </a:lnTo>
                  <a:lnTo>
                    <a:pt x="88" y="356"/>
                  </a:lnTo>
                  <a:lnTo>
                    <a:pt x="80" y="357"/>
                  </a:lnTo>
                  <a:lnTo>
                    <a:pt x="72" y="358"/>
                  </a:lnTo>
                  <a:lnTo>
                    <a:pt x="62" y="360"/>
                  </a:lnTo>
                  <a:lnTo>
                    <a:pt x="54" y="361"/>
                  </a:lnTo>
                  <a:lnTo>
                    <a:pt x="45" y="364"/>
                  </a:lnTo>
                  <a:lnTo>
                    <a:pt x="37" y="368"/>
                  </a:lnTo>
                  <a:lnTo>
                    <a:pt x="30" y="373"/>
                  </a:lnTo>
                  <a:lnTo>
                    <a:pt x="24" y="380"/>
                  </a:lnTo>
                  <a:lnTo>
                    <a:pt x="32" y="380"/>
                  </a:lnTo>
                  <a:lnTo>
                    <a:pt x="42" y="380"/>
                  </a:lnTo>
                  <a:lnTo>
                    <a:pt x="50" y="380"/>
                  </a:lnTo>
                  <a:lnTo>
                    <a:pt x="59" y="380"/>
                  </a:lnTo>
                  <a:lnTo>
                    <a:pt x="68" y="381"/>
                  </a:lnTo>
                  <a:lnTo>
                    <a:pt x="76" y="383"/>
                  </a:lnTo>
                  <a:lnTo>
                    <a:pt x="84" y="385"/>
                  </a:lnTo>
                  <a:lnTo>
                    <a:pt x="91" y="388"/>
                  </a:lnTo>
                  <a:lnTo>
                    <a:pt x="80" y="391"/>
                  </a:lnTo>
                  <a:lnTo>
                    <a:pt x="69" y="392"/>
                  </a:lnTo>
                  <a:lnTo>
                    <a:pt x="58" y="393"/>
                  </a:lnTo>
                  <a:lnTo>
                    <a:pt x="46" y="393"/>
                  </a:lnTo>
                  <a:lnTo>
                    <a:pt x="35" y="395"/>
                  </a:lnTo>
                  <a:lnTo>
                    <a:pt x="24" y="396"/>
                  </a:lnTo>
                  <a:lnTo>
                    <a:pt x="13" y="399"/>
                  </a:lnTo>
                  <a:lnTo>
                    <a:pt x="3" y="402"/>
                  </a:lnTo>
                  <a:lnTo>
                    <a:pt x="6" y="380"/>
                  </a:lnTo>
                  <a:lnTo>
                    <a:pt x="5" y="358"/>
                  </a:lnTo>
                  <a:lnTo>
                    <a:pt x="3" y="337"/>
                  </a:lnTo>
                  <a:lnTo>
                    <a:pt x="0" y="315"/>
                  </a:lnTo>
                  <a:lnTo>
                    <a:pt x="5" y="286"/>
                  </a:lnTo>
                  <a:lnTo>
                    <a:pt x="12" y="257"/>
                  </a:lnTo>
                  <a:lnTo>
                    <a:pt x="14" y="228"/>
                  </a:lnTo>
                  <a:lnTo>
                    <a:pt x="7" y="199"/>
                  </a:lnTo>
                  <a:lnTo>
                    <a:pt x="12" y="157"/>
                  </a:lnTo>
                  <a:lnTo>
                    <a:pt x="5" y="119"/>
                  </a:lnTo>
                  <a:lnTo>
                    <a:pt x="1" y="78"/>
                  </a:lnTo>
                  <a:lnTo>
                    <a:pt x="4" y="38"/>
                  </a:lnTo>
                  <a:lnTo>
                    <a:pt x="11" y="0"/>
                  </a:lnTo>
                  <a:lnTo>
                    <a:pt x="12" y="5"/>
                  </a:lnTo>
                  <a:lnTo>
                    <a:pt x="12" y="11"/>
                  </a:lnTo>
                  <a:lnTo>
                    <a:pt x="13" y="15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64" name="Freeform 1055"/>
            <p:cNvSpPr>
              <a:spLocks/>
            </p:cNvSpPr>
            <p:nvPr/>
          </p:nvSpPr>
          <p:spPr bwMode="auto">
            <a:xfrm>
              <a:off x="1756" y="1791"/>
              <a:ext cx="2" cy="3"/>
            </a:xfrm>
            <a:custGeom>
              <a:avLst/>
              <a:gdLst>
                <a:gd name="T0" fmla="*/ 0 w 10"/>
                <a:gd name="T1" fmla="*/ 0 h 8"/>
                <a:gd name="T2" fmla="*/ 0 w 10"/>
                <a:gd name="T3" fmla="*/ 0 h 8"/>
                <a:gd name="T4" fmla="*/ 0 w 10"/>
                <a:gd name="T5" fmla="*/ 0 h 8"/>
                <a:gd name="T6" fmla="*/ 0 w 10"/>
                <a:gd name="T7" fmla="*/ 0 h 8"/>
                <a:gd name="T8" fmla="*/ 0 w 10"/>
                <a:gd name="T9" fmla="*/ 0 h 8"/>
                <a:gd name="T10" fmla="*/ 0 w 10"/>
                <a:gd name="T11" fmla="*/ 0 h 8"/>
                <a:gd name="T12" fmla="*/ 0 w 1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8">
                  <a:moveTo>
                    <a:pt x="10" y="3"/>
                  </a:moveTo>
                  <a:lnTo>
                    <a:pt x="8" y="8"/>
                  </a:lnTo>
                  <a:lnTo>
                    <a:pt x="0" y="0"/>
                  </a:lnTo>
                  <a:lnTo>
                    <a:pt x="3" y="1"/>
                  </a:lnTo>
                  <a:lnTo>
                    <a:pt x="5" y="1"/>
                  </a:lnTo>
                  <a:lnTo>
                    <a:pt x="7" y="2"/>
                  </a:lnTo>
                  <a:lnTo>
                    <a:pt x="10" y="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65" name="Freeform 1056"/>
            <p:cNvSpPr>
              <a:spLocks/>
            </p:cNvSpPr>
            <p:nvPr/>
          </p:nvSpPr>
          <p:spPr bwMode="auto">
            <a:xfrm>
              <a:off x="1754" y="1804"/>
              <a:ext cx="6" cy="9"/>
            </a:xfrm>
            <a:custGeom>
              <a:avLst/>
              <a:gdLst>
                <a:gd name="T0" fmla="*/ 0 w 24"/>
                <a:gd name="T1" fmla="*/ 0 h 27"/>
                <a:gd name="T2" fmla="*/ 0 w 24"/>
                <a:gd name="T3" fmla="*/ 0 h 27"/>
                <a:gd name="T4" fmla="*/ 0 w 24"/>
                <a:gd name="T5" fmla="*/ 0 h 27"/>
                <a:gd name="T6" fmla="*/ 0 w 24"/>
                <a:gd name="T7" fmla="*/ 0 h 27"/>
                <a:gd name="T8" fmla="*/ 0 w 24"/>
                <a:gd name="T9" fmla="*/ 0 h 27"/>
                <a:gd name="T10" fmla="*/ 0 w 24"/>
                <a:gd name="T11" fmla="*/ 0 h 27"/>
                <a:gd name="T12" fmla="*/ 0 w 24"/>
                <a:gd name="T13" fmla="*/ 0 h 27"/>
                <a:gd name="T14" fmla="*/ 0 w 24"/>
                <a:gd name="T15" fmla="*/ 0 h 27"/>
                <a:gd name="T16" fmla="*/ 0 w 24"/>
                <a:gd name="T17" fmla="*/ 0 h 27"/>
                <a:gd name="T18" fmla="*/ 0 w 24"/>
                <a:gd name="T19" fmla="*/ 0 h 27"/>
                <a:gd name="T20" fmla="*/ 0 w 24"/>
                <a:gd name="T21" fmla="*/ 0 h 27"/>
                <a:gd name="T22" fmla="*/ 0 w 24"/>
                <a:gd name="T23" fmla="*/ 0 h 27"/>
                <a:gd name="T24" fmla="*/ 0 w 24"/>
                <a:gd name="T25" fmla="*/ 0 h 27"/>
                <a:gd name="T26" fmla="*/ 0 w 24"/>
                <a:gd name="T27" fmla="*/ 0 h 27"/>
                <a:gd name="T28" fmla="*/ 0 w 24"/>
                <a:gd name="T29" fmla="*/ 0 h 27"/>
                <a:gd name="T30" fmla="*/ 0 w 24"/>
                <a:gd name="T31" fmla="*/ 0 h 27"/>
                <a:gd name="T32" fmla="*/ 0 w 24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27">
                  <a:moveTo>
                    <a:pt x="22" y="10"/>
                  </a:moveTo>
                  <a:lnTo>
                    <a:pt x="23" y="13"/>
                  </a:lnTo>
                  <a:lnTo>
                    <a:pt x="24" y="17"/>
                  </a:lnTo>
                  <a:lnTo>
                    <a:pt x="24" y="19"/>
                  </a:lnTo>
                  <a:lnTo>
                    <a:pt x="21" y="22"/>
                  </a:lnTo>
                  <a:lnTo>
                    <a:pt x="20" y="23"/>
                  </a:lnTo>
                  <a:lnTo>
                    <a:pt x="20" y="24"/>
                  </a:lnTo>
                  <a:lnTo>
                    <a:pt x="19" y="26"/>
                  </a:lnTo>
                  <a:lnTo>
                    <a:pt x="19" y="27"/>
                  </a:lnTo>
                  <a:lnTo>
                    <a:pt x="13" y="23"/>
                  </a:lnTo>
                  <a:lnTo>
                    <a:pt x="7" y="17"/>
                  </a:lnTo>
                  <a:lnTo>
                    <a:pt x="3" y="11"/>
                  </a:lnTo>
                  <a:lnTo>
                    <a:pt x="0" y="4"/>
                  </a:lnTo>
                  <a:lnTo>
                    <a:pt x="6" y="0"/>
                  </a:lnTo>
                  <a:lnTo>
                    <a:pt x="13" y="1"/>
                  </a:lnTo>
                  <a:lnTo>
                    <a:pt x="19" y="4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66" name="Freeform 1057"/>
            <p:cNvSpPr>
              <a:spLocks/>
            </p:cNvSpPr>
            <p:nvPr/>
          </p:nvSpPr>
          <p:spPr bwMode="auto">
            <a:xfrm>
              <a:off x="1747" y="1825"/>
              <a:ext cx="14" cy="6"/>
            </a:xfrm>
            <a:custGeom>
              <a:avLst/>
              <a:gdLst>
                <a:gd name="T0" fmla="*/ 0 w 52"/>
                <a:gd name="T1" fmla="*/ 0 h 19"/>
                <a:gd name="T2" fmla="*/ 0 w 52"/>
                <a:gd name="T3" fmla="*/ 0 h 19"/>
                <a:gd name="T4" fmla="*/ 0 w 52"/>
                <a:gd name="T5" fmla="*/ 0 h 19"/>
                <a:gd name="T6" fmla="*/ 0 w 52"/>
                <a:gd name="T7" fmla="*/ 0 h 19"/>
                <a:gd name="T8" fmla="*/ 0 w 52"/>
                <a:gd name="T9" fmla="*/ 0 h 19"/>
                <a:gd name="T10" fmla="*/ 0 w 52"/>
                <a:gd name="T11" fmla="*/ 0 h 19"/>
                <a:gd name="T12" fmla="*/ 0 w 52"/>
                <a:gd name="T13" fmla="*/ 0 h 19"/>
                <a:gd name="T14" fmla="*/ 0 w 52"/>
                <a:gd name="T15" fmla="*/ 0 h 19"/>
                <a:gd name="T16" fmla="*/ 0 w 52"/>
                <a:gd name="T17" fmla="*/ 0 h 19"/>
                <a:gd name="T18" fmla="*/ 0 w 52"/>
                <a:gd name="T19" fmla="*/ 0 h 19"/>
                <a:gd name="T20" fmla="*/ 0 w 52"/>
                <a:gd name="T21" fmla="*/ 0 h 19"/>
                <a:gd name="T22" fmla="*/ 0 w 52"/>
                <a:gd name="T23" fmla="*/ 0 h 19"/>
                <a:gd name="T24" fmla="*/ 0 w 52"/>
                <a:gd name="T25" fmla="*/ 0 h 19"/>
                <a:gd name="T26" fmla="*/ 0 w 52"/>
                <a:gd name="T27" fmla="*/ 0 h 19"/>
                <a:gd name="T28" fmla="*/ 0 w 52"/>
                <a:gd name="T29" fmla="*/ 0 h 19"/>
                <a:gd name="T30" fmla="*/ 0 w 52"/>
                <a:gd name="T31" fmla="*/ 0 h 19"/>
                <a:gd name="T32" fmla="*/ 0 w 52"/>
                <a:gd name="T33" fmla="*/ 0 h 19"/>
                <a:gd name="T34" fmla="*/ 0 w 52"/>
                <a:gd name="T35" fmla="*/ 0 h 19"/>
                <a:gd name="T36" fmla="*/ 0 w 52"/>
                <a:gd name="T37" fmla="*/ 0 h 19"/>
                <a:gd name="T38" fmla="*/ 0 w 52"/>
                <a:gd name="T39" fmla="*/ 0 h 19"/>
                <a:gd name="T40" fmla="*/ 0 w 52"/>
                <a:gd name="T41" fmla="*/ 0 h 19"/>
                <a:gd name="T42" fmla="*/ 0 w 52"/>
                <a:gd name="T43" fmla="*/ 0 h 1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2" h="19">
                  <a:moveTo>
                    <a:pt x="52" y="12"/>
                  </a:moveTo>
                  <a:lnTo>
                    <a:pt x="52" y="15"/>
                  </a:lnTo>
                  <a:lnTo>
                    <a:pt x="50" y="16"/>
                  </a:lnTo>
                  <a:lnTo>
                    <a:pt x="46" y="17"/>
                  </a:lnTo>
                  <a:lnTo>
                    <a:pt x="44" y="19"/>
                  </a:lnTo>
                  <a:lnTo>
                    <a:pt x="4" y="19"/>
                  </a:lnTo>
                  <a:lnTo>
                    <a:pt x="4" y="15"/>
                  </a:lnTo>
                  <a:lnTo>
                    <a:pt x="4" y="13"/>
                  </a:lnTo>
                  <a:lnTo>
                    <a:pt x="1" y="12"/>
                  </a:lnTo>
                  <a:lnTo>
                    <a:pt x="0" y="9"/>
                  </a:lnTo>
                  <a:lnTo>
                    <a:pt x="4" y="7"/>
                  </a:lnTo>
                  <a:lnTo>
                    <a:pt x="8" y="4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1"/>
                  </a:lnTo>
                  <a:lnTo>
                    <a:pt x="31" y="1"/>
                  </a:lnTo>
                  <a:lnTo>
                    <a:pt x="36" y="2"/>
                  </a:lnTo>
                  <a:lnTo>
                    <a:pt x="39" y="5"/>
                  </a:lnTo>
                  <a:lnTo>
                    <a:pt x="44" y="6"/>
                  </a:lnTo>
                  <a:lnTo>
                    <a:pt x="49" y="9"/>
                  </a:lnTo>
                  <a:lnTo>
                    <a:pt x="52" y="12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67" name="Freeform 1058"/>
            <p:cNvSpPr>
              <a:spLocks/>
            </p:cNvSpPr>
            <p:nvPr/>
          </p:nvSpPr>
          <p:spPr bwMode="auto">
            <a:xfrm>
              <a:off x="1758" y="1831"/>
              <a:ext cx="6" cy="3"/>
            </a:xfrm>
            <a:custGeom>
              <a:avLst/>
              <a:gdLst>
                <a:gd name="T0" fmla="*/ 0 w 21"/>
                <a:gd name="T1" fmla="*/ 0 h 12"/>
                <a:gd name="T2" fmla="*/ 0 w 21"/>
                <a:gd name="T3" fmla="*/ 0 h 12"/>
                <a:gd name="T4" fmla="*/ 0 w 21"/>
                <a:gd name="T5" fmla="*/ 0 h 12"/>
                <a:gd name="T6" fmla="*/ 0 w 21"/>
                <a:gd name="T7" fmla="*/ 0 h 12"/>
                <a:gd name="T8" fmla="*/ 0 w 21"/>
                <a:gd name="T9" fmla="*/ 0 h 12"/>
                <a:gd name="T10" fmla="*/ 0 w 21"/>
                <a:gd name="T11" fmla="*/ 0 h 12"/>
                <a:gd name="T12" fmla="*/ 0 w 21"/>
                <a:gd name="T13" fmla="*/ 0 h 12"/>
                <a:gd name="T14" fmla="*/ 0 w 21"/>
                <a:gd name="T15" fmla="*/ 0 h 12"/>
                <a:gd name="T16" fmla="*/ 0 w 21"/>
                <a:gd name="T17" fmla="*/ 0 h 12"/>
                <a:gd name="T18" fmla="*/ 0 w 21"/>
                <a:gd name="T19" fmla="*/ 0 h 12"/>
                <a:gd name="T20" fmla="*/ 0 w 21"/>
                <a:gd name="T21" fmla="*/ 0 h 12"/>
                <a:gd name="T22" fmla="*/ 0 w 21"/>
                <a:gd name="T23" fmla="*/ 0 h 12"/>
                <a:gd name="T24" fmla="*/ 0 w 21"/>
                <a:gd name="T25" fmla="*/ 0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1" h="12">
                  <a:moveTo>
                    <a:pt x="21" y="7"/>
                  </a:moveTo>
                  <a:lnTo>
                    <a:pt x="21" y="10"/>
                  </a:lnTo>
                  <a:lnTo>
                    <a:pt x="19" y="11"/>
                  </a:lnTo>
                  <a:lnTo>
                    <a:pt x="17" y="12"/>
                  </a:lnTo>
                  <a:lnTo>
                    <a:pt x="16" y="12"/>
                  </a:lnTo>
                  <a:lnTo>
                    <a:pt x="11" y="11"/>
                  </a:lnTo>
                  <a:lnTo>
                    <a:pt x="7" y="9"/>
                  </a:lnTo>
                  <a:lnTo>
                    <a:pt x="2" y="5"/>
                  </a:lnTo>
                  <a:lnTo>
                    <a:pt x="0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6" y="4"/>
                  </a:lnTo>
                  <a:lnTo>
                    <a:pt x="21" y="7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68" name="Freeform 1059"/>
            <p:cNvSpPr>
              <a:spLocks/>
            </p:cNvSpPr>
            <p:nvPr/>
          </p:nvSpPr>
          <p:spPr bwMode="auto">
            <a:xfrm>
              <a:off x="1698" y="1833"/>
              <a:ext cx="42" cy="21"/>
            </a:xfrm>
            <a:custGeom>
              <a:avLst/>
              <a:gdLst>
                <a:gd name="T0" fmla="*/ 0 w 160"/>
                <a:gd name="T1" fmla="*/ 0 h 65"/>
                <a:gd name="T2" fmla="*/ 0 w 160"/>
                <a:gd name="T3" fmla="*/ 0 h 65"/>
                <a:gd name="T4" fmla="*/ 0 w 160"/>
                <a:gd name="T5" fmla="*/ 0 h 65"/>
                <a:gd name="T6" fmla="*/ 0 w 160"/>
                <a:gd name="T7" fmla="*/ 0 h 65"/>
                <a:gd name="T8" fmla="*/ 0 w 160"/>
                <a:gd name="T9" fmla="*/ 0 h 65"/>
                <a:gd name="T10" fmla="*/ 0 w 160"/>
                <a:gd name="T11" fmla="*/ 0 h 65"/>
                <a:gd name="T12" fmla="*/ 0 w 160"/>
                <a:gd name="T13" fmla="*/ 0 h 65"/>
                <a:gd name="T14" fmla="*/ 0 w 160"/>
                <a:gd name="T15" fmla="*/ 0 h 65"/>
                <a:gd name="T16" fmla="*/ 0 w 160"/>
                <a:gd name="T17" fmla="*/ 0 h 65"/>
                <a:gd name="T18" fmla="*/ 0 w 160"/>
                <a:gd name="T19" fmla="*/ 0 h 65"/>
                <a:gd name="T20" fmla="*/ 0 w 160"/>
                <a:gd name="T21" fmla="*/ 0 h 65"/>
                <a:gd name="T22" fmla="*/ 0 w 160"/>
                <a:gd name="T23" fmla="*/ 0 h 65"/>
                <a:gd name="T24" fmla="*/ 0 w 160"/>
                <a:gd name="T25" fmla="*/ 0 h 65"/>
                <a:gd name="T26" fmla="*/ 0 w 160"/>
                <a:gd name="T27" fmla="*/ 0 h 65"/>
                <a:gd name="T28" fmla="*/ 0 w 160"/>
                <a:gd name="T29" fmla="*/ 0 h 65"/>
                <a:gd name="T30" fmla="*/ 0 w 160"/>
                <a:gd name="T31" fmla="*/ 0 h 65"/>
                <a:gd name="T32" fmla="*/ 0 w 160"/>
                <a:gd name="T33" fmla="*/ 0 h 65"/>
                <a:gd name="T34" fmla="*/ 0 w 160"/>
                <a:gd name="T35" fmla="*/ 0 h 65"/>
                <a:gd name="T36" fmla="*/ 0 w 160"/>
                <a:gd name="T37" fmla="*/ 0 h 65"/>
                <a:gd name="T38" fmla="*/ 0 w 160"/>
                <a:gd name="T39" fmla="*/ 0 h 65"/>
                <a:gd name="T40" fmla="*/ 0 w 160"/>
                <a:gd name="T41" fmla="*/ 0 h 65"/>
                <a:gd name="T42" fmla="*/ 0 w 160"/>
                <a:gd name="T43" fmla="*/ 0 h 65"/>
                <a:gd name="T44" fmla="*/ 0 w 160"/>
                <a:gd name="T45" fmla="*/ 0 h 65"/>
                <a:gd name="T46" fmla="*/ 0 w 160"/>
                <a:gd name="T47" fmla="*/ 0 h 65"/>
                <a:gd name="T48" fmla="*/ 0 w 160"/>
                <a:gd name="T49" fmla="*/ 0 h 65"/>
                <a:gd name="T50" fmla="*/ 0 w 160"/>
                <a:gd name="T51" fmla="*/ 0 h 65"/>
                <a:gd name="T52" fmla="*/ 0 w 160"/>
                <a:gd name="T53" fmla="*/ 0 h 65"/>
                <a:gd name="T54" fmla="*/ 0 w 160"/>
                <a:gd name="T55" fmla="*/ 0 h 65"/>
                <a:gd name="T56" fmla="*/ 0 w 160"/>
                <a:gd name="T57" fmla="*/ 0 h 65"/>
                <a:gd name="T58" fmla="*/ 0 w 160"/>
                <a:gd name="T59" fmla="*/ 0 h 65"/>
                <a:gd name="T60" fmla="*/ 0 w 160"/>
                <a:gd name="T61" fmla="*/ 0 h 65"/>
                <a:gd name="T62" fmla="*/ 0 w 160"/>
                <a:gd name="T63" fmla="*/ 0 h 65"/>
                <a:gd name="T64" fmla="*/ 0 w 160"/>
                <a:gd name="T65" fmla="*/ 0 h 65"/>
                <a:gd name="T66" fmla="*/ 0 w 160"/>
                <a:gd name="T67" fmla="*/ 0 h 65"/>
                <a:gd name="T68" fmla="*/ 0 w 160"/>
                <a:gd name="T69" fmla="*/ 0 h 65"/>
                <a:gd name="T70" fmla="*/ 0 w 160"/>
                <a:gd name="T71" fmla="*/ 0 h 65"/>
                <a:gd name="T72" fmla="*/ 0 w 160"/>
                <a:gd name="T73" fmla="*/ 0 h 65"/>
                <a:gd name="T74" fmla="*/ 0 w 160"/>
                <a:gd name="T75" fmla="*/ 0 h 65"/>
                <a:gd name="T76" fmla="*/ 0 w 160"/>
                <a:gd name="T77" fmla="*/ 0 h 65"/>
                <a:gd name="T78" fmla="*/ 0 w 160"/>
                <a:gd name="T79" fmla="*/ 0 h 65"/>
                <a:gd name="T80" fmla="*/ 0 w 160"/>
                <a:gd name="T81" fmla="*/ 0 h 65"/>
                <a:gd name="T82" fmla="*/ 0 w 160"/>
                <a:gd name="T83" fmla="*/ 0 h 65"/>
                <a:gd name="T84" fmla="*/ 0 w 160"/>
                <a:gd name="T85" fmla="*/ 0 h 65"/>
                <a:gd name="T86" fmla="*/ 0 w 160"/>
                <a:gd name="T87" fmla="*/ 0 h 65"/>
                <a:gd name="T88" fmla="*/ 0 w 160"/>
                <a:gd name="T89" fmla="*/ 0 h 6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60" h="65">
                  <a:moveTo>
                    <a:pt x="119" y="9"/>
                  </a:moveTo>
                  <a:lnTo>
                    <a:pt x="125" y="11"/>
                  </a:lnTo>
                  <a:lnTo>
                    <a:pt x="129" y="13"/>
                  </a:lnTo>
                  <a:lnTo>
                    <a:pt x="135" y="14"/>
                  </a:lnTo>
                  <a:lnTo>
                    <a:pt x="140" y="15"/>
                  </a:lnTo>
                  <a:lnTo>
                    <a:pt x="145" y="16"/>
                  </a:lnTo>
                  <a:lnTo>
                    <a:pt x="150" y="19"/>
                  </a:lnTo>
                  <a:lnTo>
                    <a:pt x="156" y="21"/>
                  </a:lnTo>
                  <a:lnTo>
                    <a:pt x="160" y="23"/>
                  </a:lnTo>
                  <a:lnTo>
                    <a:pt x="152" y="22"/>
                  </a:lnTo>
                  <a:lnTo>
                    <a:pt x="144" y="21"/>
                  </a:lnTo>
                  <a:lnTo>
                    <a:pt x="136" y="21"/>
                  </a:lnTo>
                  <a:lnTo>
                    <a:pt x="128" y="22"/>
                  </a:lnTo>
                  <a:lnTo>
                    <a:pt x="119" y="23"/>
                  </a:lnTo>
                  <a:lnTo>
                    <a:pt x="111" y="26"/>
                  </a:lnTo>
                  <a:lnTo>
                    <a:pt x="103" y="28"/>
                  </a:lnTo>
                  <a:lnTo>
                    <a:pt x="96" y="30"/>
                  </a:lnTo>
                  <a:lnTo>
                    <a:pt x="130" y="46"/>
                  </a:lnTo>
                  <a:lnTo>
                    <a:pt x="123" y="46"/>
                  </a:lnTo>
                  <a:lnTo>
                    <a:pt x="115" y="45"/>
                  </a:lnTo>
                  <a:lnTo>
                    <a:pt x="107" y="45"/>
                  </a:lnTo>
                  <a:lnTo>
                    <a:pt x="100" y="45"/>
                  </a:lnTo>
                  <a:lnTo>
                    <a:pt x="92" y="46"/>
                  </a:lnTo>
                  <a:lnTo>
                    <a:pt x="84" y="46"/>
                  </a:lnTo>
                  <a:lnTo>
                    <a:pt x="76" y="46"/>
                  </a:lnTo>
                  <a:lnTo>
                    <a:pt x="69" y="47"/>
                  </a:lnTo>
                  <a:lnTo>
                    <a:pt x="67" y="51"/>
                  </a:lnTo>
                  <a:lnTo>
                    <a:pt x="95" y="65"/>
                  </a:lnTo>
                  <a:lnTo>
                    <a:pt x="83" y="62"/>
                  </a:lnTo>
                  <a:lnTo>
                    <a:pt x="72" y="61"/>
                  </a:lnTo>
                  <a:lnTo>
                    <a:pt x="60" y="61"/>
                  </a:lnTo>
                  <a:lnTo>
                    <a:pt x="49" y="62"/>
                  </a:lnTo>
                  <a:lnTo>
                    <a:pt x="36" y="62"/>
                  </a:lnTo>
                  <a:lnTo>
                    <a:pt x="24" y="64"/>
                  </a:lnTo>
                  <a:lnTo>
                    <a:pt x="12" y="65"/>
                  </a:lnTo>
                  <a:lnTo>
                    <a:pt x="0" y="65"/>
                  </a:lnTo>
                  <a:lnTo>
                    <a:pt x="16" y="55"/>
                  </a:lnTo>
                  <a:lnTo>
                    <a:pt x="32" y="46"/>
                  </a:lnTo>
                  <a:lnTo>
                    <a:pt x="47" y="37"/>
                  </a:lnTo>
                  <a:lnTo>
                    <a:pt x="64" y="27"/>
                  </a:lnTo>
                  <a:lnTo>
                    <a:pt x="80" y="17"/>
                  </a:lnTo>
                  <a:lnTo>
                    <a:pt x="97" y="11"/>
                  </a:lnTo>
                  <a:lnTo>
                    <a:pt x="114" y="4"/>
                  </a:lnTo>
                  <a:lnTo>
                    <a:pt x="133" y="0"/>
                  </a:lnTo>
                  <a:lnTo>
                    <a:pt x="119" y="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69" name="Freeform 1060"/>
            <p:cNvSpPr>
              <a:spLocks/>
            </p:cNvSpPr>
            <p:nvPr/>
          </p:nvSpPr>
          <p:spPr bwMode="auto">
            <a:xfrm>
              <a:off x="1745" y="1838"/>
              <a:ext cx="58" cy="13"/>
            </a:xfrm>
            <a:custGeom>
              <a:avLst/>
              <a:gdLst>
                <a:gd name="T0" fmla="*/ 0 w 220"/>
                <a:gd name="T1" fmla="*/ 0 h 40"/>
                <a:gd name="T2" fmla="*/ 0 w 220"/>
                <a:gd name="T3" fmla="*/ 0 h 40"/>
                <a:gd name="T4" fmla="*/ 0 w 220"/>
                <a:gd name="T5" fmla="*/ 0 h 40"/>
                <a:gd name="T6" fmla="*/ 0 w 220"/>
                <a:gd name="T7" fmla="*/ 0 h 40"/>
                <a:gd name="T8" fmla="*/ 0 w 220"/>
                <a:gd name="T9" fmla="*/ 0 h 40"/>
                <a:gd name="T10" fmla="*/ 0 w 220"/>
                <a:gd name="T11" fmla="*/ 0 h 40"/>
                <a:gd name="T12" fmla="*/ 0 w 220"/>
                <a:gd name="T13" fmla="*/ 0 h 40"/>
                <a:gd name="T14" fmla="*/ 0 w 220"/>
                <a:gd name="T15" fmla="*/ 0 h 40"/>
                <a:gd name="T16" fmla="*/ 0 w 220"/>
                <a:gd name="T17" fmla="*/ 0 h 40"/>
                <a:gd name="T18" fmla="*/ 0 w 220"/>
                <a:gd name="T19" fmla="*/ 0 h 40"/>
                <a:gd name="T20" fmla="*/ 0 w 220"/>
                <a:gd name="T21" fmla="*/ 0 h 40"/>
                <a:gd name="T22" fmla="*/ 0 w 220"/>
                <a:gd name="T23" fmla="*/ 0 h 40"/>
                <a:gd name="T24" fmla="*/ 0 w 220"/>
                <a:gd name="T25" fmla="*/ 0 h 40"/>
                <a:gd name="T26" fmla="*/ 0 w 220"/>
                <a:gd name="T27" fmla="*/ 0 h 40"/>
                <a:gd name="T28" fmla="*/ 0 w 220"/>
                <a:gd name="T29" fmla="*/ 0 h 40"/>
                <a:gd name="T30" fmla="*/ 0 w 220"/>
                <a:gd name="T31" fmla="*/ 0 h 40"/>
                <a:gd name="T32" fmla="*/ 0 w 220"/>
                <a:gd name="T33" fmla="*/ 0 h 40"/>
                <a:gd name="T34" fmla="*/ 0 w 220"/>
                <a:gd name="T35" fmla="*/ 0 h 40"/>
                <a:gd name="T36" fmla="*/ 0 w 220"/>
                <a:gd name="T37" fmla="*/ 0 h 40"/>
                <a:gd name="T38" fmla="*/ 0 w 220"/>
                <a:gd name="T39" fmla="*/ 0 h 40"/>
                <a:gd name="T40" fmla="*/ 0 w 220"/>
                <a:gd name="T41" fmla="*/ 0 h 40"/>
                <a:gd name="T42" fmla="*/ 0 w 220"/>
                <a:gd name="T43" fmla="*/ 0 h 40"/>
                <a:gd name="T44" fmla="*/ 0 w 220"/>
                <a:gd name="T45" fmla="*/ 0 h 40"/>
                <a:gd name="T46" fmla="*/ 0 w 220"/>
                <a:gd name="T47" fmla="*/ 0 h 40"/>
                <a:gd name="T48" fmla="*/ 0 w 220"/>
                <a:gd name="T49" fmla="*/ 0 h 40"/>
                <a:gd name="T50" fmla="*/ 0 w 220"/>
                <a:gd name="T51" fmla="*/ 0 h 40"/>
                <a:gd name="T52" fmla="*/ 0 w 220"/>
                <a:gd name="T53" fmla="*/ 0 h 40"/>
                <a:gd name="T54" fmla="*/ 0 w 220"/>
                <a:gd name="T55" fmla="*/ 0 h 40"/>
                <a:gd name="T56" fmla="*/ 0 w 220"/>
                <a:gd name="T57" fmla="*/ 0 h 40"/>
                <a:gd name="T58" fmla="*/ 0 w 220"/>
                <a:gd name="T59" fmla="*/ 0 h 4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20" h="40">
                  <a:moveTo>
                    <a:pt x="86" y="19"/>
                  </a:moveTo>
                  <a:lnTo>
                    <a:pt x="103" y="21"/>
                  </a:lnTo>
                  <a:lnTo>
                    <a:pt x="120" y="22"/>
                  </a:lnTo>
                  <a:lnTo>
                    <a:pt x="136" y="22"/>
                  </a:lnTo>
                  <a:lnTo>
                    <a:pt x="153" y="23"/>
                  </a:lnTo>
                  <a:lnTo>
                    <a:pt x="171" y="23"/>
                  </a:lnTo>
                  <a:lnTo>
                    <a:pt x="187" y="24"/>
                  </a:lnTo>
                  <a:lnTo>
                    <a:pt x="204" y="26"/>
                  </a:lnTo>
                  <a:lnTo>
                    <a:pt x="220" y="28"/>
                  </a:lnTo>
                  <a:lnTo>
                    <a:pt x="201" y="29"/>
                  </a:lnTo>
                  <a:lnTo>
                    <a:pt x="180" y="32"/>
                  </a:lnTo>
                  <a:lnTo>
                    <a:pt x="159" y="36"/>
                  </a:lnTo>
                  <a:lnTo>
                    <a:pt x="139" y="38"/>
                  </a:lnTo>
                  <a:lnTo>
                    <a:pt x="119" y="40"/>
                  </a:lnTo>
                  <a:lnTo>
                    <a:pt x="99" y="39"/>
                  </a:lnTo>
                  <a:lnTo>
                    <a:pt x="79" y="37"/>
                  </a:lnTo>
                  <a:lnTo>
                    <a:pt x="60" y="30"/>
                  </a:lnTo>
                  <a:lnTo>
                    <a:pt x="53" y="27"/>
                  </a:lnTo>
                  <a:lnTo>
                    <a:pt x="45" y="23"/>
                  </a:lnTo>
                  <a:lnTo>
                    <a:pt x="38" y="21"/>
                  </a:lnTo>
                  <a:lnTo>
                    <a:pt x="30" y="17"/>
                  </a:lnTo>
                  <a:lnTo>
                    <a:pt x="22" y="14"/>
                  </a:lnTo>
                  <a:lnTo>
                    <a:pt x="15" y="11"/>
                  </a:lnTo>
                  <a:lnTo>
                    <a:pt x="7" y="7"/>
                  </a:lnTo>
                  <a:lnTo>
                    <a:pt x="0" y="4"/>
                  </a:lnTo>
                  <a:lnTo>
                    <a:pt x="7" y="1"/>
                  </a:lnTo>
                  <a:lnTo>
                    <a:pt x="15" y="0"/>
                  </a:lnTo>
                  <a:lnTo>
                    <a:pt x="24" y="1"/>
                  </a:lnTo>
                  <a:lnTo>
                    <a:pt x="32" y="1"/>
                  </a:lnTo>
                  <a:lnTo>
                    <a:pt x="86" y="1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70" name="Freeform 1061"/>
            <p:cNvSpPr>
              <a:spLocks/>
            </p:cNvSpPr>
            <p:nvPr/>
          </p:nvSpPr>
          <p:spPr bwMode="auto">
            <a:xfrm>
              <a:off x="1734" y="1851"/>
              <a:ext cx="4" cy="8"/>
            </a:xfrm>
            <a:custGeom>
              <a:avLst/>
              <a:gdLst>
                <a:gd name="T0" fmla="*/ 0 w 16"/>
                <a:gd name="T1" fmla="*/ 0 h 24"/>
                <a:gd name="T2" fmla="*/ 0 w 16"/>
                <a:gd name="T3" fmla="*/ 0 h 24"/>
                <a:gd name="T4" fmla="*/ 0 w 16"/>
                <a:gd name="T5" fmla="*/ 0 h 24"/>
                <a:gd name="T6" fmla="*/ 0 w 16"/>
                <a:gd name="T7" fmla="*/ 0 h 24"/>
                <a:gd name="T8" fmla="*/ 0 w 16"/>
                <a:gd name="T9" fmla="*/ 0 h 24"/>
                <a:gd name="T10" fmla="*/ 0 w 16"/>
                <a:gd name="T11" fmla="*/ 0 h 24"/>
                <a:gd name="T12" fmla="*/ 0 w 16"/>
                <a:gd name="T13" fmla="*/ 0 h 24"/>
                <a:gd name="T14" fmla="*/ 0 w 16"/>
                <a:gd name="T15" fmla="*/ 0 h 24"/>
                <a:gd name="T16" fmla="*/ 0 w 16"/>
                <a:gd name="T17" fmla="*/ 0 h 24"/>
                <a:gd name="T18" fmla="*/ 0 w 16"/>
                <a:gd name="T19" fmla="*/ 0 h 24"/>
                <a:gd name="T20" fmla="*/ 0 w 16"/>
                <a:gd name="T21" fmla="*/ 0 h 24"/>
                <a:gd name="T22" fmla="*/ 0 w 16"/>
                <a:gd name="T23" fmla="*/ 0 h 24"/>
                <a:gd name="T24" fmla="*/ 0 w 16"/>
                <a:gd name="T25" fmla="*/ 0 h 24"/>
                <a:gd name="T26" fmla="*/ 0 w 16"/>
                <a:gd name="T27" fmla="*/ 0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" h="24">
                  <a:moveTo>
                    <a:pt x="16" y="11"/>
                  </a:moveTo>
                  <a:lnTo>
                    <a:pt x="16" y="15"/>
                  </a:lnTo>
                  <a:lnTo>
                    <a:pt x="16" y="19"/>
                  </a:lnTo>
                  <a:lnTo>
                    <a:pt x="13" y="22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1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3"/>
                  </a:lnTo>
                  <a:lnTo>
                    <a:pt x="12" y="7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71" name="Freeform 1062"/>
            <p:cNvSpPr>
              <a:spLocks/>
            </p:cNvSpPr>
            <p:nvPr/>
          </p:nvSpPr>
          <p:spPr bwMode="auto">
            <a:xfrm>
              <a:off x="1748" y="1851"/>
              <a:ext cx="7" cy="10"/>
            </a:xfrm>
            <a:custGeom>
              <a:avLst/>
              <a:gdLst>
                <a:gd name="T0" fmla="*/ 0 w 23"/>
                <a:gd name="T1" fmla="*/ 0 h 27"/>
                <a:gd name="T2" fmla="*/ 0 w 23"/>
                <a:gd name="T3" fmla="*/ 0 h 27"/>
                <a:gd name="T4" fmla="*/ 0 w 23"/>
                <a:gd name="T5" fmla="*/ 0 h 27"/>
                <a:gd name="T6" fmla="*/ 0 w 23"/>
                <a:gd name="T7" fmla="*/ 0 h 27"/>
                <a:gd name="T8" fmla="*/ 0 w 23"/>
                <a:gd name="T9" fmla="*/ 0 h 27"/>
                <a:gd name="T10" fmla="*/ 0 w 23"/>
                <a:gd name="T11" fmla="*/ 0 h 27"/>
                <a:gd name="T12" fmla="*/ 0 w 23"/>
                <a:gd name="T13" fmla="*/ 0 h 27"/>
                <a:gd name="T14" fmla="*/ 0 w 23"/>
                <a:gd name="T15" fmla="*/ 0 h 27"/>
                <a:gd name="T16" fmla="*/ 0 w 23"/>
                <a:gd name="T17" fmla="*/ 0 h 27"/>
                <a:gd name="T18" fmla="*/ 0 w 23"/>
                <a:gd name="T19" fmla="*/ 0 h 27"/>
                <a:gd name="T20" fmla="*/ 0 w 23"/>
                <a:gd name="T21" fmla="*/ 0 h 27"/>
                <a:gd name="T22" fmla="*/ 0 w 23"/>
                <a:gd name="T23" fmla="*/ 0 h 27"/>
                <a:gd name="T24" fmla="*/ 0 w 23"/>
                <a:gd name="T25" fmla="*/ 0 h 27"/>
                <a:gd name="T26" fmla="*/ 0 w 23"/>
                <a:gd name="T27" fmla="*/ 0 h 27"/>
                <a:gd name="T28" fmla="*/ 0 w 23"/>
                <a:gd name="T29" fmla="*/ 0 h 27"/>
                <a:gd name="T30" fmla="*/ 0 w 23"/>
                <a:gd name="T31" fmla="*/ 0 h 27"/>
                <a:gd name="T32" fmla="*/ 0 w 23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3" h="27">
                  <a:moveTo>
                    <a:pt x="23" y="8"/>
                  </a:moveTo>
                  <a:lnTo>
                    <a:pt x="23" y="14"/>
                  </a:lnTo>
                  <a:lnTo>
                    <a:pt x="21" y="19"/>
                  </a:lnTo>
                  <a:lnTo>
                    <a:pt x="16" y="23"/>
                  </a:lnTo>
                  <a:lnTo>
                    <a:pt x="11" y="26"/>
                  </a:lnTo>
                  <a:lnTo>
                    <a:pt x="7" y="27"/>
                  </a:lnTo>
                  <a:lnTo>
                    <a:pt x="4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1" y="15"/>
                  </a:lnTo>
                  <a:lnTo>
                    <a:pt x="2" y="9"/>
                  </a:lnTo>
                  <a:lnTo>
                    <a:pt x="6" y="4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7" y="2"/>
                  </a:lnTo>
                  <a:lnTo>
                    <a:pt x="21" y="4"/>
                  </a:lnTo>
                  <a:lnTo>
                    <a:pt x="23" y="8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72" name="Freeform 1063"/>
            <p:cNvSpPr>
              <a:spLocks/>
            </p:cNvSpPr>
            <p:nvPr/>
          </p:nvSpPr>
          <p:spPr bwMode="auto">
            <a:xfrm>
              <a:off x="1784" y="1858"/>
              <a:ext cx="2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0 w 10"/>
                <a:gd name="T5" fmla="*/ 0 h 7"/>
                <a:gd name="T6" fmla="*/ 0 w 10"/>
                <a:gd name="T7" fmla="*/ 0 h 7"/>
                <a:gd name="T8" fmla="*/ 0 w 10"/>
                <a:gd name="T9" fmla="*/ 0 h 7"/>
                <a:gd name="T10" fmla="*/ 0 w 10"/>
                <a:gd name="T11" fmla="*/ 0 h 7"/>
                <a:gd name="T12" fmla="*/ 0 w 10"/>
                <a:gd name="T13" fmla="*/ 0 h 7"/>
                <a:gd name="T14" fmla="*/ 0 w 10"/>
                <a:gd name="T15" fmla="*/ 0 h 7"/>
                <a:gd name="T16" fmla="*/ 0 w 10"/>
                <a:gd name="T17" fmla="*/ 0 h 7"/>
                <a:gd name="T18" fmla="*/ 0 w 10"/>
                <a:gd name="T19" fmla="*/ 0 h 7"/>
                <a:gd name="T20" fmla="*/ 0 w 10"/>
                <a:gd name="T21" fmla="*/ 0 h 7"/>
                <a:gd name="T22" fmla="*/ 0 w 10"/>
                <a:gd name="T23" fmla="*/ 0 h 7"/>
                <a:gd name="T24" fmla="*/ 0 w 10"/>
                <a:gd name="T25" fmla="*/ 0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" h="7">
                  <a:moveTo>
                    <a:pt x="10" y="2"/>
                  </a:moveTo>
                  <a:lnTo>
                    <a:pt x="10" y="3"/>
                  </a:lnTo>
                  <a:lnTo>
                    <a:pt x="7" y="4"/>
                  </a:lnTo>
                  <a:lnTo>
                    <a:pt x="6" y="6"/>
                  </a:lnTo>
                  <a:lnTo>
                    <a:pt x="5" y="7"/>
                  </a:lnTo>
                  <a:lnTo>
                    <a:pt x="4" y="7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73" name="Freeform 1064"/>
            <p:cNvSpPr>
              <a:spLocks/>
            </p:cNvSpPr>
            <p:nvPr/>
          </p:nvSpPr>
          <p:spPr bwMode="auto">
            <a:xfrm>
              <a:off x="1706" y="1859"/>
              <a:ext cx="10" cy="4"/>
            </a:xfrm>
            <a:custGeom>
              <a:avLst/>
              <a:gdLst>
                <a:gd name="T0" fmla="*/ 0 w 40"/>
                <a:gd name="T1" fmla="*/ 0 h 11"/>
                <a:gd name="T2" fmla="*/ 0 w 40"/>
                <a:gd name="T3" fmla="*/ 0 h 11"/>
                <a:gd name="T4" fmla="*/ 0 w 40"/>
                <a:gd name="T5" fmla="*/ 0 h 11"/>
                <a:gd name="T6" fmla="*/ 0 w 40"/>
                <a:gd name="T7" fmla="*/ 0 h 11"/>
                <a:gd name="T8" fmla="*/ 0 w 40"/>
                <a:gd name="T9" fmla="*/ 0 h 11"/>
                <a:gd name="T10" fmla="*/ 0 w 40"/>
                <a:gd name="T11" fmla="*/ 0 h 11"/>
                <a:gd name="T12" fmla="*/ 0 w 40"/>
                <a:gd name="T13" fmla="*/ 0 h 11"/>
                <a:gd name="T14" fmla="*/ 0 w 40"/>
                <a:gd name="T15" fmla="*/ 0 h 11"/>
                <a:gd name="T16" fmla="*/ 0 w 40"/>
                <a:gd name="T17" fmla="*/ 0 h 11"/>
                <a:gd name="T18" fmla="*/ 0 w 40"/>
                <a:gd name="T19" fmla="*/ 0 h 11"/>
                <a:gd name="T20" fmla="*/ 0 w 40"/>
                <a:gd name="T21" fmla="*/ 0 h 11"/>
                <a:gd name="T22" fmla="*/ 0 w 40"/>
                <a:gd name="T23" fmla="*/ 0 h 11"/>
                <a:gd name="T24" fmla="*/ 0 w 40"/>
                <a:gd name="T25" fmla="*/ 0 h 11"/>
                <a:gd name="T26" fmla="*/ 0 w 40"/>
                <a:gd name="T27" fmla="*/ 0 h 11"/>
                <a:gd name="T28" fmla="*/ 0 w 40"/>
                <a:gd name="T29" fmla="*/ 0 h 11"/>
                <a:gd name="T30" fmla="*/ 0 w 40"/>
                <a:gd name="T31" fmla="*/ 0 h 11"/>
                <a:gd name="T32" fmla="*/ 0 w 40"/>
                <a:gd name="T33" fmla="*/ 0 h 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0" h="11">
                  <a:moveTo>
                    <a:pt x="40" y="8"/>
                  </a:moveTo>
                  <a:lnTo>
                    <a:pt x="35" y="9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0" y="11"/>
                  </a:lnTo>
                  <a:lnTo>
                    <a:pt x="15" y="11"/>
                  </a:lnTo>
                  <a:lnTo>
                    <a:pt x="11" y="11"/>
                  </a:lnTo>
                  <a:lnTo>
                    <a:pt x="5" y="11"/>
                  </a:lnTo>
                  <a:lnTo>
                    <a:pt x="0" y="10"/>
                  </a:lnTo>
                  <a:lnTo>
                    <a:pt x="3" y="7"/>
                  </a:lnTo>
                  <a:lnTo>
                    <a:pt x="6" y="3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28" y="0"/>
                  </a:lnTo>
                  <a:lnTo>
                    <a:pt x="35" y="3"/>
                  </a:lnTo>
                  <a:lnTo>
                    <a:pt x="40" y="8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74" name="Freeform 1065"/>
            <p:cNvSpPr>
              <a:spLocks/>
            </p:cNvSpPr>
            <p:nvPr/>
          </p:nvSpPr>
          <p:spPr bwMode="auto">
            <a:xfrm>
              <a:off x="1765" y="1861"/>
              <a:ext cx="4" cy="6"/>
            </a:xfrm>
            <a:custGeom>
              <a:avLst/>
              <a:gdLst>
                <a:gd name="T0" fmla="*/ 0 w 16"/>
                <a:gd name="T1" fmla="*/ 0 h 20"/>
                <a:gd name="T2" fmla="*/ 0 w 16"/>
                <a:gd name="T3" fmla="*/ 0 h 20"/>
                <a:gd name="T4" fmla="*/ 0 w 16"/>
                <a:gd name="T5" fmla="*/ 0 h 20"/>
                <a:gd name="T6" fmla="*/ 0 w 16"/>
                <a:gd name="T7" fmla="*/ 0 h 20"/>
                <a:gd name="T8" fmla="*/ 0 w 16"/>
                <a:gd name="T9" fmla="*/ 0 h 20"/>
                <a:gd name="T10" fmla="*/ 0 w 16"/>
                <a:gd name="T11" fmla="*/ 0 h 20"/>
                <a:gd name="T12" fmla="*/ 0 w 16"/>
                <a:gd name="T13" fmla="*/ 0 h 20"/>
                <a:gd name="T14" fmla="*/ 0 w 16"/>
                <a:gd name="T15" fmla="*/ 0 h 20"/>
                <a:gd name="T16" fmla="*/ 0 w 16"/>
                <a:gd name="T17" fmla="*/ 0 h 20"/>
                <a:gd name="T18" fmla="*/ 0 w 16"/>
                <a:gd name="T19" fmla="*/ 0 h 20"/>
                <a:gd name="T20" fmla="*/ 0 w 16"/>
                <a:gd name="T21" fmla="*/ 0 h 20"/>
                <a:gd name="T22" fmla="*/ 0 w 16"/>
                <a:gd name="T23" fmla="*/ 0 h 20"/>
                <a:gd name="T24" fmla="*/ 0 w 16"/>
                <a:gd name="T25" fmla="*/ 0 h 20"/>
                <a:gd name="T26" fmla="*/ 0 w 16"/>
                <a:gd name="T27" fmla="*/ 0 h 20"/>
                <a:gd name="T28" fmla="*/ 0 w 16"/>
                <a:gd name="T29" fmla="*/ 0 h 20"/>
                <a:gd name="T30" fmla="*/ 0 w 16"/>
                <a:gd name="T31" fmla="*/ 0 h 20"/>
                <a:gd name="T32" fmla="*/ 0 w 16"/>
                <a:gd name="T33" fmla="*/ 0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" h="20">
                  <a:moveTo>
                    <a:pt x="16" y="7"/>
                  </a:moveTo>
                  <a:lnTo>
                    <a:pt x="16" y="12"/>
                  </a:lnTo>
                  <a:lnTo>
                    <a:pt x="15" y="14"/>
                  </a:lnTo>
                  <a:lnTo>
                    <a:pt x="12" y="18"/>
                  </a:lnTo>
                  <a:lnTo>
                    <a:pt x="9" y="19"/>
                  </a:lnTo>
                  <a:lnTo>
                    <a:pt x="7" y="20"/>
                  </a:lnTo>
                  <a:lnTo>
                    <a:pt x="3" y="19"/>
                  </a:lnTo>
                  <a:lnTo>
                    <a:pt x="1" y="18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2" y="7"/>
                  </a:lnTo>
                  <a:lnTo>
                    <a:pt x="5" y="4"/>
                  </a:lnTo>
                  <a:lnTo>
                    <a:pt x="7" y="0"/>
                  </a:lnTo>
                  <a:lnTo>
                    <a:pt x="9" y="2"/>
                  </a:lnTo>
                  <a:lnTo>
                    <a:pt x="13" y="3"/>
                  </a:lnTo>
                  <a:lnTo>
                    <a:pt x="15" y="5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875" name="Freeform 1066"/>
            <p:cNvSpPr>
              <a:spLocks/>
            </p:cNvSpPr>
            <p:nvPr/>
          </p:nvSpPr>
          <p:spPr bwMode="auto">
            <a:xfrm>
              <a:off x="1743" y="1867"/>
              <a:ext cx="7" cy="3"/>
            </a:xfrm>
            <a:custGeom>
              <a:avLst/>
              <a:gdLst>
                <a:gd name="T0" fmla="*/ 0 w 30"/>
                <a:gd name="T1" fmla="*/ 0 h 10"/>
                <a:gd name="T2" fmla="*/ 0 w 30"/>
                <a:gd name="T3" fmla="*/ 0 h 10"/>
                <a:gd name="T4" fmla="*/ 0 w 30"/>
                <a:gd name="T5" fmla="*/ 0 h 10"/>
                <a:gd name="T6" fmla="*/ 0 w 30"/>
                <a:gd name="T7" fmla="*/ 0 h 10"/>
                <a:gd name="T8" fmla="*/ 0 w 30"/>
                <a:gd name="T9" fmla="*/ 0 h 10"/>
                <a:gd name="T10" fmla="*/ 0 w 30"/>
                <a:gd name="T11" fmla="*/ 0 h 10"/>
                <a:gd name="T12" fmla="*/ 0 w 30"/>
                <a:gd name="T13" fmla="*/ 0 h 10"/>
                <a:gd name="T14" fmla="*/ 0 w 30"/>
                <a:gd name="T15" fmla="*/ 0 h 10"/>
                <a:gd name="T16" fmla="*/ 0 w 30"/>
                <a:gd name="T17" fmla="*/ 0 h 10"/>
                <a:gd name="T18" fmla="*/ 0 w 30"/>
                <a:gd name="T19" fmla="*/ 0 h 10"/>
                <a:gd name="T20" fmla="*/ 0 w 30"/>
                <a:gd name="T21" fmla="*/ 0 h 10"/>
                <a:gd name="T22" fmla="*/ 0 w 30"/>
                <a:gd name="T23" fmla="*/ 0 h 10"/>
                <a:gd name="T24" fmla="*/ 0 w 30"/>
                <a:gd name="T25" fmla="*/ 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10">
                  <a:moveTo>
                    <a:pt x="30" y="1"/>
                  </a:moveTo>
                  <a:lnTo>
                    <a:pt x="30" y="4"/>
                  </a:lnTo>
                  <a:lnTo>
                    <a:pt x="28" y="7"/>
                  </a:lnTo>
                  <a:lnTo>
                    <a:pt x="25" y="8"/>
                  </a:lnTo>
                  <a:lnTo>
                    <a:pt x="22" y="9"/>
                  </a:lnTo>
                  <a:lnTo>
                    <a:pt x="16" y="10"/>
                  </a:lnTo>
                  <a:lnTo>
                    <a:pt x="10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6" y="4"/>
                  </a:lnTo>
                  <a:lnTo>
                    <a:pt x="14" y="1"/>
                  </a:lnTo>
                  <a:lnTo>
                    <a:pt x="22" y="0"/>
                  </a:lnTo>
                  <a:lnTo>
                    <a:pt x="30" y="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17419" name="Group 1067"/>
          <p:cNvGrpSpPr>
            <a:grpSpLocks/>
          </p:cNvGrpSpPr>
          <p:nvPr/>
        </p:nvGrpSpPr>
        <p:grpSpPr bwMode="auto">
          <a:xfrm>
            <a:off x="6381750" y="3098800"/>
            <a:ext cx="431800" cy="835025"/>
            <a:chOff x="1519" y="1117"/>
            <a:chExt cx="454" cy="798"/>
          </a:xfrm>
        </p:grpSpPr>
        <p:sp>
          <p:nvSpPr>
            <p:cNvPr id="17578" name="AutoShape 1068"/>
            <p:cNvSpPr>
              <a:spLocks noChangeAspect="1" noChangeArrowheads="1" noTextEdit="1"/>
            </p:cNvSpPr>
            <p:nvPr/>
          </p:nvSpPr>
          <p:spPr bwMode="auto">
            <a:xfrm>
              <a:off x="1519" y="1117"/>
              <a:ext cx="454" cy="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79" name="Freeform 1069"/>
            <p:cNvSpPr>
              <a:spLocks/>
            </p:cNvSpPr>
            <p:nvPr/>
          </p:nvSpPr>
          <p:spPr bwMode="auto">
            <a:xfrm>
              <a:off x="1536" y="1144"/>
              <a:ext cx="409" cy="507"/>
            </a:xfrm>
            <a:custGeom>
              <a:avLst/>
              <a:gdLst>
                <a:gd name="T0" fmla="*/ 0 w 1561"/>
                <a:gd name="T1" fmla="*/ 0 h 1533"/>
                <a:gd name="T2" fmla="*/ 0 w 1561"/>
                <a:gd name="T3" fmla="*/ 0 h 1533"/>
                <a:gd name="T4" fmla="*/ 0 w 1561"/>
                <a:gd name="T5" fmla="*/ 0 h 1533"/>
                <a:gd name="T6" fmla="*/ 0 w 1561"/>
                <a:gd name="T7" fmla="*/ 0 h 1533"/>
                <a:gd name="T8" fmla="*/ 0 w 1561"/>
                <a:gd name="T9" fmla="*/ 0 h 1533"/>
                <a:gd name="T10" fmla="*/ 0 w 1561"/>
                <a:gd name="T11" fmla="*/ 0 h 1533"/>
                <a:gd name="T12" fmla="*/ 0 w 1561"/>
                <a:gd name="T13" fmla="*/ 0 h 1533"/>
                <a:gd name="T14" fmla="*/ 0 w 1561"/>
                <a:gd name="T15" fmla="*/ 0 h 1533"/>
                <a:gd name="T16" fmla="*/ 0 w 1561"/>
                <a:gd name="T17" fmla="*/ 0 h 1533"/>
                <a:gd name="T18" fmla="*/ 0 w 1561"/>
                <a:gd name="T19" fmla="*/ 0 h 1533"/>
                <a:gd name="T20" fmla="*/ 0 w 1561"/>
                <a:gd name="T21" fmla="*/ 0 h 1533"/>
                <a:gd name="T22" fmla="*/ 0 w 1561"/>
                <a:gd name="T23" fmla="*/ 0 h 1533"/>
                <a:gd name="T24" fmla="*/ 0 w 1561"/>
                <a:gd name="T25" fmla="*/ 0 h 1533"/>
                <a:gd name="T26" fmla="*/ 0 w 1561"/>
                <a:gd name="T27" fmla="*/ 0 h 1533"/>
                <a:gd name="T28" fmla="*/ 0 w 1561"/>
                <a:gd name="T29" fmla="*/ 0 h 1533"/>
                <a:gd name="T30" fmla="*/ 0 w 1561"/>
                <a:gd name="T31" fmla="*/ 0 h 1533"/>
                <a:gd name="T32" fmla="*/ 0 w 1561"/>
                <a:gd name="T33" fmla="*/ 0 h 1533"/>
                <a:gd name="T34" fmla="*/ 0 w 1561"/>
                <a:gd name="T35" fmla="*/ 0 h 1533"/>
                <a:gd name="T36" fmla="*/ 0 w 1561"/>
                <a:gd name="T37" fmla="*/ 0 h 1533"/>
                <a:gd name="T38" fmla="*/ 0 w 1561"/>
                <a:gd name="T39" fmla="*/ 0 h 1533"/>
                <a:gd name="T40" fmla="*/ 0 w 1561"/>
                <a:gd name="T41" fmla="*/ 0 h 1533"/>
                <a:gd name="T42" fmla="*/ 0 w 1561"/>
                <a:gd name="T43" fmla="*/ 0 h 1533"/>
                <a:gd name="T44" fmla="*/ 0 w 1561"/>
                <a:gd name="T45" fmla="*/ 0 h 1533"/>
                <a:gd name="T46" fmla="*/ 0 w 1561"/>
                <a:gd name="T47" fmla="*/ 0 h 1533"/>
                <a:gd name="T48" fmla="*/ 0 w 1561"/>
                <a:gd name="T49" fmla="*/ 0 h 1533"/>
                <a:gd name="T50" fmla="*/ 0 w 1561"/>
                <a:gd name="T51" fmla="*/ 0 h 1533"/>
                <a:gd name="T52" fmla="*/ 0 w 1561"/>
                <a:gd name="T53" fmla="*/ 0 h 1533"/>
                <a:gd name="T54" fmla="*/ 0 w 1561"/>
                <a:gd name="T55" fmla="*/ 0 h 1533"/>
                <a:gd name="T56" fmla="*/ 0 w 1561"/>
                <a:gd name="T57" fmla="*/ 0 h 1533"/>
                <a:gd name="T58" fmla="*/ 0 w 1561"/>
                <a:gd name="T59" fmla="*/ 0 h 1533"/>
                <a:gd name="T60" fmla="*/ 0 w 1561"/>
                <a:gd name="T61" fmla="*/ 0 h 1533"/>
                <a:gd name="T62" fmla="*/ 0 w 1561"/>
                <a:gd name="T63" fmla="*/ 0 h 1533"/>
                <a:gd name="T64" fmla="*/ 0 w 1561"/>
                <a:gd name="T65" fmla="*/ 0 h 1533"/>
                <a:gd name="T66" fmla="*/ 0 w 1561"/>
                <a:gd name="T67" fmla="*/ 0 h 1533"/>
                <a:gd name="T68" fmla="*/ 0 w 1561"/>
                <a:gd name="T69" fmla="*/ 0 h 1533"/>
                <a:gd name="T70" fmla="*/ 0 w 1561"/>
                <a:gd name="T71" fmla="*/ 0 h 1533"/>
                <a:gd name="T72" fmla="*/ 0 w 1561"/>
                <a:gd name="T73" fmla="*/ 0 h 1533"/>
                <a:gd name="T74" fmla="*/ 0 w 1561"/>
                <a:gd name="T75" fmla="*/ 0 h 1533"/>
                <a:gd name="T76" fmla="*/ 0 w 1561"/>
                <a:gd name="T77" fmla="*/ 0 h 1533"/>
                <a:gd name="T78" fmla="*/ 0 w 1561"/>
                <a:gd name="T79" fmla="*/ 0 h 1533"/>
                <a:gd name="T80" fmla="*/ 0 w 1561"/>
                <a:gd name="T81" fmla="*/ 0 h 1533"/>
                <a:gd name="T82" fmla="*/ 0 w 1561"/>
                <a:gd name="T83" fmla="*/ 0 h 1533"/>
                <a:gd name="T84" fmla="*/ 0 w 1561"/>
                <a:gd name="T85" fmla="*/ 0 h 1533"/>
                <a:gd name="T86" fmla="*/ 0 w 1561"/>
                <a:gd name="T87" fmla="*/ 0 h 1533"/>
                <a:gd name="T88" fmla="*/ 0 w 1561"/>
                <a:gd name="T89" fmla="*/ 0 h 1533"/>
                <a:gd name="T90" fmla="*/ 0 w 1561"/>
                <a:gd name="T91" fmla="*/ 0 h 1533"/>
                <a:gd name="T92" fmla="*/ 0 w 1561"/>
                <a:gd name="T93" fmla="*/ 0 h 1533"/>
                <a:gd name="T94" fmla="*/ 0 w 1561"/>
                <a:gd name="T95" fmla="*/ 0 h 1533"/>
                <a:gd name="T96" fmla="*/ 0 w 1561"/>
                <a:gd name="T97" fmla="*/ 0 h 1533"/>
                <a:gd name="T98" fmla="*/ 0 w 1561"/>
                <a:gd name="T99" fmla="*/ 0 h 1533"/>
                <a:gd name="T100" fmla="*/ 0 w 1561"/>
                <a:gd name="T101" fmla="*/ 0 h 1533"/>
                <a:gd name="T102" fmla="*/ 0 w 1561"/>
                <a:gd name="T103" fmla="*/ 0 h 1533"/>
                <a:gd name="T104" fmla="*/ 0 w 1561"/>
                <a:gd name="T105" fmla="*/ 0 h 1533"/>
                <a:gd name="T106" fmla="*/ 0 w 1561"/>
                <a:gd name="T107" fmla="*/ 0 h 1533"/>
                <a:gd name="T108" fmla="*/ 0 w 1561"/>
                <a:gd name="T109" fmla="*/ 0 h 1533"/>
                <a:gd name="T110" fmla="*/ 0 w 1561"/>
                <a:gd name="T111" fmla="*/ 0 h 1533"/>
                <a:gd name="T112" fmla="*/ 0 w 1561"/>
                <a:gd name="T113" fmla="*/ 0 h 1533"/>
                <a:gd name="T114" fmla="*/ 0 w 1561"/>
                <a:gd name="T115" fmla="*/ 0 h 1533"/>
                <a:gd name="T116" fmla="*/ 0 w 1561"/>
                <a:gd name="T117" fmla="*/ 0 h 1533"/>
                <a:gd name="T118" fmla="*/ 0 w 1561"/>
                <a:gd name="T119" fmla="*/ 0 h 1533"/>
                <a:gd name="T120" fmla="*/ 0 w 1561"/>
                <a:gd name="T121" fmla="*/ 0 h 153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561" h="1533">
                  <a:moveTo>
                    <a:pt x="819" y="47"/>
                  </a:moveTo>
                  <a:lnTo>
                    <a:pt x="824" y="46"/>
                  </a:lnTo>
                  <a:lnTo>
                    <a:pt x="830" y="45"/>
                  </a:lnTo>
                  <a:lnTo>
                    <a:pt x="836" y="44"/>
                  </a:lnTo>
                  <a:lnTo>
                    <a:pt x="843" y="42"/>
                  </a:lnTo>
                  <a:lnTo>
                    <a:pt x="849" y="41"/>
                  </a:lnTo>
                  <a:lnTo>
                    <a:pt x="854" y="40"/>
                  </a:lnTo>
                  <a:lnTo>
                    <a:pt x="860" y="41"/>
                  </a:lnTo>
                  <a:lnTo>
                    <a:pt x="867" y="42"/>
                  </a:lnTo>
                  <a:lnTo>
                    <a:pt x="876" y="46"/>
                  </a:lnTo>
                  <a:lnTo>
                    <a:pt x="884" y="52"/>
                  </a:lnTo>
                  <a:lnTo>
                    <a:pt x="892" y="57"/>
                  </a:lnTo>
                  <a:lnTo>
                    <a:pt x="899" y="64"/>
                  </a:lnTo>
                  <a:lnTo>
                    <a:pt x="910" y="60"/>
                  </a:lnTo>
                  <a:lnTo>
                    <a:pt x="921" y="55"/>
                  </a:lnTo>
                  <a:lnTo>
                    <a:pt x="932" y="50"/>
                  </a:lnTo>
                  <a:lnTo>
                    <a:pt x="943" y="46"/>
                  </a:lnTo>
                  <a:lnTo>
                    <a:pt x="955" y="41"/>
                  </a:lnTo>
                  <a:lnTo>
                    <a:pt x="966" y="37"/>
                  </a:lnTo>
                  <a:lnTo>
                    <a:pt x="978" y="32"/>
                  </a:lnTo>
                  <a:lnTo>
                    <a:pt x="989" y="29"/>
                  </a:lnTo>
                  <a:lnTo>
                    <a:pt x="1001" y="26"/>
                  </a:lnTo>
                  <a:lnTo>
                    <a:pt x="1013" y="24"/>
                  </a:lnTo>
                  <a:lnTo>
                    <a:pt x="1025" y="23"/>
                  </a:lnTo>
                  <a:lnTo>
                    <a:pt x="1037" y="23"/>
                  </a:lnTo>
                  <a:lnTo>
                    <a:pt x="1048" y="24"/>
                  </a:lnTo>
                  <a:lnTo>
                    <a:pt x="1061" y="26"/>
                  </a:lnTo>
                  <a:lnTo>
                    <a:pt x="1072" y="30"/>
                  </a:lnTo>
                  <a:lnTo>
                    <a:pt x="1084" y="35"/>
                  </a:lnTo>
                  <a:lnTo>
                    <a:pt x="1092" y="42"/>
                  </a:lnTo>
                  <a:lnTo>
                    <a:pt x="1100" y="49"/>
                  </a:lnTo>
                  <a:lnTo>
                    <a:pt x="1106" y="56"/>
                  </a:lnTo>
                  <a:lnTo>
                    <a:pt x="1113" y="64"/>
                  </a:lnTo>
                  <a:lnTo>
                    <a:pt x="1118" y="74"/>
                  </a:lnTo>
                  <a:lnTo>
                    <a:pt x="1123" y="82"/>
                  </a:lnTo>
                  <a:lnTo>
                    <a:pt x="1128" y="91"/>
                  </a:lnTo>
                  <a:lnTo>
                    <a:pt x="1132" y="100"/>
                  </a:lnTo>
                  <a:lnTo>
                    <a:pt x="1140" y="101"/>
                  </a:lnTo>
                  <a:lnTo>
                    <a:pt x="1147" y="103"/>
                  </a:lnTo>
                  <a:lnTo>
                    <a:pt x="1155" y="106"/>
                  </a:lnTo>
                  <a:lnTo>
                    <a:pt x="1163" y="108"/>
                  </a:lnTo>
                  <a:lnTo>
                    <a:pt x="1171" y="110"/>
                  </a:lnTo>
                  <a:lnTo>
                    <a:pt x="1179" y="112"/>
                  </a:lnTo>
                  <a:lnTo>
                    <a:pt x="1188" y="110"/>
                  </a:lnTo>
                  <a:lnTo>
                    <a:pt x="1196" y="109"/>
                  </a:lnTo>
                  <a:lnTo>
                    <a:pt x="1204" y="100"/>
                  </a:lnTo>
                  <a:lnTo>
                    <a:pt x="1214" y="97"/>
                  </a:lnTo>
                  <a:lnTo>
                    <a:pt x="1226" y="95"/>
                  </a:lnTo>
                  <a:lnTo>
                    <a:pt x="1237" y="97"/>
                  </a:lnTo>
                  <a:lnTo>
                    <a:pt x="1249" y="98"/>
                  </a:lnTo>
                  <a:lnTo>
                    <a:pt x="1259" y="98"/>
                  </a:lnTo>
                  <a:lnTo>
                    <a:pt x="1269" y="94"/>
                  </a:lnTo>
                  <a:lnTo>
                    <a:pt x="1279" y="86"/>
                  </a:lnTo>
                  <a:lnTo>
                    <a:pt x="1284" y="84"/>
                  </a:lnTo>
                  <a:lnTo>
                    <a:pt x="1290" y="83"/>
                  </a:lnTo>
                  <a:lnTo>
                    <a:pt x="1297" y="83"/>
                  </a:lnTo>
                  <a:lnTo>
                    <a:pt x="1303" y="83"/>
                  </a:lnTo>
                  <a:lnTo>
                    <a:pt x="1310" y="84"/>
                  </a:lnTo>
                  <a:lnTo>
                    <a:pt x="1315" y="84"/>
                  </a:lnTo>
                  <a:lnTo>
                    <a:pt x="1321" y="86"/>
                  </a:lnTo>
                  <a:lnTo>
                    <a:pt x="1327" y="87"/>
                  </a:lnTo>
                  <a:lnTo>
                    <a:pt x="1351" y="109"/>
                  </a:lnTo>
                  <a:lnTo>
                    <a:pt x="1357" y="109"/>
                  </a:lnTo>
                  <a:lnTo>
                    <a:pt x="1362" y="109"/>
                  </a:lnTo>
                  <a:lnTo>
                    <a:pt x="1367" y="108"/>
                  </a:lnTo>
                  <a:lnTo>
                    <a:pt x="1373" y="108"/>
                  </a:lnTo>
                  <a:lnTo>
                    <a:pt x="1379" y="108"/>
                  </a:lnTo>
                  <a:lnTo>
                    <a:pt x="1385" y="108"/>
                  </a:lnTo>
                  <a:lnTo>
                    <a:pt x="1389" y="110"/>
                  </a:lnTo>
                  <a:lnTo>
                    <a:pt x="1394" y="113"/>
                  </a:lnTo>
                  <a:lnTo>
                    <a:pt x="1405" y="122"/>
                  </a:lnTo>
                  <a:lnTo>
                    <a:pt x="1410" y="133"/>
                  </a:lnTo>
                  <a:lnTo>
                    <a:pt x="1412" y="146"/>
                  </a:lnTo>
                  <a:lnTo>
                    <a:pt x="1413" y="161"/>
                  </a:lnTo>
                  <a:lnTo>
                    <a:pt x="1415" y="175"/>
                  </a:lnTo>
                  <a:lnTo>
                    <a:pt x="1418" y="186"/>
                  </a:lnTo>
                  <a:lnTo>
                    <a:pt x="1425" y="196"/>
                  </a:lnTo>
                  <a:lnTo>
                    <a:pt x="1439" y="200"/>
                  </a:lnTo>
                  <a:lnTo>
                    <a:pt x="1447" y="209"/>
                  </a:lnTo>
                  <a:lnTo>
                    <a:pt x="1456" y="214"/>
                  </a:lnTo>
                  <a:lnTo>
                    <a:pt x="1466" y="215"/>
                  </a:lnTo>
                  <a:lnTo>
                    <a:pt x="1477" y="215"/>
                  </a:lnTo>
                  <a:lnTo>
                    <a:pt x="1487" y="216"/>
                  </a:lnTo>
                  <a:lnTo>
                    <a:pt x="1498" y="219"/>
                  </a:lnTo>
                  <a:lnTo>
                    <a:pt x="1504" y="224"/>
                  </a:lnTo>
                  <a:lnTo>
                    <a:pt x="1510" y="235"/>
                  </a:lnTo>
                  <a:lnTo>
                    <a:pt x="1511" y="245"/>
                  </a:lnTo>
                  <a:lnTo>
                    <a:pt x="1516" y="254"/>
                  </a:lnTo>
                  <a:lnTo>
                    <a:pt x="1523" y="262"/>
                  </a:lnTo>
                  <a:lnTo>
                    <a:pt x="1531" y="269"/>
                  </a:lnTo>
                  <a:lnTo>
                    <a:pt x="1539" y="277"/>
                  </a:lnTo>
                  <a:lnTo>
                    <a:pt x="1546" y="285"/>
                  </a:lnTo>
                  <a:lnTo>
                    <a:pt x="1551" y="295"/>
                  </a:lnTo>
                  <a:lnTo>
                    <a:pt x="1553" y="305"/>
                  </a:lnTo>
                  <a:lnTo>
                    <a:pt x="1552" y="320"/>
                  </a:lnTo>
                  <a:lnTo>
                    <a:pt x="1548" y="334"/>
                  </a:lnTo>
                  <a:lnTo>
                    <a:pt x="1543" y="348"/>
                  </a:lnTo>
                  <a:lnTo>
                    <a:pt x="1532" y="358"/>
                  </a:lnTo>
                  <a:lnTo>
                    <a:pt x="1531" y="365"/>
                  </a:lnTo>
                  <a:lnTo>
                    <a:pt x="1529" y="371"/>
                  </a:lnTo>
                  <a:lnTo>
                    <a:pt x="1526" y="378"/>
                  </a:lnTo>
                  <a:lnTo>
                    <a:pt x="1521" y="381"/>
                  </a:lnTo>
                  <a:lnTo>
                    <a:pt x="1511" y="381"/>
                  </a:lnTo>
                  <a:lnTo>
                    <a:pt x="1501" y="381"/>
                  </a:lnTo>
                  <a:lnTo>
                    <a:pt x="1492" y="381"/>
                  </a:lnTo>
                  <a:lnTo>
                    <a:pt x="1483" y="382"/>
                  </a:lnTo>
                  <a:lnTo>
                    <a:pt x="1475" y="385"/>
                  </a:lnTo>
                  <a:lnTo>
                    <a:pt x="1465" y="387"/>
                  </a:lnTo>
                  <a:lnTo>
                    <a:pt x="1457" y="391"/>
                  </a:lnTo>
                  <a:lnTo>
                    <a:pt x="1450" y="397"/>
                  </a:lnTo>
                  <a:lnTo>
                    <a:pt x="1455" y="404"/>
                  </a:lnTo>
                  <a:lnTo>
                    <a:pt x="1461" y="410"/>
                  </a:lnTo>
                  <a:lnTo>
                    <a:pt x="1468" y="417"/>
                  </a:lnTo>
                  <a:lnTo>
                    <a:pt x="1473" y="423"/>
                  </a:lnTo>
                  <a:lnTo>
                    <a:pt x="1478" y="429"/>
                  </a:lnTo>
                  <a:lnTo>
                    <a:pt x="1481" y="437"/>
                  </a:lnTo>
                  <a:lnTo>
                    <a:pt x="1481" y="446"/>
                  </a:lnTo>
                  <a:lnTo>
                    <a:pt x="1479" y="455"/>
                  </a:lnTo>
                  <a:lnTo>
                    <a:pt x="1465" y="470"/>
                  </a:lnTo>
                  <a:lnTo>
                    <a:pt x="1471" y="477"/>
                  </a:lnTo>
                  <a:lnTo>
                    <a:pt x="1478" y="485"/>
                  </a:lnTo>
                  <a:lnTo>
                    <a:pt x="1481" y="494"/>
                  </a:lnTo>
                  <a:lnTo>
                    <a:pt x="1479" y="504"/>
                  </a:lnTo>
                  <a:lnTo>
                    <a:pt x="1477" y="509"/>
                  </a:lnTo>
                  <a:lnTo>
                    <a:pt x="1473" y="515"/>
                  </a:lnTo>
                  <a:lnTo>
                    <a:pt x="1469" y="518"/>
                  </a:lnTo>
                  <a:lnTo>
                    <a:pt x="1463" y="522"/>
                  </a:lnTo>
                  <a:lnTo>
                    <a:pt x="1458" y="522"/>
                  </a:lnTo>
                  <a:lnTo>
                    <a:pt x="1454" y="522"/>
                  </a:lnTo>
                  <a:lnTo>
                    <a:pt x="1448" y="522"/>
                  </a:lnTo>
                  <a:lnTo>
                    <a:pt x="1443" y="520"/>
                  </a:lnTo>
                  <a:lnTo>
                    <a:pt x="1439" y="520"/>
                  </a:lnTo>
                  <a:lnTo>
                    <a:pt x="1433" y="520"/>
                  </a:lnTo>
                  <a:lnTo>
                    <a:pt x="1428" y="522"/>
                  </a:lnTo>
                  <a:lnTo>
                    <a:pt x="1424" y="524"/>
                  </a:lnTo>
                  <a:lnTo>
                    <a:pt x="1419" y="526"/>
                  </a:lnTo>
                  <a:lnTo>
                    <a:pt x="1415" y="527"/>
                  </a:lnTo>
                  <a:lnTo>
                    <a:pt x="1409" y="528"/>
                  </a:lnTo>
                  <a:lnTo>
                    <a:pt x="1403" y="530"/>
                  </a:lnTo>
                  <a:lnTo>
                    <a:pt x="1397" y="530"/>
                  </a:lnTo>
                  <a:lnTo>
                    <a:pt x="1392" y="530"/>
                  </a:lnTo>
                  <a:lnTo>
                    <a:pt x="1386" y="527"/>
                  </a:lnTo>
                  <a:lnTo>
                    <a:pt x="1381" y="525"/>
                  </a:lnTo>
                  <a:lnTo>
                    <a:pt x="1380" y="533"/>
                  </a:lnTo>
                  <a:lnTo>
                    <a:pt x="1378" y="542"/>
                  </a:lnTo>
                  <a:lnTo>
                    <a:pt x="1375" y="549"/>
                  </a:lnTo>
                  <a:lnTo>
                    <a:pt x="1370" y="556"/>
                  </a:lnTo>
                  <a:lnTo>
                    <a:pt x="1355" y="565"/>
                  </a:lnTo>
                  <a:lnTo>
                    <a:pt x="1360" y="572"/>
                  </a:lnTo>
                  <a:lnTo>
                    <a:pt x="1367" y="578"/>
                  </a:lnTo>
                  <a:lnTo>
                    <a:pt x="1373" y="586"/>
                  </a:lnTo>
                  <a:lnTo>
                    <a:pt x="1378" y="593"/>
                  </a:lnTo>
                  <a:lnTo>
                    <a:pt x="1382" y="600"/>
                  </a:lnTo>
                  <a:lnTo>
                    <a:pt x="1385" y="608"/>
                  </a:lnTo>
                  <a:lnTo>
                    <a:pt x="1385" y="616"/>
                  </a:lnTo>
                  <a:lnTo>
                    <a:pt x="1382" y="625"/>
                  </a:lnTo>
                  <a:lnTo>
                    <a:pt x="1372" y="634"/>
                  </a:lnTo>
                  <a:lnTo>
                    <a:pt x="1362" y="644"/>
                  </a:lnTo>
                  <a:lnTo>
                    <a:pt x="1355" y="655"/>
                  </a:lnTo>
                  <a:lnTo>
                    <a:pt x="1354" y="668"/>
                  </a:lnTo>
                  <a:lnTo>
                    <a:pt x="1365" y="678"/>
                  </a:lnTo>
                  <a:lnTo>
                    <a:pt x="1380" y="684"/>
                  </a:lnTo>
                  <a:lnTo>
                    <a:pt x="1395" y="686"/>
                  </a:lnTo>
                  <a:lnTo>
                    <a:pt x="1411" y="689"/>
                  </a:lnTo>
                  <a:lnTo>
                    <a:pt x="1427" y="691"/>
                  </a:lnTo>
                  <a:lnTo>
                    <a:pt x="1441" y="696"/>
                  </a:lnTo>
                  <a:lnTo>
                    <a:pt x="1451" y="705"/>
                  </a:lnTo>
                  <a:lnTo>
                    <a:pt x="1460" y="720"/>
                  </a:lnTo>
                  <a:lnTo>
                    <a:pt x="1464" y="723"/>
                  </a:lnTo>
                  <a:lnTo>
                    <a:pt x="1470" y="724"/>
                  </a:lnTo>
                  <a:lnTo>
                    <a:pt x="1476" y="725"/>
                  </a:lnTo>
                  <a:lnTo>
                    <a:pt x="1483" y="725"/>
                  </a:lnTo>
                  <a:lnTo>
                    <a:pt x="1488" y="727"/>
                  </a:lnTo>
                  <a:lnTo>
                    <a:pt x="1494" y="728"/>
                  </a:lnTo>
                  <a:lnTo>
                    <a:pt x="1499" y="731"/>
                  </a:lnTo>
                  <a:lnTo>
                    <a:pt x="1502" y="736"/>
                  </a:lnTo>
                  <a:lnTo>
                    <a:pt x="1503" y="744"/>
                  </a:lnTo>
                  <a:lnTo>
                    <a:pt x="1504" y="753"/>
                  </a:lnTo>
                  <a:lnTo>
                    <a:pt x="1504" y="761"/>
                  </a:lnTo>
                  <a:lnTo>
                    <a:pt x="1501" y="768"/>
                  </a:lnTo>
                  <a:lnTo>
                    <a:pt x="1496" y="773"/>
                  </a:lnTo>
                  <a:lnTo>
                    <a:pt x="1491" y="776"/>
                  </a:lnTo>
                  <a:lnTo>
                    <a:pt x="1484" y="780"/>
                  </a:lnTo>
                  <a:lnTo>
                    <a:pt x="1478" y="782"/>
                  </a:lnTo>
                  <a:lnTo>
                    <a:pt x="1472" y="784"/>
                  </a:lnTo>
                  <a:lnTo>
                    <a:pt x="1466" y="788"/>
                  </a:lnTo>
                  <a:lnTo>
                    <a:pt x="1461" y="791"/>
                  </a:lnTo>
                  <a:lnTo>
                    <a:pt x="1456" y="796"/>
                  </a:lnTo>
                  <a:lnTo>
                    <a:pt x="1460" y="806"/>
                  </a:lnTo>
                  <a:lnTo>
                    <a:pt x="1461" y="818"/>
                  </a:lnTo>
                  <a:lnTo>
                    <a:pt x="1463" y="829"/>
                  </a:lnTo>
                  <a:lnTo>
                    <a:pt x="1470" y="837"/>
                  </a:lnTo>
                  <a:lnTo>
                    <a:pt x="1478" y="837"/>
                  </a:lnTo>
                  <a:lnTo>
                    <a:pt x="1486" y="836"/>
                  </a:lnTo>
                  <a:lnTo>
                    <a:pt x="1494" y="835"/>
                  </a:lnTo>
                  <a:lnTo>
                    <a:pt x="1502" y="834"/>
                  </a:lnTo>
                  <a:lnTo>
                    <a:pt x="1510" y="834"/>
                  </a:lnTo>
                  <a:lnTo>
                    <a:pt x="1518" y="834"/>
                  </a:lnTo>
                  <a:lnTo>
                    <a:pt x="1526" y="837"/>
                  </a:lnTo>
                  <a:lnTo>
                    <a:pt x="1533" y="842"/>
                  </a:lnTo>
                  <a:lnTo>
                    <a:pt x="1546" y="854"/>
                  </a:lnTo>
                  <a:lnTo>
                    <a:pt x="1555" y="869"/>
                  </a:lnTo>
                  <a:lnTo>
                    <a:pt x="1561" y="887"/>
                  </a:lnTo>
                  <a:lnTo>
                    <a:pt x="1560" y="904"/>
                  </a:lnTo>
                  <a:lnTo>
                    <a:pt x="1555" y="907"/>
                  </a:lnTo>
                  <a:lnTo>
                    <a:pt x="1549" y="910"/>
                  </a:lnTo>
                  <a:lnTo>
                    <a:pt x="1544" y="912"/>
                  </a:lnTo>
                  <a:lnTo>
                    <a:pt x="1538" y="914"/>
                  </a:lnTo>
                  <a:lnTo>
                    <a:pt x="1532" y="918"/>
                  </a:lnTo>
                  <a:lnTo>
                    <a:pt x="1528" y="921"/>
                  </a:lnTo>
                  <a:lnTo>
                    <a:pt x="1525" y="927"/>
                  </a:lnTo>
                  <a:lnTo>
                    <a:pt x="1525" y="934"/>
                  </a:lnTo>
                  <a:lnTo>
                    <a:pt x="1519" y="940"/>
                  </a:lnTo>
                  <a:lnTo>
                    <a:pt x="1513" y="944"/>
                  </a:lnTo>
                  <a:lnTo>
                    <a:pt x="1504" y="948"/>
                  </a:lnTo>
                  <a:lnTo>
                    <a:pt x="1498" y="952"/>
                  </a:lnTo>
                  <a:lnTo>
                    <a:pt x="1500" y="960"/>
                  </a:lnTo>
                  <a:lnTo>
                    <a:pt x="1504" y="968"/>
                  </a:lnTo>
                  <a:lnTo>
                    <a:pt x="1508" y="977"/>
                  </a:lnTo>
                  <a:lnTo>
                    <a:pt x="1507" y="986"/>
                  </a:lnTo>
                  <a:lnTo>
                    <a:pt x="1502" y="990"/>
                  </a:lnTo>
                  <a:lnTo>
                    <a:pt x="1496" y="995"/>
                  </a:lnTo>
                  <a:lnTo>
                    <a:pt x="1492" y="998"/>
                  </a:lnTo>
                  <a:lnTo>
                    <a:pt x="1486" y="1001"/>
                  </a:lnTo>
                  <a:lnTo>
                    <a:pt x="1480" y="1004"/>
                  </a:lnTo>
                  <a:lnTo>
                    <a:pt x="1475" y="1008"/>
                  </a:lnTo>
                  <a:lnTo>
                    <a:pt x="1470" y="1011"/>
                  </a:lnTo>
                  <a:lnTo>
                    <a:pt x="1466" y="1017"/>
                  </a:lnTo>
                  <a:lnTo>
                    <a:pt x="1468" y="1024"/>
                  </a:lnTo>
                  <a:lnTo>
                    <a:pt x="1470" y="1032"/>
                  </a:lnTo>
                  <a:lnTo>
                    <a:pt x="1469" y="1039"/>
                  </a:lnTo>
                  <a:lnTo>
                    <a:pt x="1462" y="1042"/>
                  </a:lnTo>
                  <a:lnTo>
                    <a:pt x="1454" y="1045"/>
                  </a:lnTo>
                  <a:lnTo>
                    <a:pt x="1446" y="1049"/>
                  </a:lnTo>
                  <a:lnTo>
                    <a:pt x="1439" y="1056"/>
                  </a:lnTo>
                  <a:lnTo>
                    <a:pt x="1432" y="1063"/>
                  </a:lnTo>
                  <a:lnTo>
                    <a:pt x="1425" y="1069"/>
                  </a:lnTo>
                  <a:lnTo>
                    <a:pt x="1418" y="1073"/>
                  </a:lnTo>
                  <a:lnTo>
                    <a:pt x="1410" y="1076"/>
                  </a:lnTo>
                  <a:lnTo>
                    <a:pt x="1401" y="1073"/>
                  </a:lnTo>
                  <a:lnTo>
                    <a:pt x="1395" y="1071"/>
                  </a:lnTo>
                  <a:lnTo>
                    <a:pt x="1389" y="1069"/>
                  </a:lnTo>
                  <a:lnTo>
                    <a:pt x="1385" y="1065"/>
                  </a:lnTo>
                  <a:lnTo>
                    <a:pt x="1380" y="1062"/>
                  </a:lnTo>
                  <a:lnTo>
                    <a:pt x="1375" y="1057"/>
                  </a:lnTo>
                  <a:lnTo>
                    <a:pt x="1371" y="1054"/>
                  </a:lnTo>
                  <a:lnTo>
                    <a:pt x="1366" y="1049"/>
                  </a:lnTo>
                  <a:lnTo>
                    <a:pt x="1363" y="1045"/>
                  </a:lnTo>
                  <a:lnTo>
                    <a:pt x="1356" y="1042"/>
                  </a:lnTo>
                  <a:lnTo>
                    <a:pt x="1349" y="1043"/>
                  </a:lnTo>
                  <a:lnTo>
                    <a:pt x="1343" y="1046"/>
                  </a:lnTo>
                  <a:lnTo>
                    <a:pt x="1336" y="1048"/>
                  </a:lnTo>
                  <a:lnTo>
                    <a:pt x="1329" y="1051"/>
                  </a:lnTo>
                  <a:lnTo>
                    <a:pt x="1324" y="1056"/>
                  </a:lnTo>
                  <a:lnTo>
                    <a:pt x="1317" y="1058"/>
                  </a:lnTo>
                  <a:lnTo>
                    <a:pt x="1310" y="1061"/>
                  </a:lnTo>
                  <a:lnTo>
                    <a:pt x="1295" y="1062"/>
                  </a:lnTo>
                  <a:lnTo>
                    <a:pt x="1281" y="1058"/>
                  </a:lnTo>
                  <a:lnTo>
                    <a:pt x="1268" y="1050"/>
                  </a:lnTo>
                  <a:lnTo>
                    <a:pt x="1257" y="1041"/>
                  </a:lnTo>
                  <a:lnTo>
                    <a:pt x="1245" y="1032"/>
                  </a:lnTo>
                  <a:lnTo>
                    <a:pt x="1232" y="1026"/>
                  </a:lnTo>
                  <a:lnTo>
                    <a:pt x="1219" y="1025"/>
                  </a:lnTo>
                  <a:lnTo>
                    <a:pt x="1204" y="1030"/>
                  </a:lnTo>
                  <a:lnTo>
                    <a:pt x="1211" y="1039"/>
                  </a:lnTo>
                  <a:lnTo>
                    <a:pt x="1211" y="1050"/>
                  </a:lnTo>
                  <a:lnTo>
                    <a:pt x="1209" y="1063"/>
                  </a:lnTo>
                  <a:lnTo>
                    <a:pt x="1212" y="1073"/>
                  </a:lnTo>
                  <a:lnTo>
                    <a:pt x="1244" y="1100"/>
                  </a:lnTo>
                  <a:lnTo>
                    <a:pt x="1239" y="1104"/>
                  </a:lnTo>
                  <a:lnTo>
                    <a:pt x="1234" y="1109"/>
                  </a:lnTo>
                  <a:lnTo>
                    <a:pt x="1228" y="1112"/>
                  </a:lnTo>
                  <a:lnTo>
                    <a:pt x="1222" y="1117"/>
                  </a:lnTo>
                  <a:lnTo>
                    <a:pt x="1216" y="1121"/>
                  </a:lnTo>
                  <a:lnTo>
                    <a:pt x="1212" y="1125"/>
                  </a:lnTo>
                  <a:lnTo>
                    <a:pt x="1208" y="1132"/>
                  </a:lnTo>
                  <a:lnTo>
                    <a:pt x="1207" y="1139"/>
                  </a:lnTo>
                  <a:lnTo>
                    <a:pt x="1213" y="1142"/>
                  </a:lnTo>
                  <a:lnTo>
                    <a:pt x="1219" y="1145"/>
                  </a:lnTo>
                  <a:lnTo>
                    <a:pt x="1223" y="1149"/>
                  </a:lnTo>
                  <a:lnTo>
                    <a:pt x="1226" y="1155"/>
                  </a:lnTo>
                  <a:lnTo>
                    <a:pt x="1222" y="1165"/>
                  </a:lnTo>
                  <a:lnTo>
                    <a:pt x="1217" y="1174"/>
                  </a:lnTo>
                  <a:lnTo>
                    <a:pt x="1209" y="1178"/>
                  </a:lnTo>
                  <a:lnTo>
                    <a:pt x="1201" y="1182"/>
                  </a:lnTo>
                  <a:lnTo>
                    <a:pt x="1192" y="1184"/>
                  </a:lnTo>
                  <a:lnTo>
                    <a:pt x="1182" y="1186"/>
                  </a:lnTo>
                  <a:lnTo>
                    <a:pt x="1173" y="1189"/>
                  </a:lnTo>
                  <a:lnTo>
                    <a:pt x="1164" y="1192"/>
                  </a:lnTo>
                  <a:lnTo>
                    <a:pt x="1173" y="1197"/>
                  </a:lnTo>
                  <a:lnTo>
                    <a:pt x="1182" y="1200"/>
                  </a:lnTo>
                  <a:lnTo>
                    <a:pt x="1192" y="1205"/>
                  </a:lnTo>
                  <a:lnTo>
                    <a:pt x="1201" y="1208"/>
                  </a:lnTo>
                  <a:lnTo>
                    <a:pt x="1211" y="1213"/>
                  </a:lnTo>
                  <a:lnTo>
                    <a:pt x="1217" y="1220"/>
                  </a:lnTo>
                  <a:lnTo>
                    <a:pt x="1223" y="1228"/>
                  </a:lnTo>
                  <a:lnTo>
                    <a:pt x="1226" y="1238"/>
                  </a:lnTo>
                  <a:lnTo>
                    <a:pt x="1221" y="1248"/>
                  </a:lnTo>
                  <a:lnTo>
                    <a:pt x="1215" y="1259"/>
                  </a:lnTo>
                  <a:lnTo>
                    <a:pt x="1212" y="1269"/>
                  </a:lnTo>
                  <a:lnTo>
                    <a:pt x="1216" y="1280"/>
                  </a:lnTo>
                  <a:lnTo>
                    <a:pt x="1221" y="1289"/>
                  </a:lnTo>
                  <a:lnTo>
                    <a:pt x="1223" y="1299"/>
                  </a:lnTo>
                  <a:lnTo>
                    <a:pt x="1223" y="1309"/>
                  </a:lnTo>
                  <a:lnTo>
                    <a:pt x="1219" y="1319"/>
                  </a:lnTo>
                  <a:lnTo>
                    <a:pt x="1209" y="1324"/>
                  </a:lnTo>
                  <a:lnTo>
                    <a:pt x="1200" y="1332"/>
                  </a:lnTo>
                  <a:lnTo>
                    <a:pt x="1194" y="1342"/>
                  </a:lnTo>
                  <a:lnTo>
                    <a:pt x="1192" y="1353"/>
                  </a:lnTo>
                  <a:lnTo>
                    <a:pt x="1190" y="1368"/>
                  </a:lnTo>
                  <a:lnTo>
                    <a:pt x="1183" y="1369"/>
                  </a:lnTo>
                  <a:lnTo>
                    <a:pt x="1175" y="1370"/>
                  </a:lnTo>
                  <a:lnTo>
                    <a:pt x="1166" y="1370"/>
                  </a:lnTo>
                  <a:lnTo>
                    <a:pt x="1159" y="1368"/>
                  </a:lnTo>
                  <a:lnTo>
                    <a:pt x="1155" y="1364"/>
                  </a:lnTo>
                  <a:lnTo>
                    <a:pt x="1151" y="1359"/>
                  </a:lnTo>
                  <a:lnTo>
                    <a:pt x="1145" y="1357"/>
                  </a:lnTo>
                  <a:lnTo>
                    <a:pt x="1138" y="1358"/>
                  </a:lnTo>
                  <a:lnTo>
                    <a:pt x="1135" y="1360"/>
                  </a:lnTo>
                  <a:lnTo>
                    <a:pt x="1130" y="1362"/>
                  </a:lnTo>
                  <a:lnTo>
                    <a:pt x="1126" y="1365"/>
                  </a:lnTo>
                  <a:lnTo>
                    <a:pt x="1122" y="1367"/>
                  </a:lnTo>
                  <a:lnTo>
                    <a:pt x="1117" y="1368"/>
                  </a:lnTo>
                  <a:lnTo>
                    <a:pt x="1113" y="1369"/>
                  </a:lnTo>
                  <a:lnTo>
                    <a:pt x="1108" y="1368"/>
                  </a:lnTo>
                  <a:lnTo>
                    <a:pt x="1102" y="1367"/>
                  </a:lnTo>
                  <a:lnTo>
                    <a:pt x="1091" y="1357"/>
                  </a:lnTo>
                  <a:lnTo>
                    <a:pt x="1078" y="1351"/>
                  </a:lnTo>
                  <a:lnTo>
                    <a:pt x="1064" y="1347"/>
                  </a:lnTo>
                  <a:lnTo>
                    <a:pt x="1049" y="1345"/>
                  </a:lnTo>
                  <a:lnTo>
                    <a:pt x="1034" y="1346"/>
                  </a:lnTo>
                  <a:lnTo>
                    <a:pt x="1018" y="1347"/>
                  </a:lnTo>
                  <a:lnTo>
                    <a:pt x="1003" y="1349"/>
                  </a:lnTo>
                  <a:lnTo>
                    <a:pt x="989" y="1351"/>
                  </a:lnTo>
                  <a:lnTo>
                    <a:pt x="985" y="1353"/>
                  </a:lnTo>
                  <a:lnTo>
                    <a:pt x="982" y="1358"/>
                  </a:lnTo>
                  <a:lnTo>
                    <a:pt x="982" y="1364"/>
                  </a:lnTo>
                  <a:lnTo>
                    <a:pt x="984" y="1368"/>
                  </a:lnTo>
                  <a:lnTo>
                    <a:pt x="988" y="1372"/>
                  </a:lnTo>
                  <a:lnTo>
                    <a:pt x="995" y="1375"/>
                  </a:lnTo>
                  <a:lnTo>
                    <a:pt x="1002" y="1377"/>
                  </a:lnTo>
                  <a:lnTo>
                    <a:pt x="1009" y="1380"/>
                  </a:lnTo>
                  <a:lnTo>
                    <a:pt x="1015" y="1383"/>
                  </a:lnTo>
                  <a:lnTo>
                    <a:pt x="1018" y="1387"/>
                  </a:lnTo>
                  <a:lnTo>
                    <a:pt x="1020" y="1394"/>
                  </a:lnTo>
                  <a:lnTo>
                    <a:pt x="1018" y="1402"/>
                  </a:lnTo>
                  <a:lnTo>
                    <a:pt x="1011" y="1409"/>
                  </a:lnTo>
                  <a:lnTo>
                    <a:pt x="1007" y="1417"/>
                  </a:lnTo>
                  <a:lnTo>
                    <a:pt x="1005" y="1425"/>
                  </a:lnTo>
                  <a:lnTo>
                    <a:pt x="1009" y="1434"/>
                  </a:lnTo>
                  <a:lnTo>
                    <a:pt x="1013" y="1444"/>
                  </a:lnTo>
                  <a:lnTo>
                    <a:pt x="1019" y="1455"/>
                  </a:lnTo>
                  <a:lnTo>
                    <a:pt x="1019" y="1465"/>
                  </a:lnTo>
                  <a:lnTo>
                    <a:pt x="1011" y="1474"/>
                  </a:lnTo>
                  <a:lnTo>
                    <a:pt x="1003" y="1483"/>
                  </a:lnTo>
                  <a:lnTo>
                    <a:pt x="997" y="1494"/>
                  </a:lnTo>
                  <a:lnTo>
                    <a:pt x="995" y="1504"/>
                  </a:lnTo>
                  <a:lnTo>
                    <a:pt x="995" y="1517"/>
                  </a:lnTo>
                  <a:lnTo>
                    <a:pt x="989" y="1521"/>
                  </a:lnTo>
                  <a:lnTo>
                    <a:pt x="982" y="1526"/>
                  </a:lnTo>
                  <a:lnTo>
                    <a:pt x="975" y="1529"/>
                  </a:lnTo>
                  <a:lnTo>
                    <a:pt x="969" y="1533"/>
                  </a:lnTo>
                  <a:lnTo>
                    <a:pt x="958" y="1529"/>
                  </a:lnTo>
                  <a:lnTo>
                    <a:pt x="947" y="1528"/>
                  </a:lnTo>
                  <a:lnTo>
                    <a:pt x="934" y="1529"/>
                  </a:lnTo>
                  <a:lnTo>
                    <a:pt x="922" y="1529"/>
                  </a:lnTo>
                  <a:lnTo>
                    <a:pt x="911" y="1529"/>
                  </a:lnTo>
                  <a:lnTo>
                    <a:pt x="899" y="1527"/>
                  </a:lnTo>
                  <a:lnTo>
                    <a:pt x="890" y="1523"/>
                  </a:lnTo>
                  <a:lnTo>
                    <a:pt x="882" y="1513"/>
                  </a:lnTo>
                  <a:lnTo>
                    <a:pt x="880" y="1504"/>
                  </a:lnTo>
                  <a:lnTo>
                    <a:pt x="879" y="1494"/>
                  </a:lnTo>
                  <a:lnTo>
                    <a:pt x="876" y="1485"/>
                  </a:lnTo>
                  <a:lnTo>
                    <a:pt x="868" y="1479"/>
                  </a:lnTo>
                  <a:lnTo>
                    <a:pt x="864" y="1476"/>
                  </a:lnTo>
                  <a:lnTo>
                    <a:pt x="861" y="1474"/>
                  </a:lnTo>
                  <a:lnTo>
                    <a:pt x="859" y="1470"/>
                  </a:lnTo>
                  <a:lnTo>
                    <a:pt x="857" y="1466"/>
                  </a:lnTo>
                  <a:lnTo>
                    <a:pt x="857" y="1449"/>
                  </a:lnTo>
                  <a:lnTo>
                    <a:pt x="860" y="1430"/>
                  </a:lnTo>
                  <a:lnTo>
                    <a:pt x="859" y="1415"/>
                  </a:lnTo>
                  <a:lnTo>
                    <a:pt x="845" y="1404"/>
                  </a:lnTo>
                  <a:lnTo>
                    <a:pt x="797" y="1358"/>
                  </a:lnTo>
                  <a:lnTo>
                    <a:pt x="797" y="1351"/>
                  </a:lnTo>
                  <a:lnTo>
                    <a:pt x="797" y="1344"/>
                  </a:lnTo>
                  <a:lnTo>
                    <a:pt x="795" y="1337"/>
                  </a:lnTo>
                  <a:lnTo>
                    <a:pt x="792" y="1331"/>
                  </a:lnTo>
                  <a:lnTo>
                    <a:pt x="789" y="1337"/>
                  </a:lnTo>
                  <a:lnTo>
                    <a:pt x="785" y="1344"/>
                  </a:lnTo>
                  <a:lnTo>
                    <a:pt x="782" y="1351"/>
                  </a:lnTo>
                  <a:lnTo>
                    <a:pt x="778" y="1358"/>
                  </a:lnTo>
                  <a:lnTo>
                    <a:pt x="774" y="1365"/>
                  </a:lnTo>
                  <a:lnTo>
                    <a:pt x="769" y="1368"/>
                  </a:lnTo>
                  <a:lnTo>
                    <a:pt x="762" y="1370"/>
                  </a:lnTo>
                  <a:lnTo>
                    <a:pt x="753" y="1369"/>
                  </a:lnTo>
                  <a:lnTo>
                    <a:pt x="747" y="1366"/>
                  </a:lnTo>
                  <a:lnTo>
                    <a:pt x="743" y="1362"/>
                  </a:lnTo>
                  <a:lnTo>
                    <a:pt x="737" y="1359"/>
                  </a:lnTo>
                  <a:lnTo>
                    <a:pt x="731" y="1356"/>
                  </a:lnTo>
                  <a:lnTo>
                    <a:pt x="725" y="1353"/>
                  </a:lnTo>
                  <a:lnTo>
                    <a:pt x="720" y="1351"/>
                  </a:lnTo>
                  <a:lnTo>
                    <a:pt x="713" y="1351"/>
                  </a:lnTo>
                  <a:lnTo>
                    <a:pt x="706" y="1353"/>
                  </a:lnTo>
                  <a:lnTo>
                    <a:pt x="700" y="1350"/>
                  </a:lnTo>
                  <a:lnTo>
                    <a:pt x="695" y="1344"/>
                  </a:lnTo>
                  <a:lnTo>
                    <a:pt x="691" y="1339"/>
                  </a:lnTo>
                  <a:lnTo>
                    <a:pt x="686" y="1335"/>
                  </a:lnTo>
                  <a:lnTo>
                    <a:pt x="678" y="1341"/>
                  </a:lnTo>
                  <a:lnTo>
                    <a:pt x="668" y="1344"/>
                  </a:lnTo>
                  <a:lnTo>
                    <a:pt x="660" y="1350"/>
                  </a:lnTo>
                  <a:lnTo>
                    <a:pt x="660" y="1360"/>
                  </a:lnTo>
                  <a:lnTo>
                    <a:pt x="676" y="1387"/>
                  </a:lnTo>
                  <a:lnTo>
                    <a:pt x="669" y="1395"/>
                  </a:lnTo>
                  <a:lnTo>
                    <a:pt x="663" y="1403"/>
                  </a:lnTo>
                  <a:lnTo>
                    <a:pt x="656" y="1411"/>
                  </a:lnTo>
                  <a:lnTo>
                    <a:pt x="649" y="1418"/>
                  </a:lnTo>
                  <a:lnTo>
                    <a:pt x="644" y="1425"/>
                  </a:lnTo>
                  <a:lnTo>
                    <a:pt x="635" y="1432"/>
                  </a:lnTo>
                  <a:lnTo>
                    <a:pt x="627" y="1437"/>
                  </a:lnTo>
                  <a:lnTo>
                    <a:pt x="619" y="1443"/>
                  </a:lnTo>
                  <a:lnTo>
                    <a:pt x="611" y="1445"/>
                  </a:lnTo>
                  <a:lnTo>
                    <a:pt x="604" y="1444"/>
                  </a:lnTo>
                  <a:lnTo>
                    <a:pt x="599" y="1442"/>
                  </a:lnTo>
                  <a:lnTo>
                    <a:pt x="592" y="1438"/>
                  </a:lnTo>
                  <a:lnTo>
                    <a:pt x="586" y="1435"/>
                  </a:lnTo>
                  <a:lnTo>
                    <a:pt x="579" y="1432"/>
                  </a:lnTo>
                  <a:lnTo>
                    <a:pt x="572" y="1430"/>
                  </a:lnTo>
                  <a:lnTo>
                    <a:pt x="565" y="1432"/>
                  </a:lnTo>
                  <a:lnTo>
                    <a:pt x="561" y="1435"/>
                  </a:lnTo>
                  <a:lnTo>
                    <a:pt x="556" y="1437"/>
                  </a:lnTo>
                  <a:lnTo>
                    <a:pt x="551" y="1440"/>
                  </a:lnTo>
                  <a:lnTo>
                    <a:pt x="546" y="1442"/>
                  </a:lnTo>
                  <a:lnTo>
                    <a:pt x="541" y="1443"/>
                  </a:lnTo>
                  <a:lnTo>
                    <a:pt x="535" y="1443"/>
                  </a:lnTo>
                  <a:lnTo>
                    <a:pt x="531" y="1442"/>
                  </a:lnTo>
                  <a:lnTo>
                    <a:pt x="525" y="1441"/>
                  </a:lnTo>
                  <a:lnTo>
                    <a:pt x="508" y="1427"/>
                  </a:lnTo>
                  <a:lnTo>
                    <a:pt x="501" y="1406"/>
                  </a:lnTo>
                  <a:lnTo>
                    <a:pt x="497" y="1383"/>
                  </a:lnTo>
                  <a:lnTo>
                    <a:pt x="494" y="1361"/>
                  </a:lnTo>
                  <a:lnTo>
                    <a:pt x="487" y="1360"/>
                  </a:lnTo>
                  <a:lnTo>
                    <a:pt x="480" y="1359"/>
                  </a:lnTo>
                  <a:lnTo>
                    <a:pt x="473" y="1358"/>
                  </a:lnTo>
                  <a:lnTo>
                    <a:pt x="466" y="1354"/>
                  </a:lnTo>
                  <a:lnTo>
                    <a:pt x="459" y="1352"/>
                  </a:lnTo>
                  <a:lnTo>
                    <a:pt x="455" y="1347"/>
                  </a:lnTo>
                  <a:lnTo>
                    <a:pt x="450" y="1342"/>
                  </a:lnTo>
                  <a:lnTo>
                    <a:pt x="446" y="1335"/>
                  </a:lnTo>
                  <a:lnTo>
                    <a:pt x="441" y="1334"/>
                  </a:lnTo>
                  <a:lnTo>
                    <a:pt x="434" y="1332"/>
                  </a:lnTo>
                  <a:lnTo>
                    <a:pt x="427" y="1332"/>
                  </a:lnTo>
                  <a:lnTo>
                    <a:pt x="421" y="1330"/>
                  </a:lnTo>
                  <a:lnTo>
                    <a:pt x="412" y="1327"/>
                  </a:lnTo>
                  <a:lnTo>
                    <a:pt x="403" y="1321"/>
                  </a:lnTo>
                  <a:lnTo>
                    <a:pt x="395" y="1314"/>
                  </a:lnTo>
                  <a:lnTo>
                    <a:pt x="388" y="1306"/>
                  </a:lnTo>
                  <a:lnTo>
                    <a:pt x="384" y="1293"/>
                  </a:lnTo>
                  <a:lnTo>
                    <a:pt x="384" y="1280"/>
                  </a:lnTo>
                  <a:lnTo>
                    <a:pt x="388" y="1267"/>
                  </a:lnTo>
                  <a:lnTo>
                    <a:pt x="392" y="1253"/>
                  </a:lnTo>
                  <a:lnTo>
                    <a:pt x="396" y="1241"/>
                  </a:lnTo>
                  <a:lnTo>
                    <a:pt x="396" y="1230"/>
                  </a:lnTo>
                  <a:lnTo>
                    <a:pt x="391" y="1220"/>
                  </a:lnTo>
                  <a:lnTo>
                    <a:pt x="378" y="1210"/>
                  </a:lnTo>
                  <a:lnTo>
                    <a:pt x="373" y="1206"/>
                  </a:lnTo>
                  <a:lnTo>
                    <a:pt x="369" y="1199"/>
                  </a:lnTo>
                  <a:lnTo>
                    <a:pt x="363" y="1194"/>
                  </a:lnTo>
                  <a:lnTo>
                    <a:pt x="357" y="1192"/>
                  </a:lnTo>
                  <a:lnTo>
                    <a:pt x="344" y="1194"/>
                  </a:lnTo>
                  <a:lnTo>
                    <a:pt x="335" y="1199"/>
                  </a:lnTo>
                  <a:lnTo>
                    <a:pt x="328" y="1207"/>
                  </a:lnTo>
                  <a:lnTo>
                    <a:pt x="323" y="1216"/>
                  </a:lnTo>
                  <a:lnTo>
                    <a:pt x="317" y="1227"/>
                  </a:lnTo>
                  <a:lnTo>
                    <a:pt x="312" y="1237"/>
                  </a:lnTo>
                  <a:lnTo>
                    <a:pt x="305" y="1245"/>
                  </a:lnTo>
                  <a:lnTo>
                    <a:pt x="295" y="1252"/>
                  </a:lnTo>
                  <a:lnTo>
                    <a:pt x="287" y="1255"/>
                  </a:lnTo>
                  <a:lnTo>
                    <a:pt x="278" y="1256"/>
                  </a:lnTo>
                  <a:lnTo>
                    <a:pt x="269" y="1258"/>
                  </a:lnTo>
                  <a:lnTo>
                    <a:pt x="260" y="1256"/>
                  </a:lnTo>
                  <a:lnTo>
                    <a:pt x="252" y="1255"/>
                  </a:lnTo>
                  <a:lnTo>
                    <a:pt x="242" y="1253"/>
                  </a:lnTo>
                  <a:lnTo>
                    <a:pt x="234" y="1250"/>
                  </a:lnTo>
                  <a:lnTo>
                    <a:pt x="227" y="1245"/>
                  </a:lnTo>
                  <a:lnTo>
                    <a:pt x="223" y="1239"/>
                  </a:lnTo>
                  <a:lnTo>
                    <a:pt x="218" y="1232"/>
                  </a:lnTo>
                  <a:lnTo>
                    <a:pt x="214" y="1228"/>
                  </a:lnTo>
                  <a:lnTo>
                    <a:pt x="206" y="1225"/>
                  </a:lnTo>
                  <a:lnTo>
                    <a:pt x="193" y="1225"/>
                  </a:lnTo>
                  <a:lnTo>
                    <a:pt x="180" y="1232"/>
                  </a:lnTo>
                  <a:lnTo>
                    <a:pt x="169" y="1241"/>
                  </a:lnTo>
                  <a:lnTo>
                    <a:pt x="157" y="1251"/>
                  </a:lnTo>
                  <a:lnTo>
                    <a:pt x="146" y="1259"/>
                  </a:lnTo>
                  <a:lnTo>
                    <a:pt x="135" y="1261"/>
                  </a:lnTo>
                  <a:lnTo>
                    <a:pt x="125" y="1255"/>
                  </a:lnTo>
                  <a:lnTo>
                    <a:pt x="114" y="1239"/>
                  </a:lnTo>
                  <a:lnTo>
                    <a:pt x="108" y="1209"/>
                  </a:lnTo>
                  <a:lnTo>
                    <a:pt x="104" y="1177"/>
                  </a:lnTo>
                  <a:lnTo>
                    <a:pt x="106" y="1145"/>
                  </a:lnTo>
                  <a:lnTo>
                    <a:pt x="114" y="1115"/>
                  </a:lnTo>
                  <a:lnTo>
                    <a:pt x="119" y="1110"/>
                  </a:lnTo>
                  <a:lnTo>
                    <a:pt x="125" y="1108"/>
                  </a:lnTo>
                  <a:lnTo>
                    <a:pt x="132" y="1106"/>
                  </a:lnTo>
                  <a:lnTo>
                    <a:pt x="138" y="1104"/>
                  </a:lnTo>
                  <a:lnTo>
                    <a:pt x="143" y="1100"/>
                  </a:lnTo>
                  <a:lnTo>
                    <a:pt x="148" y="1095"/>
                  </a:lnTo>
                  <a:lnTo>
                    <a:pt x="153" y="1089"/>
                  </a:lnTo>
                  <a:lnTo>
                    <a:pt x="157" y="1084"/>
                  </a:lnTo>
                  <a:lnTo>
                    <a:pt x="162" y="1079"/>
                  </a:lnTo>
                  <a:lnTo>
                    <a:pt x="166" y="1074"/>
                  </a:lnTo>
                  <a:lnTo>
                    <a:pt x="171" y="1070"/>
                  </a:lnTo>
                  <a:lnTo>
                    <a:pt x="178" y="1068"/>
                  </a:lnTo>
                  <a:lnTo>
                    <a:pt x="181" y="1058"/>
                  </a:lnTo>
                  <a:lnTo>
                    <a:pt x="181" y="1048"/>
                  </a:lnTo>
                  <a:lnTo>
                    <a:pt x="180" y="1039"/>
                  </a:lnTo>
                  <a:lnTo>
                    <a:pt x="182" y="1028"/>
                  </a:lnTo>
                  <a:lnTo>
                    <a:pt x="185" y="1018"/>
                  </a:lnTo>
                  <a:lnTo>
                    <a:pt x="189" y="1007"/>
                  </a:lnTo>
                  <a:lnTo>
                    <a:pt x="195" y="997"/>
                  </a:lnTo>
                  <a:lnTo>
                    <a:pt x="203" y="989"/>
                  </a:lnTo>
                  <a:lnTo>
                    <a:pt x="209" y="987"/>
                  </a:lnTo>
                  <a:lnTo>
                    <a:pt x="216" y="985"/>
                  </a:lnTo>
                  <a:lnTo>
                    <a:pt x="222" y="982"/>
                  </a:lnTo>
                  <a:lnTo>
                    <a:pt x="229" y="981"/>
                  </a:lnTo>
                  <a:lnTo>
                    <a:pt x="236" y="979"/>
                  </a:lnTo>
                  <a:lnTo>
                    <a:pt x="241" y="975"/>
                  </a:lnTo>
                  <a:lnTo>
                    <a:pt x="246" y="972"/>
                  </a:lnTo>
                  <a:lnTo>
                    <a:pt x="250" y="966"/>
                  </a:lnTo>
                  <a:lnTo>
                    <a:pt x="255" y="950"/>
                  </a:lnTo>
                  <a:lnTo>
                    <a:pt x="256" y="933"/>
                  </a:lnTo>
                  <a:lnTo>
                    <a:pt x="260" y="918"/>
                  </a:lnTo>
                  <a:lnTo>
                    <a:pt x="271" y="906"/>
                  </a:lnTo>
                  <a:lnTo>
                    <a:pt x="280" y="905"/>
                  </a:lnTo>
                  <a:lnTo>
                    <a:pt x="289" y="903"/>
                  </a:lnTo>
                  <a:lnTo>
                    <a:pt x="297" y="898"/>
                  </a:lnTo>
                  <a:lnTo>
                    <a:pt x="305" y="895"/>
                  </a:lnTo>
                  <a:lnTo>
                    <a:pt x="313" y="891"/>
                  </a:lnTo>
                  <a:lnTo>
                    <a:pt x="321" y="888"/>
                  </a:lnTo>
                  <a:lnTo>
                    <a:pt x="329" y="888"/>
                  </a:lnTo>
                  <a:lnTo>
                    <a:pt x="338" y="889"/>
                  </a:lnTo>
                  <a:lnTo>
                    <a:pt x="343" y="887"/>
                  </a:lnTo>
                  <a:lnTo>
                    <a:pt x="345" y="883"/>
                  </a:lnTo>
                  <a:lnTo>
                    <a:pt x="347" y="879"/>
                  </a:lnTo>
                  <a:lnTo>
                    <a:pt x="350" y="875"/>
                  </a:lnTo>
                  <a:lnTo>
                    <a:pt x="340" y="866"/>
                  </a:lnTo>
                  <a:lnTo>
                    <a:pt x="333" y="857"/>
                  </a:lnTo>
                  <a:lnTo>
                    <a:pt x="328" y="846"/>
                  </a:lnTo>
                  <a:lnTo>
                    <a:pt x="325" y="835"/>
                  </a:lnTo>
                  <a:lnTo>
                    <a:pt x="320" y="836"/>
                  </a:lnTo>
                  <a:lnTo>
                    <a:pt x="313" y="838"/>
                  </a:lnTo>
                  <a:lnTo>
                    <a:pt x="307" y="839"/>
                  </a:lnTo>
                  <a:lnTo>
                    <a:pt x="300" y="841"/>
                  </a:lnTo>
                  <a:lnTo>
                    <a:pt x="294" y="841"/>
                  </a:lnTo>
                  <a:lnTo>
                    <a:pt x="287" y="841"/>
                  </a:lnTo>
                  <a:lnTo>
                    <a:pt x="282" y="838"/>
                  </a:lnTo>
                  <a:lnTo>
                    <a:pt x="276" y="836"/>
                  </a:lnTo>
                  <a:lnTo>
                    <a:pt x="272" y="831"/>
                  </a:lnTo>
                  <a:lnTo>
                    <a:pt x="270" y="826"/>
                  </a:lnTo>
                  <a:lnTo>
                    <a:pt x="269" y="820"/>
                  </a:lnTo>
                  <a:lnTo>
                    <a:pt x="267" y="814"/>
                  </a:lnTo>
                  <a:lnTo>
                    <a:pt x="256" y="806"/>
                  </a:lnTo>
                  <a:lnTo>
                    <a:pt x="250" y="796"/>
                  </a:lnTo>
                  <a:lnTo>
                    <a:pt x="247" y="784"/>
                  </a:lnTo>
                  <a:lnTo>
                    <a:pt x="244" y="773"/>
                  </a:lnTo>
                  <a:lnTo>
                    <a:pt x="240" y="785"/>
                  </a:lnTo>
                  <a:lnTo>
                    <a:pt x="238" y="799"/>
                  </a:lnTo>
                  <a:lnTo>
                    <a:pt x="233" y="812"/>
                  </a:lnTo>
                  <a:lnTo>
                    <a:pt x="224" y="822"/>
                  </a:lnTo>
                  <a:lnTo>
                    <a:pt x="215" y="825"/>
                  </a:lnTo>
                  <a:lnTo>
                    <a:pt x="208" y="823"/>
                  </a:lnTo>
                  <a:lnTo>
                    <a:pt x="201" y="820"/>
                  </a:lnTo>
                  <a:lnTo>
                    <a:pt x="194" y="815"/>
                  </a:lnTo>
                  <a:lnTo>
                    <a:pt x="188" y="810"/>
                  </a:lnTo>
                  <a:lnTo>
                    <a:pt x="181" y="806"/>
                  </a:lnTo>
                  <a:lnTo>
                    <a:pt x="173" y="804"/>
                  </a:lnTo>
                  <a:lnTo>
                    <a:pt x="165" y="806"/>
                  </a:lnTo>
                  <a:lnTo>
                    <a:pt x="156" y="808"/>
                  </a:lnTo>
                  <a:lnTo>
                    <a:pt x="150" y="815"/>
                  </a:lnTo>
                  <a:lnTo>
                    <a:pt x="147" y="823"/>
                  </a:lnTo>
                  <a:lnTo>
                    <a:pt x="146" y="833"/>
                  </a:lnTo>
                  <a:lnTo>
                    <a:pt x="143" y="841"/>
                  </a:lnTo>
                  <a:lnTo>
                    <a:pt x="140" y="849"/>
                  </a:lnTo>
                  <a:lnTo>
                    <a:pt x="133" y="852"/>
                  </a:lnTo>
                  <a:lnTo>
                    <a:pt x="121" y="853"/>
                  </a:lnTo>
                  <a:lnTo>
                    <a:pt x="114" y="851"/>
                  </a:lnTo>
                  <a:lnTo>
                    <a:pt x="106" y="849"/>
                  </a:lnTo>
                  <a:lnTo>
                    <a:pt x="100" y="844"/>
                  </a:lnTo>
                  <a:lnTo>
                    <a:pt x="94" y="839"/>
                  </a:lnTo>
                  <a:lnTo>
                    <a:pt x="87" y="834"/>
                  </a:lnTo>
                  <a:lnTo>
                    <a:pt x="82" y="828"/>
                  </a:lnTo>
                  <a:lnTo>
                    <a:pt x="78" y="821"/>
                  </a:lnTo>
                  <a:lnTo>
                    <a:pt x="75" y="814"/>
                  </a:lnTo>
                  <a:lnTo>
                    <a:pt x="76" y="793"/>
                  </a:lnTo>
                  <a:lnTo>
                    <a:pt x="79" y="772"/>
                  </a:lnTo>
                  <a:lnTo>
                    <a:pt x="74" y="752"/>
                  </a:lnTo>
                  <a:lnTo>
                    <a:pt x="59" y="738"/>
                  </a:lnTo>
                  <a:lnTo>
                    <a:pt x="50" y="735"/>
                  </a:lnTo>
                  <a:lnTo>
                    <a:pt x="41" y="731"/>
                  </a:lnTo>
                  <a:lnTo>
                    <a:pt x="32" y="727"/>
                  </a:lnTo>
                  <a:lnTo>
                    <a:pt x="22" y="722"/>
                  </a:lnTo>
                  <a:lnTo>
                    <a:pt x="14" y="715"/>
                  </a:lnTo>
                  <a:lnTo>
                    <a:pt x="8" y="708"/>
                  </a:lnTo>
                  <a:lnTo>
                    <a:pt x="5" y="699"/>
                  </a:lnTo>
                  <a:lnTo>
                    <a:pt x="4" y="689"/>
                  </a:lnTo>
                  <a:lnTo>
                    <a:pt x="5" y="675"/>
                  </a:lnTo>
                  <a:lnTo>
                    <a:pt x="7" y="661"/>
                  </a:lnTo>
                  <a:lnTo>
                    <a:pt x="12" y="649"/>
                  </a:lnTo>
                  <a:lnTo>
                    <a:pt x="18" y="638"/>
                  </a:lnTo>
                  <a:lnTo>
                    <a:pt x="15" y="629"/>
                  </a:lnTo>
                  <a:lnTo>
                    <a:pt x="15" y="619"/>
                  </a:lnTo>
                  <a:lnTo>
                    <a:pt x="15" y="610"/>
                  </a:lnTo>
                  <a:lnTo>
                    <a:pt x="19" y="602"/>
                  </a:lnTo>
                  <a:lnTo>
                    <a:pt x="33" y="586"/>
                  </a:lnTo>
                  <a:lnTo>
                    <a:pt x="33" y="579"/>
                  </a:lnTo>
                  <a:lnTo>
                    <a:pt x="34" y="572"/>
                  </a:lnTo>
                  <a:lnTo>
                    <a:pt x="37" y="565"/>
                  </a:lnTo>
                  <a:lnTo>
                    <a:pt x="41" y="560"/>
                  </a:lnTo>
                  <a:lnTo>
                    <a:pt x="46" y="555"/>
                  </a:lnTo>
                  <a:lnTo>
                    <a:pt x="51" y="552"/>
                  </a:lnTo>
                  <a:lnTo>
                    <a:pt x="57" y="549"/>
                  </a:lnTo>
                  <a:lnTo>
                    <a:pt x="64" y="548"/>
                  </a:lnTo>
                  <a:lnTo>
                    <a:pt x="58" y="538"/>
                  </a:lnTo>
                  <a:lnTo>
                    <a:pt x="52" y="526"/>
                  </a:lnTo>
                  <a:lnTo>
                    <a:pt x="49" y="514"/>
                  </a:lnTo>
                  <a:lnTo>
                    <a:pt x="50" y="501"/>
                  </a:lnTo>
                  <a:lnTo>
                    <a:pt x="55" y="497"/>
                  </a:lnTo>
                  <a:lnTo>
                    <a:pt x="60" y="496"/>
                  </a:lnTo>
                  <a:lnTo>
                    <a:pt x="66" y="496"/>
                  </a:lnTo>
                  <a:lnTo>
                    <a:pt x="73" y="495"/>
                  </a:lnTo>
                  <a:lnTo>
                    <a:pt x="78" y="494"/>
                  </a:lnTo>
                  <a:lnTo>
                    <a:pt x="82" y="492"/>
                  </a:lnTo>
                  <a:lnTo>
                    <a:pt x="83" y="486"/>
                  </a:lnTo>
                  <a:lnTo>
                    <a:pt x="82" y="479"/>
                  </a:lnTo>
                  <a:lnTo>
                    <a:pt x="72" y="469"/>
                  </a:lnTo>
                  <a:lnTo>
                    <a:pt x="59" y="458"/>
                  </a:lnTo>
                  <a:lnTo>
                    <a:pt x="44" y="449"/>
                  </a:lnTo>
                  <a:lnTo>
                    <a:pt x="30" y="440"/>
                  </a:lnTo>
                  <a:lnTo>
                    <a:pt x="19" y="429"/>
                  </a:lnTo>
                  <a:lnTo>
                    <a:pt x="12" y="417"/>
                  </a:lnTo>
                  <a:lnTo>
                    <a:pt x="11" y="403"/>
                  </a:lnTo>
                  <a:lnTo>
                    <a:pt x="18" y="386"/>
                  </a:lnTo>
                  <a:lnTo>
                    <a:pt x="26" y="380"/>
                  </a:lnTo>
                  <a:lnTo>
                    <a:pt x="33" y="373"/>
                  </a:lnTo>
                  <a:lnTo>
                    <a:pt x="37" y="366"/>
                  </a:lnTo>
                  <a:lnTo>
                    <a:pt x="38" y="357"/>
                  </a:lnTo>
                  <a:lnTo>
                    <a:pt x="33" y="351"/>
                  </a:lnTo>
                  <a:lnTo>
                    <a:pt x="26" y="345"/>
                  </a:lnTo>
                  <a:lnTo>
                    <a:pt x="19" y="340"/>
                  </a:lnTo>
                  <a:lnTo>
                    <a:pt x="12" y="333"/>
                  </a:lnTo>
                  <a:lnTo>
                    <a:pt x="6" y="326"/>
                  </a:lnTo>
                  <a:lnTo>
                    <a:pt x="2" y="318"/>
                  </a:lnTo>
                  <a:lnTo>
                    <a:pt x="0" y="310"/>
                  </a:lnTo>
                  <a:lnTo>
                    <a:pt x="2" y="299"/>
                  </a:lnTo>
                  <a:lnTo>
                    <a:pt x="4" y="291"/>
                  </a:lnTo>
                  <a:lnTo>
                    <a:pt x="7" y="282"/>
                  </a:lnTo>
                  <a:lnTo>
                    <a:pt x="12" y="274"/>
                  </a:lnTo>
                  <a:lnTo>
                    <a:pt x="18" y="267"/>
                  </a:lnTo>
                  <a:lnTo>
                    <a:pt x="25" y="260"/>
                  </a:lnTo>
                  <a:lnTo>
                    <a:pt x="33" y="254"/>
                  </a:lnTo>
                  <a:lnTo>
                    <a:pt x="41" y="251"/>
                  </a:lnTo>
                  <a:lnTo>
                    <a:pt x="49" y="247"/>
                  </a:lnTo>
                  <a:lnTo>
                    <a:pt x="76" y="245"/>
                  </a:lnTo>
                  <a:lnTo>
                    <a:pt x="85" y="236"/>
                  </a:lnTo>
                  <a:lnTo>
                    <a:pt x="93" y="230"/>
                  </a:lnTo>
                  <a:lnTo>
                    <a:pt x="103" y="226"/>
                  </a:lnTo>
                  <a:lnTo>
                    <a:pt x="113" y="222"/>
                  </a:lnTo>
                  <a:lnTo>
                    <a:pt x="124" y="219"/>
                  </a:lnTo>
                  <a:lnTo>
                    <a:pt x="134" y="215"/>
                  </a:lnTo>
                  <a:lnTo>
                    <a:pt x="144" y="211"/>
                  </a:lnTo>
                  <a:lnTo>
                    <a:pt x="154" y="204"/>
                  </a:lnTo>
                  <a:lnTo>
                    <a:pt x="161" y="204"/>
                  </a:lnTo>
                  <a:lnTo>
                    <a:pt x="168" y="206"/>
                  </a:lnTo>
                  <a:lnTo>
                    <a:pt x="174" y="207"/>
                  </a:lnTo>
                  <a:lnTo>
                    <a:pt x="181" y="206"/>
                  </a:lnTo>
                  <a:lnTo>
                    <a:pt x="187" y="199"/>
                  </a:lnTo>
                  <a:lnTo>
                    <a:pt x="189" y="191"/>
                  </a:lnTo>
                  <a:lnTo>
                    <a:pt x="191" y="182"/>
                  </a:lnTo>
                  <a:lnTo>
                    <a:pt x="193" y="174"/>
                  </a:lnTo>
                  <a:lnTo>
                    <a:pt x="202" y="163"/>
                  </a:lnTo>
                  <a:lnTo>
                    <a:pt x="212" y="154"/>
                  </a:lnTo>
                  <a:lnTo>
                    <a:pt x="224" y="146"/>
                  </a:lnTo>
                  <a:lnTo>
                    <a:pt x="236" y="139"/>
                  </a:lnTo>
                  <a:lnTo>
                    <a:pt x="248" y="135"/>
                  </a:lnTo>
                  <a:lnTo>
                    <a:pt x="261" y="131"/>
                  </a:lnTo>
                  <a:lnTo>
                    <a:pt x="274" y="130"/>
                  </a:lnTo>
                  <a:lnTo>
                    <a:pt x="287" y="131"/>
                  </a:lnTo>
                  <a:lnTo>
                    <a:pt x="294" y="133"/>
                  </a:lnTo>
                  <a:lnTo>
                    <a:pt x="301" y="137"/>
                  </a:lnTo>
                  <a:lnTo>
                    <a:pt x="307" y="141"/>
                  </a:lnTo>
                  <a:lnTo>
                    <a:pt x="314" y="146"/>
                  </a:lnTo>
                  <a:lnTo>
                    <a:pt x="320" y="151"/>
                  </a:lnTo>
                  <a:lnTo>
                    <a:pt x="325" y="155"/>
                  </a:lnTo>
                  <a:lnTo>
                    <a:pt x="332" y="160"/>
                  </a:lnTo>
                  <a:lnTo>
                    <a:pt x="338" y="164"/>
                  </a:lnTo>
                  <a:lnTo>
                    <a:pt x="348" y="152"/>
                  </a:lnTo>
                  <a:lnTo>
                    <a:pt x="353" y="137"/>
                  </a:lnTo>
                  <a:lnTo>
                    <a:pt x="357" y="122"/>
                  </a:lnTo>
                  <a:lnTo>
                    <a:pt x="367" y="109"/>
                  </a:lnTo>
                  <a:lnTo>
                    <a:pt x="384" y="97"/>
                  </a:lnTo>
                  <a:lnTo>
                    <a:pt x="403" y="87"/>
                  </a:lnTo>
                  <a:lnTo>
                    <a:pt x="423" y="79"/>
                  </a:lnTo>
                  <a:lnTo>
                    <a:pt x="444" y="75"/>
                  </a:lnTo>
                  <a:lnTo>
                    <a:pt x="466" y="74"/>
                  </a:lnTo>
                  <a:lnTo>
                    <a:pt x="488" y="75"/>
                  </a:lnTo>
                  <a:lnTo>
                    <a:pt x="509" y="80"/>
                  </a:lnTo>
                  <a:lnTo>
                    <a:pt x="528" y="90"/>
                  </a:lnTo>
                  <a:lnTo>
                    <a:pt x="535" y="94"/>
                  </a:lnTo>
                  <a:lnTo>
                    <a:pt x="542" y="98"/>
                  </a:lnTo>
                  <a:lnTo>
                    <a:pt x="549" y="98"/>
                  </a:lnTo>
                  <a:lnTo>
                    <a:pt x="557" y="94"/>
                  </a:lnTo>
                  <a:lnTo>
                    <a:pt x="570" y="88"/>
                  </a:lnTo>
                  <a:lnTo>
                    <a:pt x="578" y="79"/>
                  </a:lnTo>
                  <a:lnTo>
                    <a:pt x="585" y="70"/>
                  </a:lnTo>
                  <a:lnTo>
                    <a:pt x="591" y="59"/>
                  </a:lnTo>
                  <a:lnTo>
                    <a:pt x="596" y="48"/>
                  </a:lnTo>
                  <a:lnTo>
                    <a:pt x="603" y="38"/>
                  </a:lnTo>
                  <a:lnTo>
                    <a:pt x="612" y="30"/>
                  </a:lnTo>
                  <a:lnTo>
                    <a:pt x="624" y="23"/>
                  </a:lnTo>
                  <a:lnTo>
                    <a:pt x="640" y="16"/>
                  </a:lnTo>
                  <a:lnTo>
                    <a:pt x="657" y="10"/>
                  </a:lnTo>
                  <a:lnTo>
                    <a:pt x="676" y="4"/>
                  </a:lnTo>
                  <a:lnTo>
                    <a:pt x="694" y="1"/>
                  </a:lnTo>
                  <a:lnTo>
                    <a:pt x="713" y="0"/>
                  </a:lnTo>
                  <a:lnTo>
                    <a:pt x="731" y="1"/>
                  </a:lnTo>
                  <a:lnTo>
                    <a:pt x="750" y="4"/>
                  </a:lnTo>
                  <a:lnTo>
                    <a:pt x="767" y="10"/>
                  </a:lnTo>
                  <a:lnTo>
                    <a:pt x="774" y="14"/>
                  </a:lnTo>
                  <a:lnTo>
                    <a:pt x="781" y="17"/>
                  </a:lnTo>
                  <a:lnTo>
                    <a:pt x="788" y="22"/>
                  </a:lnTo>
                  <a:lnTo>
                    <a:pt x="795" y="26"/>
                  </a:lnTo>
                  <a:lnTo>
                    <a:pt x="800" y="31"/>
                  </a:lnTo>
                  <a:lnTo>
                    <a:pt x="807" y="35"/>
                  </a:lnTo>
                  <a:lnTo>
                    <a:pt x="813" y="41"/>
                  </a:lnTo>
                  <a:lnTo>
                    <a:pt x="819" y="47"/>
                  </a:ln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580" name="Freeform 1070"/>
            <p:cNvSpPr>
              <a:spLocks/>
            </p:cNvSpPr>
            <p:nvPr/>
          </p:nvSpPr>
          <p:spPr bwMode="auto">
            <a:xfrm>
              <a:off x="1703" y="1169"/>
              <a:ext cx="16" cy="11"/>
            </a:xfrm>
            <a:custGeom>
              <a:avLst/>
              <a:gdLst>
                <a:gd name="T0" fmla="*/ 0 w 63"/>
                <a:gd name="T1" fmla="*/ 0 h 31"/>
                <a:gd name="T2" fmla="*/ 0 w 63"/>
                <a:gd name="T3" fmla="*/ 0 h 31"/>
                <a:gd name="T4" fmla="*/ 0 w 63"/>
                <a:gd name="T5" fmla="*/ 0 h 31"/>
                <a:gd name="T6" fmla="*/ 0 w 63"/>
                <a:gd name="T7" fmla="*/ 0 h 31"/>
                <a:gd name="T8" fmla="*/ 0 w 63"/>
                <a:gd name="T9" fmla="*/ 0 h 31"/>
                <a:gd name="T10" fmla="*/ 0 w 63"/>
                <a:gd name="T11" fmla="*/ 0 h 31"/>
                <a:gd name="T12" fmla="*/ 0 w 63"/>
                <a:gd name="T13" fmla="*/ 0 h 31"/>
                <a:gd name="T14" fmla="*/ 0 w 63"/>
                <a:gd name="T15" fmla="*/ 0 h 31"/>
                <a:gd name="T16" fmla="*/ 0 w 63"/>
                <a:gd name="T17" fmla="*/ 0 h 31"/>
                <a:gd name="T18" fmla="*/ 0 w 63"/>
                <a:gd name="T19" fmla="*/ 0 h 31"/>
                <a:gd name="T20" fmla="*/ 0 w 63"/>
                <a:gd name="T21" fmla="*/ 0 h 31"/>
                <a:gd name="T22" fmla="*/ 0 w 63"/>
                <a:gd name="T23" fmla="*/ 0 h 31"/>
                <a:gd name="T24" fmla="*/ 0 w 63"/>
                <a:gd name="T25" fmla="*/ 0 h 31"/>
                <a:gd name="T26" fmla="*/ 0 w 63"/>
                <a:gd name="T27" fmla="*/ 0 h 31"/>
                <a:gd name="T28" fmla="*/ 0 w 63"/>
                <a:gd name="T29" fmla="*/ 0 h 31"/>
                <a:gd name="T30" fmla="*/ 0 w 63"/>
                <a:gd name="T31" fmla="*/ 0 h 31"/>
                <a:gd name="T32" fmla="*/ 0 w 63"/>
                <a:gd name="T33" fmla="*/ 0 h 31"/>
                <a:gd name="T34" fmla="*/ 0 w 63"/>
                <a:gd name="T35" fmla="*/ 0 h 31"/>
                <a:gd name="T36" fmla="*/ 0 w 63"/>
                <a:gd name="T37" fmla="*/ 0 h 31"/>
                <a:gd name="T38" fmla="*/ 0 w 63"/>
                <a:gd name="T39" fmla="*/ 0 h 31"/>
                <a:gd name="T40" fmla="*/ 0 w 63"/>
                <a:gd name="T41" fmla="*/ 0 h 31"/>
                <a:gd name="T42" fmla="*/ 0 w 63"/>
                <a:gd name="T43" fmla="*/ 0 h 3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3" h="31">
                  <a:moveTo>
                    <a:pt x="63" y="6"/>
                  </a:moveTo>
                  <a:lnTo>
                    <a:pt x="61" y="13"/>
                  </a:lnTo>
                  <a:lnTo>
                    <a:pt x="56" y="18"/>
                  </a:lnTo>
                  <a:lnTo>
                    <a:pt x="51" y="23"/>
                  </a:lnTo>
                  <a:lnTo>
                    <a:pt x="46" y="28"/>
                  </a:lnTo>
                  <a:lnTo>
                    <a:pt x="40" y="30"/>
                  </a:lnTo>
                  <a:lnTo>
                    <a:pt x="34" y="31"/>
                  </a:lnTo>
                  <a:lnTo>
                    <a:pt x="28" y="31"/>
                  </a:lnTo>
                  <a:lnTo>
                    <a:pt x="23" y="31"/>
                  </a:lnTo>
                  <a:lnTo>
                    <a:pt x="17" y="31"/>
                  </a:lnTo>
                  <a:lnTo>
                    <a:pt x="10" y="30"/>
                  </a:lnTo>
                  <a:lnTo>
                    <a:pt x="5" y="28"/>
                  </a:lnTo>
                  <a:lnTo>
                    <a:pt x="0" y="25"/>
                  </a:lnTo>
                  <a:lnTo>
                    <a:pt x="5" y="21"/>
                  </a:lnTo>
                  <a:lnTo>
                    <a:pt x="11" y="16"/>
                  </a:lnTo>
                  <a:lnTo>
                    <a:pt x="18" y="11"/>
                  </a:lnTo>
                  <a:lnTo>
                    <a:pt x="26" y="7"/>
                  </a:lnTo>
                  <a:lnTo>
                    <a:pt x="33" y="5"/>
                  </a:lnTo>
                  <a:lnTo>
                    <a:pt x="41" y="1"/>
                  </a:lnTo>
                  <a:lnTo>
                    <a:pt x="50" y="0"/>
                  </a:lnTo>
                  <a:lnTo>
                    <a:pt x="58" y="0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81" name="Freeform 1071"/>
            <p:cNvSpPr>
              <a:spLocks/>
            </p:cNvSpPr>
            <p:nvPr/>
          </p:nvSpPr>
          <p:spPr bwMode="auto">
            <a:xfrm>
              <a:off x="1774" y="1177"/>
              <a:ext cx="24" cy="13"/>
            </a:xfrm>
            <a:custGeom>
              <a:avLst/>
              <a:gdLst>
                <a:gd name="T0" fmla="*/ 0 w 95"/>
                <a:gd name="T1" fmla="*/ 0 h 41"/>
                <a:gd name="T2" fmla="*/ 0 w 95"/>
                <a:gd name="T3" fmla="*/ 0 h 41"/>
                <a:gd name="T4" fmla="*/ 0 w 95"/>
                <a:gd name="T5" fmla="*/ 0 h 41"/>
                <a:gd name="T6" fmla="*/ 0 w 95"/>
                <a:gd name="T7" fmla="*/ 0 h 41"/>
                <a:gd name="T8" fmla="*/ 0 w 95"/>
                <a:gd name="T9" fmla="*/ 0 h 41"/>
                <a:gd name="T10" fmla="*/ 0 w 95"/>
                <a:gd name="T11" fmla="*/ 0 h 41"/>
                <a:gd name="T12" fmla="*/ 0 w 95"/>
                <a:gd name="T13" fmla="*/ 0 h 41"/>
                <a:gd name="T14" fmla="*/ 0 w 95"/>
                <a:gd name="T15" fmla="*/ 0 h 41"/>
                <a:gd name="T16" fmla="*/ 0 w 95"/>
                <a:gd name="T17" fmla="*/ 0 h 41"/>
                <a:gd name="T18" fmla="*/ 0 w 95"/>
                <a:gd name="T19" fmla="*/ 0 h 41"/>
                <a:gd name="T20" fmla="*/ 0 w 95"/>
                <a:gd name="T21" fmla="*/ 0 h 41"/>
                <a:gd name="T22" fmla="*/ 0 w 95"/>
                <a:gd name="T23" fmla="*/ 0 h 41"/>
                <a:gd name="T24" fmla="*/ 0 w 95"/>
                <a:gd name="T25" fmla="*/ 0 h 41"/>
                <a:gd name="T26" fmla="*/ 0 w 95"/>
                <a:gd name="T27" fmla="*/ 0 h 41"/>
                <a:gd name="T28" fmla="*/ 0 w 95"/>
                <a:gd name="T29" fmla="*/ 0 h 41"/>
                <a:gd name="T30" fmla="*/ 0 w 95"/>
                <a:gd name="T31" fmla="*/ 0 h 41"/>
                <a:gd name="T32" fmla="*/ 0 w 95"/>
                <a:gd name="T33" fmla="*/ 0 h 41"/>
                <a:gd name="T34" fmla="*/ 0 w 95"/>
                <a:gd name="T35" fmla="*/ 0 h 41"/>
                <a:gd name="T36" fmla="*/ 0 w 95"/>
                <a:gd name="T37" fmla="*/ 0 h 41"/>
                <a:gd name="T38" fmla="*/ 0 w 95"/>
                <a:gd name="T39" fmla="*/ 0 h 41"/>
                <a:gd name="T40" fmla="*/ 0 w 95"/>
                <a:gd name="T41" fmla="*/ 0 h 41"/>
                <a:gd name="T42" fmla="*/ 0 w 95"/>
                <a:gd name="T43" fmla="*/ 0 h 41"/>
                <a:gd name="T44" fmla="*/ 0 w 95"/>
                <a:gd name="T45" fmla="*/ 0 h 41"/>
                <a:gd name="T46" fmla="*/ 0 w 95"/>
                <a:gd name="T47" fmla="*/ 0 h 41"/>
                <a:gd name="T48" fmla="*/ 0 w 95"/>
                <a:gd name="T49" fmla="*/ 0 h 4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5" h="41">
                  <a:moveTo>
                    <a:pt x="95" y="9"/>
                  </a:moveTo>
                  <a:lnTo>
                    <a:pt x="87" y="17"/>
                  </a:lnTo>
                  <a:lnTo>
                    <a:pt x="79" y="25"/>
                  </a:lnTo>
                  <a:lnTo>
                    <a:pt x="69" y="31"/>
                  </a:lnTo>
                  <a:lnTo>
                    <a:pt x="59" y="36"/>
                  </a:lnTo>
                  <a:lnTo>
                    <a:pt x="49" y="39"/>
                  </a:lnTo>
                  <a:lnTo>
                    <a:pt x="37" y="41"/>
                  </a:lnTo>
                  <a:lnTo>
                    <a:pt x="26" y="40"/>
                  </a:lnTo>
                  <a:lnTo>
                    <a:pt x="14" y="38"/>
                  </a:lnTo>
                  <a:lnTo>
                    <a:pt x="10" y="36"/>
                  </a:lnTo>
                  <a:lnTo>
                    <a:pt x="6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7" y="21"/>
                  </a:lnTo>
                  <a:lnTo>
                    <a:pt x="14" y="17"/>
                  </a:lnTo>
                  <a:lnTo>
                    <a:pt x="21" y="14"/>
                  </a:lnTo>
                  <a:lnTo>
                    <a:pt x="29" y="10"/>
                  </a:lnTo>
                  <a:lnTo>
                    <a:pt x="37" y="7"/>
                  </a:lnTo>
                  <a:lnTo>
                    <a:pt x="46" y="4"/>
                  </a:lnTo>
                  <a:lnTo>
                    <a:pt x="54" y="2"/>
                  </a:lnTo>
                  <a:lnTo>
                    <a:pt x="63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5" y="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82" name="Freeform 1072"/>
            <p:cNvSpPr>
              <a:spLocks/>
            </p:cNvSpPr>
            <p:nvPr/>
          </p:nvSpPr>
          <p:spPr bwMode="auto">
            <a:xfrm>
              <a:off x="1712" y="1177"/>
              <a:ext cx="26" cy="19"/>
            </a:xfrm>
            <a:custGeom>
              <a:avLst/>
              <a:gdLst>
                <a:gd name="T0" fmla="*/ 0 w 104"/>
                <a:gd name="T1" fmla="*/ 0 h 55"/>
                <a:gd name="T2" fmla="*/ 0 w 104"/>
                <a:gd name="T3" fmla="*/ 0 h 55"/>
                <a:gd name="T4" fmla="*/ 0 w 104"/>
                <a:gd name="T5" fmla="*/ 0 h 55"/>
                <a:gd name="T6" fmla="*/ 0 w 104"/>
                <a:gd name="T7" fmla="*/ 0 h 55"/>
                <a:gd name="T8" fmla="*/ 0 w 104"/>
                <a:gd name="T9" fmla="*/ 0 h 55"/>
                <a:gd name="T10" fmla="*/ 0 w 104"/>
                <a:gd name="T11" fmla="*/ 0 h 55"/>
                <a:gd name="T12" fmla="*/ 0 w 104"/>
                <a:gd name="T13" fmla="*/ 0 h 55"/>
                <a:gd name="T14" fmla="*/ 0 w 104"/>
                <a:gd name="T15" fmla="*/ 0 h 55"/>
                <a:gd name="T16" fmla="*/ 0 w 104"/>
                <a:gd name="T17" fmla="*/ 0 h 55"/>
                <a:gd name="T18" fmla="*/ 0 w 104"/>
                <a:gd name="T19" fmla="*/ 0 h 55"/>
                <a:gd name="T20" fmla="*/ 0 w 104"/>
                <a:gd name="T21" fmla="*/ 0 h 55"/>
                <a:gd name="T22" fmla="*/ 0 w 104"/>
                <a:gd name="T23" fmla="*/ 0 h 55"/>
                <a:gd name="T24" fmla="*/ 0 w 104"/>
                <a:gd name="T25" fmla="*/ 0 h 55"/>
                <a:gd name="T26" fmla="*/ 0 w 104"/>
                <a:gd name="T27" fmla="*/ 0 h 55"/>
                <a:gd name="T28" fmla="*/ 0 w 104"/>
                <a:gd name="T29" fmla="*/ 0 h 55"/>
                <a:gd name="T30" fmla="*/ 0 w 104"/>
                <a:gd name="T31" fmla="*/ 0 h 55"/>
                <a:gd name="T32" fmla="*/ 0 w 104"/>
                <a:gd name="T33" fmla="*/ 0 h 55"/>
                <a:gd name="T34" fmla="*/ 0 w 104"/>
                <a:gd name="T35" fmla="*/ 0 h 55"/>
                <a:gd name="T36" fmla="*/ 0 w 104"/>
                <a:gd name="T37" fmla="*/ 0 h 55"/>
                <a:gd name="T38" fmla="*/ 0 w 104"/>
                <a:gd name="T39" fmla="*/ 0 h 55"/>
                <a:gd name="T40" fmla="*/ 0 w 104"/>
                <a:gd name="T41" fmla="*/ 0 h 55"/>
                <a:gd name="T42" fmla="*/ 0 w 104"/>
                <a:gd name="T43" fmla="*/ 0 h 55"/>
                <a:gd name="T44" fmla="*/ 0 w 104"/>
                <a:gd name="T45" fmla="*/ 0 h 55"/>
                <a:gd name="T46" fmla="*/ 0 w 104"/>
                <a:gd name="T47" fmla="*/ 0 h 55"/>
                <a:gd name="T48" fmla="*/ 0 w 104"/>
                <a:gd name="T49" fmla="*/ 0 h 55"/>
                <a:gd name="T50" fmla="*/ 0 w 104"/>
                <a:gd name="T51" fmla="*/ 0 h 55"/>
                <a:gd name="T52" fmla="*/ 0 w 104"/>
                <a:gd name="T53" fmla="*/ 0 h 55"/>
                <a:gd name="T54" fmla="*/ 0 w 104"/>
                <a:gd name="T55" fmla="*/ 0 h 55"/>
                <a:gd name="T56" fmla="*/ 0 w 104"/>
                <a:gd name="T57" fmla="*/ 0 h 5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04" h="55">
                  <a:moveTo>
                    <a:pt x="104" y="14"/>
                  </a:moveTo>
                  <a:lnTo>
                    <a:pt x="93" y="20"/>
                  </a:lnTo>
                  <a:lnTo>
                    <a:pt x="83" y="24"/>
                  </a:lnTo>
                  <a:lnTo>
                    <a:pt x="73" y="29"/>
                  </a:lnTo>
                  <a:lnTo>
                    <a:pt x="62" y="32"/>
                  </a:lnTo>
                  <a:lnTo>
                    <a:pt x="52" y="37"/>
                  </a:lnTo>
                  <a:lnTo>
                    <a:pt x="42" y="41"/>
                  </a:lnTo>
                  <a:lnTo>
                    <a:pt x="31" y="47"/>
                  </a:lnTo>
                  <a:lnTo>
                    <a:pt x="22" y="53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7" y="55"/>
                  </a:lnTo>
                  <a:lnTo>
                    <a:pt x="2" y="53"/>
                  </a:lnTo>
                  <a:lnTo>
                    <a:pt x="0" y="51"/>
                  </a:lnTo>
                  <a:lnTo>
                    <a:pt x="0" y="47"/>
                  </a:lnTo>
                  <a:lnTo>
                    <a:pt x="1" y="45"/>
                  </a:lnTo>
                  <a:lnTo>
                    <a:pt x="2" y="41"/>
                  </a:lnTo>
                  <a:lnTo>
                    <a:pt x="10" y="32"/>
                  </a:lnTo>
                  <a:lnTo>
                    <a:pt x="20" y="24"/>
                  </a:lnTo>
                  <a:lnTo>
                    <a:pt x="29" y="16"/>
                  </a:lnTo>
                  <a:lnTo>
                    <a:pt x="38" y="9"/>
                  </a:lnTo>
                  <a:lnTo>
                    <a:pt x="48" y="5"/>
                  </a:lnTo>
                  <a:lnTo>
                    <a:pt x="59" y="1"/>
                  </a:lnTo>
                  <a:lnTo>
                    <a:pt x="70" y="0"/>
                  </a:lnTo>
                  <a:lnTo>
                    <a:pt x="83" y="1"/>
                  </a:lnTo>
                  <a:lnTo>
                    <a:pt x="89" y="3"/>
                  </a:lnTo>
                  <a:lnTo>
                    <a:pt x="93" y="7"/>
                  </a:lnTo>
                  <a:lnTo>
                    <a:pt x="99" y="10"/>
                  </a:lnTo>
                  <a:lnTo>
                    <a:pt x="104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83" name="Freeform 1073"/>
            <p:cNvSpPr>
              <a:spLocks/>
            </p:cNvSpPr>
            <p:nvPr/>
          </p:nvSpPr>
          <p:spPr bwMode="auto">
            <a:xfrm>
              <a:off x="1802" y="1177"/>
              <a:ext cx="14" cy="21"/>
            </a:xfrm>
            <a:custGeom>
              <a:avLst/>
              <a:gdLst>
                <a:gd name="T0" fmla="*/ 0 w 52"/>
                <a:gd name="T1" fmla="*/ 0 h 63"/>
                <a:gd name="T2" fmla="*/ 0 w 52"/>
                <a:gd name="T3" fmla="*/ 0 h 63"/>
                <a:gd name="T4" fmla="*/ 0 w 52"/>
                <a:gd name="T5" fmla="*/ 0 h 63"/>
                <a:gd name="T6" fmla="*/ 0 w 52"/>
                <a:gd name="T7" fmla="*/ 0 h 63"/>
                <a:gd name="T8" fmla="*/ 0 w 52"/>
                <a:gd name="T9" fmla="*/ 0 h 63"/>
                <a:gd name="T10" fmla="*/ 0 w 52"/>
                <a:gd name="T11" fmla="*/ 0 h 63"/>
                <a:gd name="T12" fmla="*/ 0 w 52"/>
                <a:gd name="T13" fmla="*/ 0 h 63"/>
                <a:gd name="T14" fmla="*/ 0 w 52"/>
                <a:gd name="T15" fmla="*/ 0 h 63"/>
                <a:gd name="T16" fmla="*/ 0 w 52"/>
                <a:gd name="T17" fmla="*/ 0 h 63"/>
                <a:gd name="T18" fmla="*/ 0 w 52"/>
                <a:gd name="T19" fmla="*/ 0 h 63"/>
                <a:gd name="T20" fmla="*/ 0 w 52"/>
                <a:gd name="T21" fmla="*/ 0 h 63"/>
                <a:gd name="T22" fmla="*/ 0 w 52"/>
                <a:gd name="T23" fmla="*/ 0 h 63"/>
                <a:gd name="T24" fmla="*/ 0 w 52"/>
                <a:gd name="T25" fmla="*/ 0 h 63"/>
                <a:gd name="T26" fmla="*/ 0 w 52"/>
                <a:gd name="T27" fmla="*/ 0 h 63"/>
                <a:gd name="T28" fmla="*/ 0 w 52"/>
                <a:gd name="T29" fmla="*/ 0 h 63"/>
                <a:gd name="T30" fmla="*/ 0 w 52"/>
                <a:gd name="T31" fmla="*/ 0 h 63"/>
                <a:gd name="T32" fmla="*/ 0 w 52"/>
                <a:gd name="T33" fmla="*/ 0 h 63"/>
                <a:gd name="T34" fmla="*/ 0 w 52"/>
                <a:gd name="T35" fmla="*/ 0 h 63"/>
                <a:gd name="T36" fmla="*/ 0 w 52"/>
                <a:gd name="T37" fmla="*/ 0 h 63"/>
                <a:gd name="T38" fmla="*/ 0 w 52"/>
                <a:gd name="T39" fmla="*/ 0 h 63"/>
                <a:gd name="T40" fmla="*/ 0 w 52"/>
                <a:gd name="T41" fmla="*/ 0 h 6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2" h="63">
                  <a:moveTo>
                    <a:pt x="52" y="14"/>
                  </a:moveTo>
                  <a:lnTo>
                    <a:pt x="51" y="26"/>
                  </a:lnTo>
                  <a:lnTo>
                    <a:pt x="45" y="38"/>
                  </a:lnTo>
                  <a:lnTo>
                    <a:pt x="37" y="48"/>
                  </a:lnTo>
                  <a:lnTo>
                    <a:pt x="28" y="56"/>
                  </a:lnTo>
                  <a:lnTo>
                    <a:pt x="22" y="60"/>
                  </a:lnTo>
                  <a:lnTo>
                    <a:pt x="17" y="62"/>
                  </a:lnTo>
                  <a:lnTo>
                    <a:pt x="11" y="63"/>
                  </a:lnTo>
                  <a:lnTo>
                    <a:pt x="6" y="62"/>
                  </a:lnTo>
                  <a:lnTo>
                    <a:pt x="1" y="58"/>
                  </a:lnTo>
                  <a:lnTo>
                    <a:pt x="0" y="52"/>
                  </a:lnTo>
                  <a:lnTo>
                    <a:pt x="1" y="45"/>
                  </a:lnTo>
                  <a:lnTo>
                    <a:pt x="1" y="38"/>
                  </a:lnTo>
                  <a:lnTo>
                    <a:pt x="6" y="26"/>
                  </a:lnTo>
                  <a:lnTo>
                    <a:pt x="14" y="17"/>
                  </a:lnTo>
                  <a:lnTo>
                    <a:pt x="23" y="8"/>
                  </a:lnTo>
                  <a:lnTo>
                    <a:pt x="33" y="0"/>
                  </a:lnTo>
                  <a:lnTo>
                    <a:pt x="38" y="3"/>
                  </a:lnTo>
                  <a:lnTo>
                    <a:pt x="43" y="6"/>
                  </a:lnTo>
                  <a:lnTo>
                    <a:pt x="48" y="9"/>
                  </a:lnTo>
                  <a:lnTo>
                    <a:pt x="52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84" name="Freeform 1074"/>
            <p:cNvSpPr>
              <a:spLocks/>
            </p:cNvSpPr>
            <p:nvPr/>
          </p:nvSpPr>
          <p:spPr bwMode="auto">
            <a:xfrm>
              <a:off x="1750" y="1178"/>
              <a:ext cx="10" cy="14"/>
            </a:xfrm>
            <a:custGeom>
              <a:avLst/>
              <a:gdLst>
                <a:gd name="T0" fmla="*/ 0 w 36"/>
                <a:gd name="T1" fmla="*/ 0 h 42"/>
                <a:gd name="T2" fmla="*/ 0 w 36"/>
                <a:gd name="T3" fmla="*/ 0 h 42"/>
                <a:gd name="T4" fmla="*/ 0 w 36"/>
                <a:gd name="T5" fmla="*/ 0 h 42"/>
                <a:gd name="T6" fmla="*/ 0 w 36"/>
                <a:gd name="T7" fmla="*/ 0 h 42"/>
                <a:gd name="T8" fmla="*/ 0 w 36"/>
                <a:gd name="T9" fmla="*/ 0 h 42"/>
                <a:gd name="T10" fmla="*/ 0 w 36"/>
                <a:gd name="T11" fmla="*/ 0 h 42"/>
                <a:gd name="T12" fmla="*/ 0 w 36"/>
                <a:gd name="T13" fmla="*/ 0 h 42"/>
                <a:gd name="T14" fmla="*/ 0 w 36"/>
                <a:gd name="T15" fmla="*/ 0 h 42"/>
                <a:gd name="T16" fmla="*/ 0 w 36"/>
                <a:gd name="T17" fmla="*/ 0 h 42"/>
                <a:gd name="T18" fmla="*/ 0 w 36"/>
                <a:gd name="T19" fmla="*/ 0 h 42"/>
                <a:gd name="T20" fmla="*/ 0 w 36"/>
                <a:gd name="T21" fmla="*/ 0 h 42"/>
                <a:gd name="T22" fmla="*/ 0 w 36"/>
                <a:gd name="T23" fmla="*/ 0 h 42"/>
                <a:gd name="T24" fmla="*/ 0 w 36"/>
                <a:gd name="T25" fmla="*/ 0 h 42"/>
                <a:gd name="T26" fmla="*/ 0 w 36"/>
                <a:gd name="T27" fmla="*/ 0 h 42"/>
                <a:gd name="T28" fmla="*/ 0 w 36"/>
                <a:gd name="T29" fmla="*/ 0 h 42"/>
                <a:gd name="T30" fmla="*/ 0 w 36"/>
                <a:gd name="T31" fmla="*/ 0 h 42"/>
                <a:gd name="T32" fmla="*/ 0 w 36"/>
                <a:gd name="T33" fmla="*/ 0 h 42"/>
                <a:gd name="T34" fmla="*/ 0 w 36"/>
                <a:gd name="T35" fmla="*/ 0 h 42"/>
                <a:gd name="T36" fmla="*/ 0 w 36"/>
                <a:gd name="T37" fmla="*/ 0 h 42"/>
                <a:gd name="T38" fmla="*/ 0 w 36"/>
                <a:gd name="T39" fmla="*/ 0 h 42"/>
                <a:gd name="T40" fmla="*/ 0 w 36"/>
                <a:gd name="T41" fmla="*/ 0 h 42"/>
                <a:gd name="T42" fmla="*/ 0 w 36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6" h="42">
                  <a:moveTo>
                    <a:pt x="33" y="20"/>
                  </a:moveTo>
                  <a:lnTo>
                    <a:pt x="36" y="29"/>
                  </a:lnTo>
                  <a:lnTo>
                    <a:pt x="31" y="33"/>
                  </a:lnTo>
                  <a:lnTo>
                    <a:pt x="26" y="35"/>
                  </a:lnTo>
                  <a:lnTo>
                    <a:pt x="20" y="38"/>
                  </a:lnTo>
                  <a:lnTo>
                    <a:pt x="16" y="42"/>
                  </a:lnTo>
                  <a:lnTo>
                    <a:pt x="16" y="41"/>
                  </a:lnTo>
                  <a:lnTo>
                    <a:pt x="16" y="39"/>
                  </a:lnTo>
                  <a:lnTo>
                    <a:pt x="16" y="38"/>
                  </a:lnTo>
                  <a:lnTo>
                    <a:pt x="16" y="37"/>
                  </a:lnTo>
                  <a:lnTo>
                    <a:pt x="11" y="36"/>
                  </a:lnTo>
                  <a:lnTo>
                    <a:pt x="8" y="37"/>
                  </a:lnTo>
                  <a:lnTo>
                    <a:pt x="4" y="38"/>
                  </a:lnTo>
                  <a:lnTo>
                    <a:pt x="1" y="39"/>
                  </a:lnTo>
                  <a:lnTo>
                    <a:pt x="0" y="29"/>
                  </a:lnTo>
                  <a:lnTo>
                    <a:pt x="0" y="20"/>
                  </a:lnTo>
                  <a:lnTo>
                    <a:pt x="1" y="10"/>
                  </a:lnTo>
                  <a:lnTo>
                    <a:pt x="3" y="0"/>
                  </a:lnTo>
                  <a:lnTo>
                    <a:pt x="11" y="3"/>
                  </a:lnTo>
                  <a:lnTo>
                    <a:pt x="20" y="6"/>
                  </a:lnTo>
                  <a:lnTo>
                    <a:pt x="27" y="12"/>
                  </a:lnTo>
                  <a:lnTo>
                    <a:pt x="33" y="20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85" name="Freeform 1075"/>
            <p:cNvSpPr>
              <a:spLocks/>
            </p:cNvSpPr>
            <p:nvPr/>
          </p:nvSpPr>
          <p:spPr bwMode="auto">
            <a:xfrm>
              <a:off x="1683" y="1181"/>
              <a:ext cx="12" cy="13"/>
            </a:xfrm>
            <a:custGeom>
              <a:avLst/>
              <a:gdLst>
                <a:gd name="T0" fmla="*/ 0 w 45"/>
                <a:gd name="T1" fmla="*/ 0 h 41"/>
                <a:gd name="T2" fmla="*/ 0 w 45"/>
                <a:gd name="T3" fmla="*/ 0 h 41"/>
                <a:gd name="T4" fmla="*/ 0 w 45"/>
                <a:gd name="T5" fmla="*/ 0 h 41"/>
                <a:gd name="T6" fmla="*/ 0 w 45"/>
                <a:gd name="T7" fmla="*/ 0 h 41"/>
                <a:gd name="T8" fmla="*/ 0 w 45"/>
                <a:gd name="T9" fmla="*/ 0 h 41"/>
                <a:gd name="T10" fmla="*/ 0 w 45"/>
                <a:gd name="T11" fmla="*/ 0 h 41"/>
                <a:gd name="T12" fmla="*/ 0 w 45"/>
                <a:gd name="T13" fmla="*/ 0 h 41"/>
                <a:gd name="T14" fmla="*/ 0 w 45"/>
                <a:gd name="T15" fmla="*/ 0 h 41"/>
                <a:gd name="T16" fmla="*/ 0 w 45"/>
                <a:gd name="T17" fmla="*/ 0 h 41"/>
                <a:gd name="T18" fmla="*/ 0 w 45"/>
                <a:gd name="T19" fmla="*/ 0 h 41"/>
                <a:gd name="T20" fmla="*/ 0 w 45"/>
                <a:gd name="T21" fmla="*/ 0 h 41"/>
                <a:gd name="T22" fmla="*/ 0 w 45"/>
                <a:gd name="T23" fmla="*/ 0 h 41"/>
                <a:gd name="T24" fmla="*/ 0 w 45"/>
                <a:gd name="T25" fmla="*/ 0 h 41"/>
                <a:gd name="T26" fmla="*/ 0 w 45"/>
                <a:gd name="T27" fmla="*/ 0 h 41"/>
                <a:gd name="T28" fmla="*/ 0 w 45"/>
                <a:gd name="T29" fmla="*/ 0 h 41"/>
                <a:gd name="T30" fmla="*/ 0 w 45"/>
                <a:gd name="T31" fmla="*/ 0 h 41"/>
                <a:gd name="T32" fmla="*/ 0 w 45"/>
                <a:gd name="T33" fmla="*/ 0 h 41"/>
                <a:gd name="T34" fmla="*/ 0 w 45"/>
                <a:gd name="T35" fmla="*/ 0 h 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" h="41">
                  <a:moveTo>
                    <a:pt x="45" y="12"/>
                  </a:moveTo>
                  <a:lnTo>
                    <a:pt x="45" y="19"/>
                  </a:lnTo>
                  <a:lnTo>
                    <a:pt x="43" y="25"/>
                  </a:lnTo>
                  <a:lnTo>
                    <a:pt x="38" y="29"/>
                  </a:lnTo>
                  <a:lnTo>
                    <a:pt x="32" y="34"/>
                  </a:lnTo>
                  <a:lnTo>
                    <a:pt x="27" y="37"/>
                  </a:lnTo>
                  <a:lnTo>
                    <a:pt x="20" y="40"/>
                  </a:lnTo>
                  <a:lnTo>
                    <a:pt x="13" y="41"/>
                  </a:lnTo>
                  <a:lnTo>
                    <a:pt x="5" y="40"/>
                  </a:lnTo>
                  <a:lnTo>
                    <a:pt x="0" y="35"/>
                  </a:lnTo>
                  <a:lnTo>
                    <a:pt x="1" y="28"/>
                  </a:lnTo>
                  <a:lnTo>
                    <a:pt x="2" y="22"/>
                  </a:lnTo>
                  <a:lnTo>
                    <a:pt x="5" y="16"/>
                  </a:lnTo>
                  <a:lnTo>
                    <a:pt x="16" y="0"/>
                  </a:lnTo>
                  <a:lnTo>
                    <a:pt x="24" y="3"/>
                  </a:lnTo>
                  <a:lnTo>
                    <a:pt x="31" y="5"/>
                  </a:lnTo>
                  <a:lnTo>
                    <a:pt x="38" y="7"/>
                  </a:lnTo>
                  <a:lnTo>
                    <a:pt x="45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86" name="Freeform 1076"/>
            <p:cNvSpPr>
              <a:spLocks/>
            </p:cNvSpPr>
            <p:nvPr/>
          </p:nvSpPr>
          <p:spPr bwMode="auto">
            <a:xfrm>
              <a:off x="1831" y="1188"/>
              <a:ext cx="8" cy="8"/>
            </a:xfrm>
            <a:custGeom>
              <a:avLst/>
              <a:gdLst>
                <a:gd name="T0" fmla="*/ 0 w 31"/>
                <a:gd name="T1" fmla="*/ 0 h 27"/>
                <a:gd name="T2" fmla="*/ 0 w 31"/>
                <a:gd name="T3" fmla="*/ 0 h 27"/>
                <a:gd name="T4" fmla="*/ 0 w 31"/>
                <a:gd name="T5" fmla="*/ 0 h 27"/>
                <a:gd name="T6" fmla="*/ 0 w 31"/>
                <a:gd name="T7" fmla="*/ 0 h 27"/>
                <a:gd name="T8" fmla="*/ 0 w 31"/>
                <a:gd name="T9" fmla="*/ 0 h 27"/>
                <a:gd name="T10" fmla="*/ 0 w 31"/>
                <a:gd name="T11" fmla="*/ 0 h 27"/>
                <a:gd name="T12" fmla="*/ 0 w 31"/>
                <a:gd name="T13" fmla="*/ 0 h 27"/>
                <a:gd name="T14" fmla="*/ 0 w 31"/>
                <a:gd name="T15" fmla="*/ 0 h 27"/>
                <a:gd name="T16" fmla="*/ 0 w 31"/>
                <a:gd name="T17" fmla="*/ 0 h 27"/>
                <a:gd name="T18" fmla="*/ 0 w 31"/>
                <a:gd name="T19" fmla="*/ 0 h 27"/>
                <a:gd name="T20" fmla="*/ 0 w 31"/>
                <a:gd name="T21" fmla="*/ 0 h 27"/>
                <a:gd name="T22" fmla="*/ 0 w 31"/>
                <a:gd name="T23" fmla="*/ 0 h 27"/>
                <a:gd name="T24" fmla="*/ 0 w 31"/>
                <a:gd name="T25" fmla="*/ 0 h 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27">
                  <a:moveTo>
                    <a:pt x="31" y="15"/>
                  </a:moveTo>
                  <a:lnTo>
                    <a:pt x="31" y="21"/>
                  </a:lnTo>
                  <a:lnTo>
                    <a:pt x="29" y="23"/>
                  </a:lnTo>
                  <a:lnTo>
                    <a:pt x="24" y="24"/>
                  </a:lnTo>
                  <a:lnTo>
                    <a:pt x="20" y="27"/>
                  </a:lnTo>
                  <a:lnTo>
                    <a:pt x="11" y="24"/>
                  </a:lnTo>
                  <a:lnTo>
                    <a:pt x="6" y="18"/>
                  </a:lnTo>
                  <a:lnTo>
                    <a:pt x="4" y="8"/>
                  </a:lnTo>
                  <a:lnTo>
                    <a:pt x="0" y="0"/>
                  </a:lnTo>
                  <a:lnTo>
                    <a:pt x="10" y="3"/>
                  </a:lnTo>
                  <a:lnTo>
                    <a:pt x="19" y="4"/>
                  </a:lnTo>
                  <a:lnTo>
                    <a:pt x="27" y="8"/>
                  </a:lnTo>
                  <a:lnTo>
                    <a:pt x="31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87" name="Freeform 1077"/>
            <p:cNvSpPr>
              <a:spLocks/>
            </p:cNvSpPr>
            <p:nvPr/>
          </p:nvSpPr>
          <p:spPr bwMode="auto">
            <a:xfrm>
              <a:off x="1645" y="1190"/>
              <a:ext cx="10" cy="14"/>
            </a:xfrm>
            <a:custGeom>
              <a:avLst/>
              <a:gdLst>
                <a:gd name="T0" fmla="*/ 0 w 36"/>
                <a:gd name="T1" fmla="*/ 0 h 44"/>
                <a:gd name="T2" fmla="*/ 0 w 36"/>
                <a:gd name="T3" fmla="*/ 0 h 44"/>
                <a:gd name="T4" fmla="*/ 0 w 36"/>
                <a:gd name="T5" fmla="*/ 0 h 44"/>
                <a:gd name="T6" fmla="*/ 0 w 36"/>
                <a:gd name="T7" fmla="*/ 0 h 44"/>
                <a:gd name="T8" fmla="*/ 0 w 36"/>
                <a:gd name="T9" fmla="*/ 0 h 44"/>
                <a:gd name="T10" fmla="*/ 0 w 36"/>
                <a:gd name="T11" fmla="*/ 0 h 44"/>
                <a:gd name="T12" fmla="*/ 0 w 36"/>
                <a:gd name="T13" fmla="*/ 0 h 44"/>
                <a:gd name="T14" fmla="*/ 0 w 36"/>
                <a:gd name="T15" fmla="*/ 0 h 44"/>
                <a:gd name="T16" fmla="*/ 0 w 36"/>
                <a:gd name="T17" fmla="*/ 0 h 44"/>
                <a:gd name="T18" fmla="*/ 0 w 36"/>
                <a:gd name="T19" fmla="*/ 0 h 44"/>
                <a:gd name="T20" fmla="*/ 0 w 36"/>
                <a:gd name="T21" fmla="*/ 0 h 44"/>
                <a:gd name="T22" fmla="*/ 0 w 36"/>
                <a:gd name="T23" fmla="*/ 0 h 44"/>
                <a:gd name="T24" fmla="*/ 0 w 36"/>
                <a:gd name="T25" fmla="*/ 0 h 44"/>
                <a:gd name="T26" fmla="*/ 0 w 36"/>
                <a:gd name="T27" fmla="*/ 0 h 44"/>
                <a:gd name="T28" fmla="*/ 0 w 36"/>
                <a:gd name="T29" fmla="*/ 0 h 44"/>
                <a:gd name="T30" fmla="*/ 0 w 36"/>
                <a:gd name="T31" fmla="*/ 0 h 44"/>
                <a:gd name="T32" fmla="*/ 0 w 36"/>
                <a:gd name="T33" fmla="*/ 0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" h="44">
                  <a:moveTo>
                    <a:pt x="34" y="25"/>
                  </a:moveTo>
                  <a:lnTo>
                    <a:pt x="29" y="33"/>
                  </a:lnTo>
                  <a:lnTo>
                    <a:pt x="22" y="39"/>
                  </a:lnTo>
                  <a:lnTo>
                    <a:pt x="14" y="43"/>
                  </a:lnTo>
                  <a:lnTo>
                    <a:pt x="4" y="44"/>
                  </a:lnTo>
                  <a:lnTo>
                    <a:pt x="1" y="40"/>
                  </a:lnTo>
                  <a:lnTo>
                    <a:pt x="0" y="36"/>
                  </a:lnTo>
                  <a:lnTo>
                    <a:pt x="1" y="31"/>
                  </a:lnTo>
                  <a:lnTo>
                    <a:pt x="2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6"/>
                  </a:lnTo>
                  <a:lnTo>
                    <a:pt x="24" y="0"/>
                  </a:lnTo>
                  <a:lnTo>
                    <a:pt x="30" y="5"/>
                  </a:lnTo>
                  <a:lnTo>
                    <a:pt x="34" y="10"/>
                  </a:lnTo>
                  <a:lnTo>
                    <a:pt x="36" y="17"/>
                  </a:lnTo>
                  <a:lnTo>
                    <a:pt x="34" y="2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88" name="Freeform 1078"/>
            <p:cNvSpPr>
              <a:spLocks/>
            </p:cNvSpPr>
            <p:nvPr/>
          </p:nvSpPr>
          <p:spPr bwMode="auto">
            <a:xfrm>
              <a:off x="1785" y="1193"/>
              <a:ext cx="11" cy="11"/>
            </a:xfrm>
            <a:custGeom>
              <a:avLst/>
              <a:gdLst>
                <a:gd name="T0" fmla="*/ 0 w 43"/>
                <a:gd name="T1" fmla="*/ 0 h 34"/>
                <a:gd name="T2" fmla="*/ 0 w 43"/>
                <a:gd name="T3" fmla="*/ 0 h 34"/>
                <a:gd name="T4" fmla="*/ 0 w 43"/>
                <a:gd name="T5" fmla="*/ 0 h 34"/>
                <a:gd name="T6" fmla="*/ 0 w 43"/>
                <a:gd name="T7" fmla="*/ 0 h 34"/>
                <a:gd name="T8" fmla="*/ 0 w 43"/>
                <a:gd name="T9" fmla="*/ 0 h 34"/>
                <a:gd name="T10" fmla="*/ 0 w 43"/>
                <a:gd name="T11" fmla="*/ 0 h 34"/>
                <a:gd name="T12" fmla="*/ 0 w 43"/>
                <a:gd name="T13" fmla="*/ 0 h 34"/>
                <a:gd name="T14" fmla="*/ 0 w 43"/>
                <a:gd name="T15" fmla="*/ 0 h 34"/>
                <a:gd name="T16" fmla="*/ 0 w 43"/>
                <a:gd name="T17" fmla="*/ 0 h 34"/>
                <a:gd name="T18" fmla="*/ 0 w 43"/>
                <a:gd name="T19" fmla="*/ 0 h 34"/>
                <a:gd name="T20" fmla="*/ 0 w 43"/>
                <a:gd name="T21" fmla="*/ 0 h 34"/>
                <a:gd name="T22" fmla="*/ 0 w 43"/>
                <a:gd name="T23" fmla="*/ 0 h 34"/>
                <a:gd name="T24" fmla="*/ 0 w 43"/>
                <a:gd name="T25" fmla="*/ 0 h 34"/>
                <a:gd name="T26" fmla="*/ 0 w 43"/>
                <a:gd name="T27" fmla="*/ 0 h 34"/>
                <a:gd name="T28" fmla="*/ 0 w 43"/>
                <a:gd name="T29" fmla="*/ 0 h 34"/>
                <a:gd name="T30" fmla="*/ 0 w 43"/>
                <a:gd name="T31" fmla="*/ 0 h 34"/>
                <a:gd name="T32" fmla="*/ 0 w 43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34">
                  <a:moveTo>
                    <a:pt x="43" y="29"/>
                  </a:moveTo>
                  <a:lnTo>
                    <a:pt x="38" y="30"/>
                  </a:lnTo>
                  <a:lnTo>
                    <a:pt x="33" y="31"/>
                  </a:lnTo>
                  <a:lnTo>
                    <a:pt x="28" y="33"/>
                  </a:lnTo>
                  <a:lnTo>
                    <a:pt x="22" y="34"/>
                  </a:lnTo>
                  <a:lnTo>
                    <a:pt x="16" y="34"/>
                  </a:lnTo>
                  <a:lnTo>
                    <a:pt x="11" y="34"/>
                  </a:lnTo>
                  <a:lnTo>
                    <a:pt x="6" y="33"/>
                  </a:lnTo>
                  <a:lnTo>
                    <a:pt x="0" y="31"/>
                  </a:lnTo>
                  <a:lnTo>
                    <a:pt x="3" y="25"/>
                  </a:lnTo>
                  <a:lnTo>
                    <a:pt x="7" y="16"/>
                  </a:lnTo>
                  <a:lnTo>
                    <a:pt x="12" y="8"/>
                  </a:lnTo>
                  <a:lnTo>
                    <a:pt x="16" y="0"/>
                  </a:lnTo>
                  <a:lnTo>
                    <a:pt x="24" y="6"/>
                  </a:lnTo>
                  <a:lnTo>
                    <a:pt x="34" y="12"/>
                  </a:lnTo>
                  <a:lnTo>
                    <a:pt x="41" y="20"/>
                  </a:lnTo>
                  <a:lnTo>
                    <a:pt x="43" y="2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89" name="Freeform 1079"/>
            <p:cNvSpPr>
              <a:spLocks/>
            </p:cNvSpPr>
            <p:nvPr/>
          </p:nvSpPr>
          <p:spPr bwMode="auto">
            <a:xfrm>
              <a:off x="1740" y="1194"/>
              <a:ext cx="8" cy="7"/>
            </a:xfrm>
            <a:custGeom>
              <a:avLst/>
              <a:gdLst>
                <a:gd name="T0" fmla="*/ 0 w 28"/>
                <a:gd name="T1" fmla="*/ 0 h 23"/>
                <a:gd name="T2" fmla="*/ 0 w 28"/>
                <a:gd name="T3" fmla="*/ 0 h 23"/>
                <a:gd name="T4" fmla="*/ 0 w 28"/>
                <a:gd name="T5" fmla="*/ 0 h 23"/>
                <a:gd name="T6" fmla="*/ 0 w 28"/>
                <a:gd name="T7" fmla="*/ 0 h 23"/>
                <a:gd name="T8" fmla="*/ 0 w 28"/>
                <a:gd name="T9" fmla="*/ 0 h 23"/>
                <a:gd name="T10" fmla="*/ 0 w 28"/>
                <a:gd name="T11" fmla="*/ 0 h 23"/>
                <a:gd name="T12" fmla="*/ 0 w 28"/>
                <a:gd name="T13" fmla="*/ 0 h 23"/>
                <a:gd name="T14" fmla="*/ 0 w 28"/>
                <a:gd name="T15" fmla="*/ 0 h 23"/>
                <a:gd name="T16" fmla="*/ 0 w 28"/>
                <a:gd name="T17" fmla="*/ 0 h 23"/>
                <a:gd name="T18" fmla="*/ 0 w 28"/>
                <a:gd name="T19" fmla="*/ 0 h 23"/>
                <a:gd name="T20" fmla="*/ 0 w 28"/>
                <a:gd name="T21" fmla="*/ 0 h 23"/>
                <a:gd name="T22" fmla="*/ 0 w 28"/>
                <a:gd name="T23" fmla="*/ 0 h 23"/>
                <a:gd name="T24" fmla="*/ 0 w 28"/>
                <a:gd name="T25" fmla="*/ 0 h 23"/>
                <a:gd name="T26" fmla="*/ 0 w 28"/>
                <a:gd name="T27" fmla="*/ 0 h 23"/>
                <a:gd name="T28" fmla="*/ 0 w 28"/>
                <a:gd name="T29" fmla="*/ 0 h 23"/>
                <a:gd name="T30" fmla="*/ 0 w 28"/>
                <a:gd name="T31" fmla="*/ 0 h 23"/>
                <a:gd name="T32" fmla="*/ 0 w 28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23">
                  <a:moveTo>
                    <a:pt x="27" y="13"/>
                  </a:moveTo>
                  <a:lnTo>
                    <a:pt x="28" y="17"/>
                  </a:lnTo>
                  <a:lnTo>
                    <a:pt x="26" y="19"/>
                  </a:lnTo>
                  <a:lnTo>
                    <a:pt x="23" y="21"/>
                  </a:lnTo>
                  <a:lnTo>
                    <a:pt x="20" y="23"/>
                  </a:lnTo>
                  <a:lnTo>
                    <a:pt x="15" y="23"/>
                  </a:lnTo>
                  <a:lnTo>
                    <a:pt x="9" y="21"/>
                  </a:lnTo>
                  <a:lnTo>
                    <a:pt x="4" y="18"/>
                  </a:lnTo>
                  <a:lnTo>
                    <a:pt x="2" y="13"/>
                  </a:lnTo>
                  <a:lnTo>
                    <a:pt x="2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0"/>
                  </a:lnTo>
                  <a:lnTo>
                    <a:pt x="9" y="0"/>
                  </a:lnTo>
                  <a:lnTo>
                    <a:pt x="16" y="3"/>
                  </a:lnTo>
                  <a:lnTo>
                    <a:pt x="21" y="8"/>
                  </a:lnTo>
                  <a:lnTo>
                    <a:pt x="27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90" name="Freeform 1080"/>
            <p:cNvSpPr>
              <a:spLocks/>
            </p:cNvSpPr>
            <p:nvPr/>
          </p:nvSpPr>
          <p:spPr bwMode="auto">
            <a:xfrm>
              <a:off x="1695" y="1195"/>
              <a:ext cx="12" cy="19"/>
            </a:xfrm>
            <a:custGeom>
              <a:avLst/>
              <a:gdLst>
                <a:gd name="T0" fmla="*/ 0 w 48"/>
                <a:gd name="T1" fmla="*/ 0 h 58"/>
                <a:gd name="T2" fmla="*/ 0 w 48"/>
                <a:gd name="T3" fmla="*/ 0 h 58"/>
                <a:gd name="T4" fmla="*/ 0 w 48"/>
                <a:gd name="T5" fmla="*/ 0 h 58"/>
                <a:gd name="T6" fmla="*/ 0 w 48"/>
                <a:gd name="T7" fmla="*/ 0 h 58"/>
                <a:gd name="T8" fmla="*/ 0 w 48"/>
                <a:gd name="T9" fmla="*/ 0 h 58"/>
                <a:gd name="T10" fmla="*/ 0 w 48"/>
                <a:gd name="T11" fmla="*/ 0 h 58"/>
                <a:gd name="T12" fmla="*/ 0 w 48"/>
                <a:gd name="T13" fmla="*/ 0 h 58"/>
                <a:gd name="T14" fmla="*/ 0 w 48"/>
                <a:gd name="T15" fmla="*/ 0 h 58"/>
                <a:gd name="T16" fmla="*/ 0 w 48"/>
                <a:gd name="T17" fmla="*/ 0 h 58"/>
                <a:gd name="T18" fmla="*/ 0 w 48"/>
                <a:gd name="T19" fmla="*/ 0 h 58"/>
                <a:gd name="T20" fmla="*/ 0 w 48"/>
                <a:gd name="T21" fmla="*/ 0 h 58"/>
                <a:gd name="T22" fmla="*/ 0 w 48"/>
                <a:gd name="T23" fmla="*/ 0 h 58"/>
                <a:gd name="T24" fmla="*/ 0 w 48"/>
                <a:gd name="T25" fmla="*/ 0 h 58"/>
                <a:gd name="T26" fmla="*/ 0 w 48"/>
                <a:gd name="T27" fmla="*/ 0 h 58"/>
                <a:gd name="T28" fmla="*/ 0 w 48"/>
                <a:gd name="T29" fmla="*/ 0 h 58"/>
                <a:gd name="T30" fmla="*/ 0 w 48"/>
                <a:gd name="T31" fmla="*/ 0 h 58"/>
                <a:gd name="T32" fmla="*/ 0 w 48"/>
                <a:gd name="T33" fmla="*/ 0 h 58"/>
                <a:gd name="T34" fmla="*/ 0 w 48"/>
                <a:gd name="T35" fmla="*/ 0 h 58"/>
                <a:gd name="T36" fmla="*/ 0 w 48"/>
                <a:gd name="T37" fmla="*/ 0 h 58"/>
                <a:gd name="T38" fmla="*/ 0 w 48"/>
                <a:gd name="T39" fmla="*/ 0 h 58"/>
                <a:gd name="T40" fmla="*/ 0 w 48"/>
                <a:gd name="T41" fmla="*/ 0 h 5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8" h="58">
                  <a:moveTo>
                    <a:pt x="48" y="17"/>
                  </a:moveTo>
                  <a:lnTo>
                    <a:pt x="46" y="29"/>
                  </a:lnTo>
                  <a:lnTo>
                    <a:pt x="41" y="39"/>
                  </a:lnTo>
                  <a:lnTo>
                    <a:pt x="35" y="49"/>
                  </a:lnTo>
                  <a:lnTo>
                    <a:pt x="28" y="58"/>
                  </a:lnTo>
                  <a:lnTo>
                    <a:pt x="20" y="57"/>
                  </a:lnTo>
                  <a:lnTo>
                    <a:pt x="13" y="55"/>
                  </a:lnTo>
                  <a:lnTo>
                    <a:pt x="5" y="53"/>
                  </a:lnTo>
                  <a:lnTo>
                    <a:pt x="1" y="47"/>
                  </a:lnTo>
                  <a:lnTo>
                    <a:pt x="0" y="35"/>
                  </a:lnTo>
                  <a:lnTo>
                    <a:pt x="0" y="21"/>
                  </a:lnTo>
                  <a:lnTo>
                    <a:pt x="4" y="9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3" y="1"/>
                  </a:lnTo>
                  <a:lnTo>
                    <a:pt x="28" y="2"/>
                  </a:lnTo>
                  <a:lnTo>
                    <a:pt x="33" y="4"/>
                  </a:lnTo>
                  <a:lnTo>
                    <a:pt x="38" y="6"/>
                  </a:lnTo>
                  <a:lnTo>
                    <a:pt x="42" y="9"/>
                  </a:lnTo>
                  <a:lnTo>
                    <a:pt x="46" y="13"/>
                  </a:lnTo>
                  <a:lnTo>
                    <a:pt x="48" y="17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91" name="Freeform 1081"/>
            <p:cNvSpPr>
              <a:spLocks/>
            </p:cNvSpPr>
            <p:nvPr/>
          </p:nvSpPr>
          <p:spPr bwMode="auto">
            <a:xfrm>
              <a:off x="1757" y="1198"/>
              <a:ext cx="6" cy="6"/>
            </a:xfrm>
            <a:custGeom>
              <a:avLst/>
              <a:gdLst>
                <a:gd name="T0" fmla="*/ 0 w 22"/>
                <a:gd name="T1" fmla="*/ 0 h 20"/>
                <a:gd name="T2" fmla="*/ 0 w 22"/>
                <a:gd name="T3" fmla="*/ 0 h 20"/>
                <a:gd name="T4" fmla="*/ 0 w 22"/>
                <a:gd name="T5" fmla="*/ 0 h 20"/>
                <a:gd name="T6" fmla="*/ 0 w 22"/>
                <a:gd name="T7" fmla="*/ 0 h 20"/>
                <a:gd name="T8" fmla="*/ 0 w 22"/>
                <a:gd name="T9" fmla="*/ 0 h 20"/>
                <a:gd name="T10" fmla="*/ 0 w 22"/>
                <a:gd name="T11" fmla="*/ 0 h 20"/>
                <a:gd name="T12" fmla="*/ 0 w 22"/>
                <a:gd name="T13" fmla="*/ 0 h 20"/>
                <a:gd name="T14" fmla="*/ 0 w 22"/>
                <a:gd name="T15" fmla="*/ 0 h 20"/>
                <a:gd name="T16" fmla="*/ 0 w 22"/>
                <a:gd name="T17" fmla="*/ 0 h 20"/>
                <a:gd name="T18" fmla="*/ 0 w 22"/>
                <a:gd name="T19" fmla="*/ 0 h 20"/>
                <a:gd name="T20" fmla="*/ 0 w 22"/>
                <a:gd name="T21" fmla="*/ 0 h 20"/>
                <a:gd name="T22" fmla="*/ 0 w 22"/>
                <a:gd name="T23" fmla="*/ 0 h 20"/>
                <a:gd name="T24" fmla="*/ 0 w 22"/>
                <a:gd name="T25" fmla="*/ 0 h 20"/>
                <a:gd name="T26" fmla="*/ 0 w 22"/>
                <a:gd name="T27" fmla="*/ 0 h 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20">
                  <a:moveTo>
                    <a:pt x="22" y="13"/>
                  </a:moveTo>
                  <a:lnTo>
                    <a:pt x="21" y="16"/>
                  </a:lnTo>
                  <a:lnTo>
                    <a:pt x="17" y="18"/>
                  </a:lnTo>
                  <a:lnTo>
                    <a:pt x="15" y="19"/>
                  </a:lnTo>
                  <a:lnTo>
                    <a:pt x="12" y="20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2" y="0"/>
                  </a:lnTo>
                  <a:lnTo>
                    <a:pt x="8" y="3"/>
                  </a:lnTo>
                  <a:lnTo>
                    <a:pt x="14" y="5"/>
                  </a:lnTo>
                  <a:lnTo>
                    <a:pt x="19" y="8"/>
                  </a:lnTo>
                  <a:lnTo>
                    <a:pt x="22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92" name="Freeform 1082"/>
            <p:cNvSpPr>
              <a:spLocks/>
            </p:cNvSpPr>
            <p:nvPr/>
          </p:nvSpPr>
          <p:spPr bwMode="auto">
            <a:xfrm>
              <a:off x="1811" y="1199"/>
              <a:ext cx="17" cy="10"/>
            </a:xfrm>
            <a:custGeom>
              <a:avLst/>
              <a:gdLst>
                <a:gd name="T0" fmla="*/ 0 w 64"/>
                <a:gd name="T1" fmla="*/ 0 h 31"/>
                <a:gd name="T2" fmla="*/ 0 w 64"/>
                <a:gd name="T3" fmla="*/ 0 h 31"/>
                <a:gd name="T4" fmla="*/ 0 w 64"/>
                <a:gd name="T5" fmla="*/ 0 h 31"/>
                <a:gd name="T6" fmla="*/ 0 w 64"/>
                <a:gd name="T7" fmla="*/ 0 h 31"/>
                <a:gd name="T8" fmla="*/ 0 w 64"/>
                <a:gd name="T9" fmla="*/ 0 h 31"/>
                <a:gd name="T10" fmla="*/ 0 w 64"/>
                <a:gd name="T11" fmla="*/ 0 h 31"/>
                <a:gd name="T12" fmla="*/ 0 w 64"/>
                <a:gd name="T13" fmla="*/ 0 h 31"/>
                <a:gd name="T14" fmla="*/ 0 w 64"/>
                <a:gd name="T15" fmla="*/ 0 h 31"/>
                <a:gd name="T16" fmla="*/ 0 w 64"/>
                <a:gd name="T17" fmla="*/ 0 h 31"/>
                <a:gd name="T18" fmla="*/ 0 w 64"/>
                <a:gd name="T19" fmla="*/ 0 h 31"/>
                <a:gd name="T20" fmla="*/ 0 w 64"/>
                <a:gd name="T21" fmla="*/ 0 h 31"/>
                <a:gd name="T22" fmla="*/ 0 w 64"/>
                <a:gd name="T23" fmla="*/ 0 h 31"/>
                <a:gd name="T24" fmla="*/ 0 w 64"/>
                <a:gd name="T25" fmla="*/ 0 h 31"/>
                <a:gd name="T26" fmla="*/ 0 w 64"/>
                <a:gd name="T27" fmla="*/ 0 h 31"/>
                <a:gd name="T28" fmla="*/ 0 w 64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4" h="31">
                  <a:moveTo>
                    <a:pt x="64" y="12"/>
                  </a:moveTo>
                  <a:lnTo>
                    <a:pt x="61" y="16"/>
                  </a:lnTo>
                  <a:lnTo>
                    <a:pt x="59" y="19"/>
                  </a:lnTo>
                  <a:lnTo>
                    <a:pt x="55" y="20"/>
                  </a:lnTo>
                  <a:lnTo>
                    <a:pt x="51" y="23"/>
                  </a:lnTo>
                  <a:lnTo>
                    <a:pt x="12" y="31"/>
                  </a:lnTo>
                  <a:lnTo>
                    <a:pt x="0" y="11"/>
                  </a:lnTo>
                  <a:lnTo>
                    <a:pt x="8" y="9"/>
                  </a:lnTo>
                  <a:lnTo>
                    <a:pt x="17" y="5"/>
                  </a:lnTo>
                  <a:lnTo>
                    <a:pt x="25" y="2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8" y="4"/>
                  </a:lnTo>
                  <a:lnTo>
                    <a:pt x="64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93" name="Freeform 1083"/>
            <p:cNvSpPr>
              <a:spLocks/>
            </p:cNvSpPr>
            <p:nvPr/>
          </p:nvSpPr>
          <p:spPr bwMode="auto">
            <a:xfrm>
              <a:off x="1722" y="1200"/>
              <a:ext cx="9" cy="14"/>
            </a:xfrm>
            <a:custGeom>
              <a:avLst/>
              <a:gdLst>
                <a:gd name="T0" fmla="*/ 0 w 36"/>
                <a:gd name="T1" fmla="*/ 0 h 39"/>
                <a:gd name="T2" fmla="*/ 0 w 36"/>
                <a:gd name="T3" fmla="*/ 0 h 39"/>
                <a:gd name="T4" fmla="*/ 0 w 36"/>
                <a:gd name="T5" fmla="*/ 0 h 39"/>
                <a:gd name="T6" fmla="*/ 0 w 36"/>
                <a:gd name="T7" fmla="*/ 0 h 39"/>
                <a:gd name="T8" fmla="*/ 0 w 36"/>
                <a:gd name="T9" fmla="*/ 0 h 39"/>
                <a:gd name="T10" fmla="*/ 0 w 36"/>
                <a:gd name="T11" fmla="*/ 0 h 39"/>
                <a:gd name="T12" fmla="*/ 0 w 36"/>
                <a:gd name="T13" fmla="*/ 0 h 39"/>
                <a:gd name="T14" fmla="*/ 0 w 36"/>
                <a:gd name="T15" fmla="*/ 0 h 39"/>
                <a:gd name="T16" fmla="*/ 0 w 36"/>
                <a:gd name="T17" fmla="*/ 0 h 39"/>
                <a:gd name="T18" fmla="*/ 0 w 36"/>
                <a:gd name="T19" fmla="*/ 0 h 39"/>
                <a:gd name="T20" fmla="*/ 0 w 36"/>
                <a:gd name="T21" fmla="*/ 0 h 39"/>
                <a:gd name="T22" fmla="*/ 0 w 36"/>
                <a:gd name="T23" fmla="*/ 0 h 39"/>
                <a:gd name="T24" fmla="*/ 0 w 36"/>
                <a:gd name="T25" fmla="*/ 0 h 39"/>
                <a:gd name="T26" fmla="*/ 0 w 36"/>
                <a:gd name="T27" fmla="*/ 0 h 39"/>
                <a:gd name="T28" fmla="*/ 0 w 36"/>
                <a:gd name="T29" fmla="*/ 0 h 39"/>
                <a:gd name="T30" fmla="*/ 0 w 36"/>
                <a:gd name="T31" fmla="*/ 0 h 39"/>
                <a:gd name="T32" fmla="*/ 0 w 36"/>
                <a:gd name="T33" fmla="*/ 0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" h="39">
                  <a:moveTo>
                    <a:pt x="36" y="19"/>
                  </a:moveTo>
                  <a:lnTo>
                    <a:pt x="36" y="24"/>
                  </a:lnTo>
                  <a:lnTo>
                    <a:pt x="34" y="29"/>
                  </a:lnTo>
                  <a:lnTo>
                    <a:pt x="29" y="34"/>
                  </a:lnTo>
                  <a:lnTo>
                    <a:pt x="24" y="36"/>
                  </a:lnTo>
                  <a:lnTo>
                    <a:pt x="19" y="37"/>
                  </a:lnTo>
                  <a:lnTo>
                    <a:pt x="13" y="38"/>
                  </a:lnTo>
                  <a:lnTo>
                    <a:pt x="6" y="39"/>
                  </a:lnTo>
                  <a:lnTo>
                    <a:pt x="0" y="38"/>
                  </a:lnTo>
                  <a:lnTo>
                    <a:pt x="1" y="28"/>
                  </a:lnTo>
                  <a:lnTo>
                    <a:pt x="4" y="19"/>
                  </a:lnTo>
                  <a:lnTo>
                    <a:pt x="6" y="9"/>
                  </a:lnTo>
                  <a:lnTo>
                    <a:pt x="9" y="0"/>
                  </a:lnTo>
                  <a:lnTo>
                    <a:pt x="18" y="3"/>
                  </a:lnTo>
                  <a:lnTo>
                    <a:pt x="24" y="6"/>
                  </a:lnTo>
                  <a:lnTo>
                    <a:pt x="31" y="12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94" name="Freeform 1084"/>
            <p:cNvSpPr>
              <a:spLocks/>
            </p:cNvSpPr>
            <p:nvPr/>
          </p:nvSpPr>
          <p:spPr bwMode="auto">
            <a:xfrm>
              <a:off x="1850" y="1201"/>
              <a:ext cx="17" cy="7"/>
            </a:xfrm>
            <a:custGeom>
              <a:avLst/>
              <a:gdLst>
                <a:gd name="T0" fmla="*/ 0 w 65"/>
                <a:gd name="T1" fmla="*/ 0 h 21"/>
                <a:gd name="T2" fmla="*/ 0 w 65"/>
                <a:gd name="T3" fmla="*/ 0 h 21"/>
                <a:gd name="T4" fmla="*/ 0 w 65"/>
                <a:gd name="T5" fmla="*/ 0 h 21"/>
                <a:gd name="T6" fmla="*/ 0 w 65"/>
                <a:gd name="T7" fmla="*/ 0 h 21"/>
                <a:gd name="T8" fmla="*/ 0 w 65"/>
                <a:gd name="T9" fmla="*/ 0 h 21"/>
                <a:gd name="T10" fmla="*/ 0 w 65"/>
                <a:gd name="T11" fmla="*/ 0 h 21"/>
                <a:gd name="T12" fmla="*/ 0 w 65"/>
                <a:gd name="T13" fmla="*/ 0 h 21"/>
                <a:gd name="T14" fmla="*/ 0 w 65"/>
                <a:gd name="T15" fmla="*/ 0 h 21"/>
                <a:gd name="T16" fmla="*/ 0 w 65"/>
                <a:gd name="T17" fmla="*/ 0 h 21"/>
                <a:gd name="T18" fmla="*/ 0 w 65"/>
                <a:gd name="T19" fmla="*/ 0 h 21"/>
                <a:gd name="T20" fmla="*/ 0 w 65"/>
                <a:gd name="T21" fmla="*/ 0 h 21"/>
                <a:gd name="T22" fmla="*/ 0 w 65"/>
                <a:gd name="T23" fmla="*/ 0 h 21"/>
                <a:gd name="T24" fmla="*/ 0 w 65"/>
                <a:gd name="T25" fmla="*/ 0 h 21"/>
                <a:gd name="T26" fmla="*/ 0 w 65"/>
                <a:gd name="T27" fmla="*/ 0 h 21"/>
                <a:gd name="T28" fmla="*/ 0 w 65"/>
                <a:gd name="T29" fmla="*/ 0 h 21"/>
                <a:gd name="T30" fmla="*/ 0 w 65"/>
                <a:gd name="T31" fmla="*/ 0 h 21"/>
                <a:gd name="T32" fmla="*/ 0 w 65"/>
                <a:gd name="T33" fmla="*/ 0 h 21"/>
                <a:gd name="T34" fmla="*/ 0 w 65"/>
                <a:gd name="T35" fmla="*/ 0 h 21"/>
                <a:gd name="T36" fmla="*/ 0 w 65"/>
                <a:gd name="T37" fmla="*/ 0 h 21"/>
                <a:gd name="T38" fmla="*/ 0 w 65"/>
                <a:gd name="T39" fmla="*/ 0 h 21"/>
                <a:gd name="T40" fmla="*/ 0 w 65"/>
                <a:gd name="T41" fmla="*/ 0 h 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5" h="21">
                  <a:moveTo>
                    <a:pt x="65" y="2"/>
                  </a:moveTo>
                  <a:lnTo>
                    <a:pt x="60" y="10"/>
                  </a:lnTo>
                  <a:lnTo>
                    <a:pt x="52" y="16"/>
                  </a:lnTo>
                  <a:lnTo>
                    <a:pt x="42" y="19"/>
                  </a:lnTo>
                  <a:lnTo>
                    <a:pt x="33" y="21"/>
                  </a:lnTo>
                  <a:lnTo>
                    <a:pt x="24" y="21"/>
                  </a:lnTo>
                  <a:lnTo>
                    <a:pt x="15" y="19"/>
                  </a:lnTo>
                  <a:lnTo>
                    <a:pt x="7" y="17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11" y="9"/>
                  </a:lnTo>
                  <a:lnTo>
                    <a:pt x="18" y="8"/>
                  </a:lnTo>
                  <a:lnTo>
                    <a:pt x="24" y="5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5" y="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95" name="Freeform 1085"/>
            <p:cNvSpPr>
              <a:spLocks/>
            </p:cNvSpPr>
            <p:nvPr/>
          </p:nvSpPr>
          <p:spPr bwMode="auto">
            <a:xfrm>
              <a:off x="1827" y="1203"/>
              <a:ext cx="14" cy="20"/>
            </a:xfrm>
            <a:custGeom>
              <a:avLst/>
              <a:gdLst>
                <a:gd name="T0" fmla="*/ 0 w 55"/>
                <a:gd name="T1" fmla="*/ 0 h 60"/>
                <a:gd name="T2" fmla="*/ 0 w 55"/>
                <a:gd name="T3" fmla="*/ 0 h 60"/>
                <a:gd name="T4" fmla="*/ 0 w 55"/>
                <a:gd name="T5" fmla="*/ 0 h 60"/>
                <a:gd name="T6" fmla="*/ 0 w 55"/>
                <a:gd name="T7" fmla="*/ 0 h 60"/>
                <a:gd name="T8" fmla="*/ 0 w 55"/>
                <a:gd name="T9" fmla="*/ 0 h 60"/>
                <a:gd name="T10" fmla="*/ 0 w 55"/>
                <a:gd name="T11" fmla="*/ 0 h 60"/>
                <a:gd name="T12" fmla="*/ 0 w 55"/>
                <a:gd name="T13" fmla="*/ 0 h 60"/>
                <a:gd name="T14" fmla="*/ 0 w 55"/>
                <a:gd name="T15" fmla="*/ 0 h 60"/>
                <a:gd name="T16" fmla="*/ 0 w 55"/>
                <a:gd name="T17" fmla="*/ 0 h 60"/>
                <a:gd name="T18" fmla="*/ 0 w 55"/>
                <a:gd name="T19" fmla="*/ 0 h 60"/>
                <a:gd name="T20" fmla="*/ 0 w 55"/>
                <a:gd name="T21" fmla="*/ 0 h 60"/>
                <a:gd name="T22" fmla="*/ 0 w 55"/>
                <a:gd name="T23" fmla="*/ 0 h 60"/>
                <a:gd name="T24" fmla="*/ 0 w 55"/>
                <a:gd name="T25" fmla="*/ 0 h 60"/>
                <a:gd name="T26" fmla="*/ 0 w 55"/>
                <a:gd name="T27" fmla="*/ 0 h 60"/>
                <a:gd name="T28" fmla="*/ 0 w 55"/>
                <a:gd name="T29" fmla="*/ 0 h 60"/>
                <a:gd name="T30" fmla="*/ 0 w 55"/>
                <a:gd name="T31" fmla="*/ 0 h 60"/>
                <a:gd name="T32" fmla="*/ 0 w 55"/>
                <a:gd name="T33" fmla="*/ 0 h 60"/>
                <a:gd name="T34" fmla="*/ 0 w 55"/>
                <a:gd name="T35" fmla="*/ 0 h 60"/>
                <a:gd name="T36" fmla="*/ 0 w 55"/>
                <a:gd name="T37" fmla="*/ 0 h 60"/>
                <a:gd name="T38" fmla="*/ 0 w 55"/>
                <a:gd name="T39" fmla="*/ 0 h 60"/>
                <a:gd name="T40" fmla="*/ 0 w 55"/>
                <a:gd name="T41" fmla="*/ 0 h 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5" h="60">
                  <a:moveTo>
                    <a:pt x="55" y="23"/>
                  </a:moveTo>
                  <a:lnTo>
                    <a:pt x="53" y="31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8" y="49"/>
                  </a:lnTo>
                  <a:lnTo>
                    <a:pt x="32" y="52"/>
                  </a:lnTo>
                  <a:lnTo>
                    <a:pt x="25" y="54"/>
                  </a:lnTo>
                  <a:lnTo>
                    <a:pt x="18" y="58"/>
                  </a:lnTo>
                  <a:lnTo>
                    <a:pt x="11" y="60"/>
                  </a:lnTo>
                  <a:lnTo>
                    <a:pt x="6" y="53"/>
                  </a:lnTo>
                  <a:lnTo>
                    <a:pt x="3" y="45"/>
                  </a:lnTo>
                  <a:lnTo>
                    <a:pt x="0" y="37"/>
                  </a:lnTo>
                  <a:lnTo>
                    <a:pt x="2" y="28"/>
                  </a:lnTo>
                  <a:lnTo>
                    <a:pt x="6" y="19"/>
                  </a:lnTo>
                  <a:lnTo>
                    <a:pt x="14" y="12"/>
                  </a:lnTo>
                  <a:lnTo>
                    <a:pt x="24" y="7"/>
                  </a:lnTo>
                  <a:lnTo>
                    <a:pt x="32" y="0"/>
                  </a:lnTo>
                  <a:lnTo>
                    <a:pt x="38" y="5"/>
                  </a:lnTo>
                  <a:lnTo>
                    <a:pt x="47" y="10"/>
                  </a:lnTo>
                  <a:lnTo>
                    <a:pt x="52" y="15"/>
                  </a:lnTo>
                  <a:lnTo>
                    <a:pt x="55" y="2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96" name="Freeform 1086"/>
            <p:cNvSpPr>
              <a:spLocks/>
            </p:cNvSpPr>
            <p:nvPr/>
          </p:nvSpPr>
          <p:spPr bwMode="auto">
            <a:xfrm>
              <a:off x="1793" y="1204"/>
              <a:ext cx="12" cy="22"/>
            </a:xfrm>
            <a:custGeom>
              <a:avLst/>
              <a:gdLst>
                <a:gd name="T0" fmla="*/ 0 w 47"/>
                <a:gd name="T1" fmla="*/ 0 h 65"/>
                <a:gd name="T2" fmla="*/ 0 w 47"/>
                <a:gd name="T3" fmla="*/ 0 h 65"/>
                <a:gd name="T4" fmla="*/ 0 w 47"/>
                <a:gd name="T5" fmla="*/ 0 h 65"/>
                <a:gd name="T6" fmla="*/ 0 w 47"/>
                <a:gd name="T7" fmla="*/ 0 h 65"/>
                <a:gd name="T8" fmla="*/ 0 w 47"/>
                <a:gd name="T9" fmla="*/ 0 h 65"/>
                <a:gd name="T10" fmla="*/ 0 w 47"/>
                <a:gd name="T11" fmla="*/ 0 h 65"/>
                <a:gd name="T12" fmla="*/ 0 w 47"/>
                <a:gd name="T13" fmla="*/ 0 h 65"/>
                <a:gd name="T14" fmla="*/ 0 w 47"/>
                <a:gd name="T15" fmla="*/ 0 h 65"/>
                <a:gd name="T16" fmla="*/ 0 w 47"/>
                <a:gd name="T17" fmla="*/ 0 h 65"/>
                <a:gd name="T18" fmla="*/ 0 w 47"/>
                <a:gd name="T19" fmla="*/ 0 h 65"/>
                <a:gd name="T20" fmla="*/ 0 w 47"/>
                <a:gd name="T21" fmla="*/ 0 h 65"/>
                <a:gd name="T22" fmla="*/ 0 w 47"/>
                <a:gd name="T23" fmla="*/ 0 h 65"/>
                <a:gd name="T24" fmla="*/ 0 w 47"/>
                <a:gd name="T25" fmla="*/ 0 h 65"/>
                <a:gd name="T26" fmla="*/ 0 w 47"/>
                <a:gd name="T27" fmla="*/ 0 h 65"/>
                <a:gd name="T28" fmla="*/ 0 w 47"/>
                <a:gd name="T29" fmla="*/ 0 h 65"/>
                <a:gd name="T30" fmla="*/ 0 w 47"/>
                <a:gd name="T31" fmla="*/ 0 h 65"/>
                <a:gd name="T32" fmla="*/ 0 w 47"/>
                <a:gd name="T33" fmla="*/ 0 h 65"/>
                <a:gd name="T34" fmla="*/ 0 w 47"/>
                <a:gd name="T35" fmla="*/ 0 h 65"/>
                <a:gd name="T36" fmla="*/ 0 w 47"/>
                <a:gd name="T37" fmla="*/ 0 h 65"/>
                <a:gd name="T38" fmla="*/ 0 w 47"/>
                <a:gd name="T39" fmla="*/ 0 h 65"/>
                <a:gd name="T40" fmla="*/ 0 w 47"/>
                <a:gd name="T41" fmla="*/ 0 h 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7" h="65">
                  <a:moveTo>
                    <a:pt x="45" y="11"/>
                  </a:moveTo>
                  <a:lnTo>
                    <a:pt x="46" y="19"/>
                  </a:lnTo>
                  <a:lnTo>
                    <a:pt x="47" y="27"/>
                  </a:lnTo>
                  <a:lnTo>
                    <a:pt x="47" y="35"/>
                  </a:lnTo>
                  <a:lnTo>
                    <a:pt x="47" y="44"/>
                  </a:lnTo>
                  <a:lnTo>
                    <a:pt x="38" y="48"/>
                  </a:lnTo>
                  <a:lnTo>
                    <a:pt x="30" y="53"/>
                  </a:lnTo>
                  <a:lnTo>
                    <a:pt x="23" y="60"/>
                  </a:lnTo>
                  <a:lnTo>
                    <a:pt x="15" y="65"/>
                  </a:lnTo>
                  <a:lnTo>
                    <a:pt x="8" y="60"/>
                  </a:lnTo>
                  <a:lnTo>
                    <a:pt x="2" y="52"/>
                  </a:lnTo>
                  <a:lnTo>
                    <a:pt x="0" y="45"/>
                  </a:lnTo>
                  <a:lnTo>
                    <a:pt x="1" y="35"/>
                  </a:lnTo>
                  <a:lnTo>
                    <a:pt x="5" y="25"/>
                  </a:lnTo>
                  <a:lnTo>
                    <a:pt x="10" y="15"/>
                  </a:lnTo>
                  <a:lnTo>
                    <a:pt x="16" y="7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3" y="6"/>
                  </a:lnTo>
                  <a:lnTo>
                    <a:pt x="45" y="1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97" name="Freeform 1087"/>
            <p:cNvSpPr>
              <a:spLocks/>
            </p:cNvSpPr>
            <p:nvPr/>
          </p:nvSpPr>
          <p:spPr bwMode="auto">
            <a:xfrm>
              <a:off x="1669" y="1205"/>
              <a:ext cx="18" cy="26"/>
            </a:xfrm>
            <a:custGeom>
              <a:avLst/>
              <a:gdLst>
                <a:gd name="T0" fmla="*/ 0 w 72"/>
                <a:gd name="T1" fmla="*/ 0 h 78"/>
                <a:gd name="T2" fmla="*/ 0 w 72"/>
                <a:gd name="T3" fmla="*/ 0 h 78"/>
                <a:gd name="T4" fmla="*/ 0 w 72"/>
                <a:gd name="T5" fmla="*/ 0 h 78"/>
                <a:gd name="T6" fmla="*/ 0 w 72"/>
                <a:gd name="T7" fmla="*/ 0 h 78"/>
                <a:gd name="T8" fmla="*/ 0 w 72"/>
                <a:gd name="T9" fmla="*/ 0 h 78"/>
                <a:gd name="T10" fmla="*/ 0 w 72"/>
                <a:gd name="T11" fmla="*/ 0 h 78"/>
                <a:gd name="T12" fmla="*/ 0 w 72"/>
                <a:gd name="T13" fmla="*/ 0 h 78"/>
                <a:gd name="T14" fmla="*/ 0 w 72"/>
                <a:gd name="T15" fmla="*/ 0 h 78"/>
                <a:gd name="T16" fmla="*/ 0 w 72"/>
                <a:gd name="T17" fmla="*/ 0 h 78"/>
                <a:gd name="T18" fmla="*/ 0 w 72"/>
                <a:gd name="T19" fmla="*/ 0 h 78"/>
                <a:gd name="T20" fmla="*/ 0 w 72"/>
                <a:gd name="T21" fmla="*/ 0 h 78"/>
                <a:gd name="T22" fmla="*/ 0 w 72"/>
                <a:gd name="T23" fmla="*/ 0 h 78"/>
                <a:gd name="T24" fmla="*/ 0 w 72"/>
                <a:gd name="T25" fmla="*/ 0 h 78"/>
                <a:gd name="T26" fmla="*/ 0 w 72"/>
                <a:gd name="T27" fmla="*/ 0 h 78"/>
                <a:gd name="T28" fmla="*/ 0 w 72"/>
                <a:gd name="T29" fmla="*/ 0 h 78"/>
                <a:gd name="T30" fmla="*/ 0 w 72"/>
                <a:gd name="T31" fmla="*/ 0 h 78"/>
                <a:gd name="T32" fmla="*/ 0 w 72"/>
                <a:gd name="T33" fmla="*/ 0 h 78"/>
                <a:gd name="T34" fmla="*/ 0 w 72"/>
                <a:gd name="T35" fmla="*/ 0 h 78"/>
                <a:gd name="T36" fmla="*/ 0 w 72"/>
                <a:gd name="T37" fmla="*/ 0 h 78"/>
                <a:gd name="T38" fmla="*/ 0 w 72"/>
                <a:gd name="T39" fmla="*/ 0 h 78"/>
                <a:gd name="T40" fmla="*/ 0 w 72"/>
                <a:gd name="T41" fmla="*/ 0 h 78"/>
                <a:gd name="T42" fmla="*/ 0 w 72"/>
                <a:gd name="T43" fmla="*/ 0 h 78"/>
                <a:gd name="T44" fmla="*/ 0 w 72"/>
                <a:gd name="T45" fmla="*/ 0 h 78"/>
                <a:gd name="T46" fmla="*/ 0 w 72"/>
                <a:gd name="T47" fmla="*/ 0 h 78"/>
                <a:gd name="T48" fmla="*/ 0 w 72"/>
                <a:gd name="T49" fmla="*/ 0 h 78"/>
                <a:gd name="T50" fmla="*/ 0 w 72"/>
                <a:gd name="T51" fmla="*/ 0 h 7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72" h="78">
                  <a:moveTo>
                    <a:pt x="72" y="15"/>
                  </a:moveTo>
                  <a:lnTo>
                    <a:pt x="70" y="25"/>
                  </a:lnTo>
                  <a:lnTo>
                    <a:pt x="65" y="33"/>
                  </a:lnTo>
                  <a:lnTo>
                    <a:pt x="59" y="40"/>
                  </a:lnTo>
                  <a:lnTo>
                    <a:pt x="52" y="46"/>
                  </a:lnTo>
                  <a:lnTo>
                    <a:pt x="44" y="51"/>
                  </a:lnTo>
                  <a:lnTo>
                    <a:pt x="36" y="57"/>
                  </a:lnTo>
                  <a:lnTo>
                    <a:pt x="28" y="62"/>
                  </a:lnTo>
                  <a:lnTo>
                    <a:pt x="21" y="68"/>
                  </a:lnTo>
                  <a:lnTo>
                    <a:pt x="17" y="78"/>
                  </a:lnTo>
                  <a:lnTo>
                    <a:pt x="12" y="76"/>
                  </a:lnTo>
                  <a:lnTo>
                    <a:pt x="7" y="73"/>
                  </a:lnTo>
                  <a:lnTo>
                    <a:pt x="3" y="68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3" y="44"/>
                  </a:lnTo>
                  <a:lnTo>
                    <a:pt x="6" y="35"/>
                  </a:lnTo>
                  <a:lnTo>
                    <a:pt x="11" y="25"/>
                  </a:lnTo>
                  <a:lnTo>
                    <a:pt x="18" y="17"/>
                  </a:lnTo>
                  <a:lnTo>
                    <a:pt x="26" y="10"/>
                  </a:lnTo>
                  <a:lnTo>
                    <a:pt x="34" y="5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2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98" name="Freeform 1088"/>
            <p:cNvSpPr>
              <a:spLocks/>
            </p:cNvSpPr>
            <p:nvPr/>
          </p:nvSpPr>
          <p:spPr bwMode="auto">
            <a:xfrm>
              <a:off x="1872" y="1207"/>
              <a:ext cx="11" cy="15"/>
            </a:xfrm>
            <a:custGeom>
              <a:avLst/>
              <a:gdLst>
                <a:gd name="T0" fmla="*/ 0 w 45"/>
                <a:gd name="T1" fmla="*/ 0 h 45"/>
                <a:gd name="T2" fmla="*/ 0 w 45"/>
                <a:gd name="T3" fmla="*/ 0 h 45"/>
                <a:gd name="T4" fmla="*/ 0 w 45"/>
                <a:gd name="T5" fmla="*/ 0 h 45"/>
                <a:gd name="T6" fmla="*/ 0 w 45"/>
                <a:gd name="T7" fmla="*/ 0 h 45"/>
                <a:gd name="T8" fmla="*/ 0 w 45"/>
                <a:gd name="T9" fmla="*/ 0 h 45"/>
                <a:gd name="T10" fmla="*/ 0 w 45"/>
                <a:gd name="T11" fmla="*/ 0 h 45"/>
                <a:gd name="T12" fmla="*/ 0 w 45"/>
                <a:gd name="T13" fmla="*/ 0 h 45"/>
                <a:gd name="T14" fmla="*/ 0 w 45"/>
                <a:gd name="T15" fmla="*/ 0 h 45"/>
                <a:gd name="T16" fmla="*/ 0 w 45"/>
                <a:gd name="T17" fmla="*/ 0 h 45"/>
                <a:gd name="T18" fmla="*/ 0 w 45"/>
                <a:gd name="T19" fmla="*/ 0 h 45"/>
                <a:gd name="T20" fmla="*/ 0 w 45"/>
                <a:gd name="T21" fmla="*/ 0 h 45"/>
                <a:gd name="T22" fmla="*/ 0 w 45"/>
                <a:gd name="T23" fmla="*/ 0 h 45"/>
                <a:gd name="T24" fmla="*/ 0 w 45"/>
                <a:gd name="T25" fmla="*/ 0 h 45"/>
                <a:gd name="T26" fmla="*/ 0 w 45"/>
                <a:gd name="T27" fmla="*/ 0 h 45"/>
                <a:gd name="T28" fmla="*/ 0 w 45"/>
                <a:gd name="T29" fmla="*/ 0 h 45"/>
                <a:gd name="T30" fmla="*/ 0 w 45"/>
                <a:gd name="T31" fmla="*/ 0 h 45"/>
                <a:gd name="T32" fmla="*/ 0 w 45"/>
                <a:gd name="T33" fmla="*/ 0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5">
                  <a:moveTo>
                    <a:pt x="44" y="7"/>
                  </a:moveTo>
                  <a:lnTo>
                    <a:pt x="45" y="17"/>
                  </a:lnTo>
                  <a:lnTo>
                    <a:pt x="38" y="25"/>
                  </a:lnTo>
                  <a:lnTo>
                    <a:pt x="29" y="33"/>
                  </a:lnTo>
                  <a:lnTo>
                    <a:pt x="19" y="40"/>
                  </a:lnTo>
                  <a:lnTo>
                    <a:pt x="15" y="42"/>
                  </a:lnTo>
                  <a:lnTo>
                    <a:pt x="10" y="44"/>
                  </a:lnTo>
                  <a:lnTo>
                    <a:pt x="5" y="45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6" y="23"/>
                  </a:lnTo>
                  <a:lnTo>
                    <a:pt x="14" y="13"/>
                  </a:lnTo>
                  <a:lnTo>
                    <a:pt x="22" y="3"/>
                  </a:lnTo>
                  <a:lnTo>
                    <a:pt x="28" y="0"/>
                  </a:lnTo>
                  <a:lnTo>
                    <a:pt x="33" y="1"/>
                  </a:lnTo>
                  <a:lnTo>
                    <a:pt x="38" y="4"/>
                  </a:lnTo>
                  <a:lnTo>
                    <a:pt x="44" y="7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99" name="Freeform 1089"/>
            <p:cNvSpPr>
              <a:spLocks/>
            </p:cNvSpPr>
            <p:nvPr/>
          </p:nvSpPr>
          <p:spPr bwMode="auto">
            <a:xfrm>
              <a:off x="1612" y="1208"/>
              <a:ext cx="8" cy="13"/>
            </a:xfrm>
            <a:custGeom>
              <a:avLst/>
              <a:gdLst>
                <a:gd name="T0" fmla="*/ 0 w 30"/>
                <a:gd name="T1" fmla="*/ 0 h 37"/>
                <a:gd name="T2" fmla="*/ 0 w 30"/>
                <a:gd name="T3" fmla="*/ 0 h 37"/>
                <a:gd name="T4" fmla="*/ 0 w 30"/>
                <a:gd name="T5" fmla="*/ 0 h 37"/>
                <a:gd name="T6" fmla="*/ 0 w 30"/>
                <a:gd name="T7" fmla="*/ 0 h 37"/>
                <a:gd name="T8" fmla="*/ 0 w 30"/>
                <a:gd name="T9" fmla="*/ 0 h 37"/>
                <a:gd name="T10" fmla="*/ 0 w 30"/>
                <a:gd name="T11" fmla="*/ 0 h 37"/>
                <a:gd name="T12" fmla="*/ 0 w 30"/>
                <a:gd name="T13" fmla="*/ 0 h 37"/>
                <a:gd name="T14" fmla="*/ 0 w 30"/>
                <a:gd name="T15" fmla="*/ 0 h 37"/>
                <a:gd name="T16" fmla="*/ 0 w 30"/>
                <a:gd name="T17" fmla="*/ 0 h 37"/>
                <a:gd name="T18" fmla="*/ 0 w 30"/>
                <a:gd name="T19" fmla="*/ 0 h 37"/>
                <a:gd name="T20" fmla="*/ 0 w 30"/>
                <a:gd name="T21" fmla="*/ 0 h 37"/>
                <a:gd name="T22" fmla="*/ 0 w 30"/>
                <a:gd name="T23" fmla="*/ 0 h 37"/>
                <a:gd name="T24" fmla="*/ 0 w 30"/>
                <a:gd name="T25" fmla="*/ 0 h 37"/>
                <a:gd name="T26" fmla="*/ 0 w 30"/>
                <a:gd name="T27" fmla="*/ 0 h 37"/>
                <a:gd name="T28" fmla="*/ 0 w 30"/>
                <a:gd name="T29" fmla="*/ 0 h 37"/>
                <a:gd name="T30" fmla="*/ 0 w 30"/>
                <a:gd name="T31" fmla="*/ 0 h 37"/>
                <a:gd name="T32" fmla="*/ 0 w 30"/>
                <a:gd name="T33" fmla="*/ 0 h 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7">
                  <a:moveTo>
                    <a:pt x="29" y="21"/>
                  </a:moveTo>
                  <a:lnTo>
                    <a:pt x="30" y="27"/>
                  </a:lnTo>
                  <a:lnTo>
                    <a:pt x="29" y="32"/>
                  </a:lnTo>
                  <a:lnTo>
                    <a:pt x="25" y="35"/>
                  </a:lnTo>
                  <a:lnTo>
                    <a:pt x="21" y="37"/>
                  </a:lnTo>
                  <a:lnTo>
                    <a:pt x="14" y="37"/>
                  </a:lnTo>
                  <a:lnTo>
                    <a:pt x="9" y="36"/>
                  </a:lnTo>
                  <a:lnTo>
                    <a:pt x="3" y="33"/>
                  </a:lnTo>
                  <a:lnTo>
                    <a:pt x="0" y="29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4" y="7"/>
                  </a:lnTo>
                  <a:lnTo>
                    <a:pt x="9" y="0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5" y="14"/>
                  </a:lnTo>
                  <a:lnTo>
                    <a:pt x="29" y="2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00" name="Freeform 1090"/>
            <p:cNvSpPr>
              <a:spLocks/>
            </p:cNvSpPr>
            <p:nvPr/>
          </p:nvSpPr>
          <p:spPr bwMode="auto">
            <a:xfrm>
              <a:off x="1655" y="1208"/>
              <a:ext cx="8" cy="8"/>
            </a:xfrm>
            <a:custGeom>
              <a:avLst/>
              <a:gdLst>
                <a:gd name="T0" fmla="*/ 0 w 32"/>
                <a:gd name="T1" fmla="*/ 0 h 23"/>
                <a:gd name="T2" fmla="*/ 0 w 32"/>
                <a:gd name="T3" fmla="*/ 0 h 23"/>
                <a:gd name="T4" fmla="*/ 0 w 32"/>
                <a:gd name="T5" fmla="*/ 0 h 23"/>
                <a:gd name="T6" fmla="*/ 0 w 32"/>
                <a:gd name="T7" fmla="*/ 0 h 23"/>
                <a:gd name="T8" fmla="*/ 0 w 32"/>
                <a:gd name="T9" fmla="*/ 0 h 23"/>
                <a:gd name="T10" fmla="*/ 0 w 32"/>
                <a:gd name="T11" fmla="*/ 0 h 23"/>
                <a:gd name="T12" fmla="*/ 0 w 32"/>
                <a:gd name="T13" fmla="*/ 0 h 23"/>
                <a:gd name="T14" fmla="*/ 0 w 32"/>
                <a:gd name="T15" fmla="*/ 0 h 23"/>
                <a:gd name="T16" fmla="*/ 0 w 32"/>
                <a:gd name="T17" fmla="*/ 0 h 23"/>
                <a:gd name="T18" fmla="*/ 0 w 32"/>
                <a:gd name="T19" fmla="*/ 0 h 23"/>
                <a:gd name="T20" fmla="*/ 0 w 32"/>
                <a:gd name="T21" fmla="*/ 0 h 23"/>
                <a:gd name="T22" fmla="*/ 0 w 32"/>
                <a:gd name="T23" fmla="*/ 0 h 23"/>
                <a:gd name="T24" fmla="*/ 0 w 32"/>
                <a:gd name="T25" fmla="*/ 0 h 23"/>
                <a:gd name="T26" fmla="*/ 0 w 32"/>
                <a:gd name="T27" fmla="*/ 0 h 23"/>
                <a:gd name="T28" fmla="*/ 0 w 32"/>
                <a:gd name="T29" fmla="*/ 0 h 23"/>
                <a:gd name="T30" fmla="*/ 0 w 32"/>
                <a:gd name="T31" fmla="*/ 0 h 23"/>
                <a:gd name="T32" fmla="*/ 0 w 32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2" h="23">
                  <a:moveTo>
                    <a:pt x="32" y="6"/>
                  </a:moveTo>
                  <a:lnTo>
                    <a:pt x="31" y="12"/>
                  </a:lnTo>
                  <a:lnTo>
                    <a:pt x="27" y="17"/>
                  </a:lnTo>
                  <a:lnTo>
                    <a:pt x="23" y="21"/>
                  </a:lnTo>
                  <a:lnTo>
                    <a:pt x="17" y="23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3" y="22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9" y="7"/>
                  </a:lnTo>
                  <a:lnTo>
                    <a:pt x="16" y="4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2" y="6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01" name="Freeform 1091"/>
            <p:cNvSpPr>
              <a:spLocks/>
            </p:cNvSpPr>
            <p:nvPr/>
          </p:nvSpPr>
          <p:spPr bwMode="auto">
            <a:xfrm>
              <a:off x="1632" y="1212"/>
              <a:ext cx="14" cy="25"/>
            </a:xfrm>
            <a:custGeom>
              <a:avLst/>
              <a:gdLst>
                <a:gd name="T0" fmla="*/ 0 w 53"/>
                <a:gd name="T1" fmla="*/ 0 h 74"/>
                <a:gd name="T2" fmla="*/ 0 w 53"/>
                <a:gd name="T3" fmla="*/ 0 h 74"/>
                <a:gd name="T4" fmla="*/ 0 w 53"/>
                <a:gd name="T5" fmla="*/ 0 h 74"/>
                <a:gd name="T6" fmla="*/ 0 w 53"/>
                <a:gd name="T7" fmla="*/ 0 h 74"/>
                <a:gd name="T8" fmla="*/ 0 w 53"/>
                <a:gd name="T9" fmla="*/ 0 h 74"/>
                <a:gd name="T10" fmla="*/ 0 w 53"/>
                <a:gd name="T11" fmla="*/ 0 h 74"/>
                <a:gd name="T12" fmla="*/ 0 w 53"/>
                <a:gd name="T13" fmla="*/ 0 h 74"/>
                <a:gd name="T14" fmla="*/ 0 w 53"/>
                <a:gd name="T15" fmla="*/ 0 h 74"/>
                <a:gd name="T16" fmla="*/ 0 w 53"/>
                <a:gd name="T17" fmla="*/ 0 h 74"/>
                <a:gd name="T18" fmla="*/ 0 w 53"/>
                <a:gd name="T19" fmla="*/ 0 h 74"/>
                <a:gd name="T20" fmla="*/ 0 w 53"/>
                <a:gd name="T21" fmla="*/ 0 h 74"/>
                <a:gd name="T22" fmla="*/ 0 w 53"/>
                <a:gd name="T23" fmla="*/ 0 h 74"/>
                <a:gd name="T24" fmla="*/ 0 w 53"/>
                <a:gd name="T25" fmla="*/ 0 h 74"/>
                <a:gd name="T26" fmla="*/ 0 w 53"/>
                <a:gd name="T27" fmla="*/ 0 h 74"/>
                <a:gd name="T28" fmla="*/ 0 w 53"/>
                <a:gd name="T29" fmla="*/ 0 h 74"/>
                <a:gd name="T30" fmla="*/ 0 w 53"/>
                <a:gd name="T31" fmla="*/ 0 h 74"/>
                <a:gd name="T32" fmla="*/ 0 w 53"/>
                <a:gd name="T33" fmla="*/ 0 h 7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74">
                  <a:moveTo>
                    <a:pt x="53" y="14"/>
                  </a:moveTo>
                  <a:lnTo>
                    <a:pt x="47" y="30"/>
                  </a:lnTo>
                  <a:lnTo>
                    <a:pt x="40" y="45"/>
                  </a:lnTo>
                  <a:lnTo>
                    <a:pt x="33" y="60"/>
                  </a:lnTo>
                  <a:lnTo>
                    <a:pt x="23" y="74"/>
                  </a:lnTo>
                  <a:lnTo>
                    <a:pt x="16" y="69"/>
                  </a:lnTo>
                  <a:lnTo>
                    <a:pt x="9" y="64"/>
                  </a:lnTo>
                  <a:lnTo>
                    <a:pt x="4" y="59"/>
                  </a:lnTo>
                  <a:lnTo>
                    <a:pt x="0" y="51"/>
                  </a:lnTo>
                  <a:lnTo>
                    <a:pt x="1" y="37"/>
                  </a:lnTo>
                  <a:lnTo>
                    <a:pt x="6" y="23"/>
                  </a:lnTo>
                  <a:lnTo>
                    <a:pt x="13" y="11"/>
                  </a:lnTo>
                  <a:lnTo>
                    <a:pt x="22" y="0"/>
                  </a:lnTo>
                  <a:lnTo>
                    <a:pt x="30" y="2"/>
                  </a:lnTo>
                  <a:lnTo>
                    <a:pt x="38" y="6"/>
                  </a:lnTo>
                  <a:lnTo>
                    <a:pt x="45" y="10"/>
                  </a:lnTo>
                  <a:lnTo>
                    <a:pt x="53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02" name="Freeform 1092"/>
            <p:cNvSpPr>
              <a:spLocks/>
            </p:cNvSpPr>
            <p:nvPr/>
          </p:nvSpPr>
          <p:spPr bwMode="auto">
            <a:xfrm>
              <a:off x="1738" y="1213"/>
              <a:ext cx="6" cy="5"/>
            </a:xfrm>
            <a:custGeom>
              <a:avLst/>
              <a:gdLst>
                <a:gd name="T0" fmla="*/ 0 w 23"/>
                <a:gd name="T1" fmla="*/ 0 h 16"/>
                <a:gd name="T2" fmla="*/ 0 w 23"/>
                <a:gd name="T3" fmla="*/ 0 h 16"/>
                <a:gd name="T4" fmla="*/ 0 w 23"/>
                <a:gd name="T5" fmla="*/ 0 h 16"/>
                <a:gd name="T6" fmla="*/ 0 w 23"/>
                <a:gd name="T7" fmla="*/ 0 h 16"/>
                <a:gd name="T8" fmla="*/ 0 w 23"/>
                <a:gd name="T9" fmla="*/ 0 h 16"/>
                <a:gd name="T10" fmla="*/ 0 w 23"/>
                <a:gd name="T11" fmla="*/ 0 h 16"/>
                <a:gd name="T12" fmla="*/ 0 w 23"/>
                <a:gd name="T13" fmla="*/ 0 h 16"/>
                <a:gd name="T14" fmla="*/ 0 w 23"/>
                <a:gd name="T15" fmla="*/ 0 h 16"/>
                <a:gd name="T16" fmla="*/ 0 w 23"/>
                <a:gd name="T17" fmla="*/ 0 h 16"/>
                <a:gd name="T18" fmla="*/ 0 w 23"/>
                <a:gd name="T19" fmla="*/ 0 h 16"/>
                <a:gd name="T20" fmla="*/ 0 w 23"/>
                <a:gd name="T21" fmla="*/ 0 h 16"/>
                <a:gd name="T22" fmla="*/ 0 w 23"/>
                <a:gd name="T23" fmla="*/ 0 h 16"/>
                <a:gd name="T24" fmla="*/ 0 w 23"/>
                <a:gd name="T25" fmla="*/ 0 h 16"/>
                <a:gd name="T26" fmla="*/ 0 w 23"/>
                <a:gd name="T27" fmla="*/ 0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" h="16">
                  <a:moveTo>
                    <a:pt x="23" y="3"/>
                  </a:moveTo>
                  <a:lnTo>
                    <a:pt x="23" y="7"/>
                  </a:lnTo>
                  <a:lnTo>
                    <a:pt x="22" y="12"/>
                  </a:lnTo>
                  <a:lnTo>
                    <a:pt x="18" y="15"/>
                  </a:lnTo>
                  <a:lnTo>
                    <a:pt x="15" y="16"/>
                  </a:lnTo>
                  <a:lnTo>
                    <a:pt x="10" y="15"/>
                  </a:lnTo>
                  <a:lnTo>
                    <a:pt x="5" y="13"/>
                  </a:lnTo>
                  <a:lnTo>
                    <a:pt x="2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5" y="3"/>
                  </a:lnTo>
                  <a:lnTo>
                    <a:pt x="11" y="1"/>
                  </a:lnTo>
                  <a:lnTo>
                    <a:pt x="17" y="0"/>
                  </a:lnTo>
                  <a:lnTo>
                    <a:pt x="23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03" name="Freeform 1093"/>
            <p:cNvSpPr>
              <a:spLocks/>
            </p:cNvSpPr>
            <p:nvPr/>
          </p:nvSpPr>
          <p:spPr bwMode="auto">
            <a:xfrm>
              <a:off x="1757" y="1214"/>
              <a:ext cx="11" cy="8"/>
            </a:xfrm>
            <a:custGeom>
              <a:avLst/>
              <a:gdLst>
                <a:gd name="T0" fmla="*/ 0 w 39"/>
                <a:gd name="T1" fmla="*/ 0 h 26"/>
                <a:gd name="T2" fmla="*/ 0 w 39"/>
                <a:gd name="T3" fmla="*/ 0 h 26"/>
                <a:gd name="T4" fmla="*/ 0 w 39"/>
                <a:gd name="T5" fmla="*/ 0 h 26"/>
                <a:gd name="T6" fmla="*/ 0 w 39"/>
                <a:gd name="T7" fmla="*/ 0 h 26"/>
                <a:gd name="T8" fmla="*/ 0 w 39"/>
                <a:gd name="T9" fmla="*/ 0 h 26"/>
                <a:gd name="T10" fmla="*/ 0 w 39"/>
                <a:gd name="T11" fmla="*/ 0 h 26"/>
                <a:gd name="T12" fmla="*/ 0 w 39"/>
                <a:gd name="T13" fmla="*/ 0 h 26"/>
                <a:gd name="T14" fmla="*/ 0 w 39"/>
                <a:gd name="T15" fmla="*/ 0 h 26"/>
                <a:gd name="T16" fmla="*/ 0 w 39"/>
                <a:gd name="T17" fmla="*/ 0 h 26"/>
                <a:gd name="T18" fmla="*/ 0 w 39"/>
                <a:gd name="T19" fmla="*/ 0 h 26"/>
                <a:gd name="T20" fmla="*/ 0 w 39"/>
                <a:gd name="T21" fmla="*/ 0 h 26"/>
                <a:gd name="T22" fmla="*/ 0 w 39"/>
                <a:gd name="T23" fmla="*/ 0 h 26"/>
                <a:gd name="T24" fmla="*/ 0 w 39"/>
                <a:gd name="T25" fmla="*/ 0 h 26"/>
                <a:gd name="T26" fmla="*/ 0 w 39"/>
                <a:gd name="T27" fmla="*/ 0 h 26"/>
                <a:gd name="T28" fmla="*/ 0 w 39"/>
                <a:gd name="T29" fmla="*/ 0 h 26"/>
                <a:gd name="T30" fmla="*/ 0 w 39"/>
                <a:gd name="T31" fmla="*/ 0 h 26"/>
                <a:gd name="T32" fmla="*/ 0 w 39"/>
                <a:gd name="T33" fmla="*/ 0 h 26"/>
                <a:gd name="T34" fmla="*/ 0 w 39"/>
                <a:gd name="T35" fmla="*/ 0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" h="26">
                  <a:moveTo>
                    <a:pt x="39" y="19"/>
                  </a:moveTo>
                  <a:lnTo>
                    <a:pt x="35" y="20"/>
                  </a:lnTo>
                  <a:lnTo>
                    <a:pt x="30" y="21"/>
                  </a:lnTo>
                  <a:lnTo>
                    <a:pt x="26" y="23"/>
                  </a:lnTo>
                  <a:lnTo>
                    <a:pt x="20" y="25"/>
                  </a:lnTo>
                  <a:lnTo>
                    <a:pt x="15" y="26"/>
                  </a:lnTo>
                  <a:lnTo>
                    <a:pt x="11" y="25"/>
                  </a:lnTo>
                  <a:lnTo>
                    <a:pt x="7" y="22"/>
                  </a:lnTo>
                  <a:lnTo>
                    <a:pt x="4" y="19"/>
                  </a:lnTo>
                  <a:lnTo>
                    <a:pt x="0" y="2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4" y="2"/>
                  </a:lnTo>
                  <a:lnTo>
                    <a:pt x="30" y="4"/>
                  </a:lnTo>
                  <a:lnTo>
                    <a:pt x="35" y="7"/>
                  </a:lnTo>
                  <a:lnTo>
                    <a:pt x="37" y="12"/>
                  </a:lnTo>
                  <a:lnTo>
                    <a:pt x="39" y="1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04" name="Freeform 1094"/>
            <p:cNvSpPr>
              <a:spLocks/>
            </p:cNvSpPr>
            <p:nvPr/>
          </p:nvSpPr>
          <p:spPr bwMode="auto">
            <a:xfrm>
              <a:off x="1812" y="1216"/>
              <a:ext cx="9" cy="12"/>
            </a:xfrm>
            <a:custGeom>
              <a:avLst/>
              <a:gdLst>
                <a:gd name="T0" fmla="*/ 0 w 32"/>
                <a:gd name="T1" fmla="*/ 0 h 35"/>
                <a:gd name="T2" fmla="*/ 0 w 32"/>
                <a:gd name="T3" fmla="*/ 0 h 35"/>
                <a:gd name="T4" fmla="*/ 0 w 32"/>
                <a:gd name="T5" fmla="*/ 0 h 35"/>
                <a:gd name="T6" fmla="*/ 0 w 32"/>
                <a:gd name="T7" fmla="*/ 0 h 35"/>
                <a:gd name="T8" fmla="*/ 0 w 32"/>
                <a:gd name="T9" fmla="*/ 0 h 35"/>
                <a:gd name="T10" fmla="*/ 0 w 32"/>
                <a:gd name="T11" fmla="*/ 0 h 35"/>
                <a:gd name="T12" fmla="*/ 0 w 32"/>
                <a:gd name="T13" fmla="*/ 0 h 35"/>
                <a:gd name="T14" fmla="*/ 0 w 32"/>
                <a:gd name="T15" fmla="*/ 0 h 35"/>
                <a:gd name="T16" fmla="*/ 0 w 32"/>
                <a:gd name="T17" fmla="*/ 0 h 35"/>
                <a:gd name="T18" fmla="*/ 0 w 32"/>
                <a:gd name="T19" fmla="*/ 0 h 35"/>
                <a:gd name="T20" fmla="*/ 0 w 32"/>
                <a:gd name="T21" fmla="*/ 0 h 35"/>
                <a:gd name="T22" fmla="*/ 0 w 32"/>
                <a:gd name="T23" fmla="*/ 0 h 35"/>
                <a:gd name="T24" fmla="*/ 0 w 32"/>
                <a:gd name="T25" fmla="*/ 0 h 35"/>
                <a:gd name="T26" fmla="*/ 0 w 32"/>
                <a:gd name="T27" fmla="*/ 0 h 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2" h="35">
                  <a:moveTo>
                    <a:pt x="32" y="10"/>
                  </a:moveTo>
                  <a:lnTo>
                    <a:pt x="32" y="17"/>
                  </a:lnTo>
                  <a:lnTo>
                    <a:pt x="30" y="24"/>
                  </a:lnTo>
                  <a:lnTo>
                    <a:pt x="26" y="31"/>
                  </a:lnTo>
                  <a:lnTo>
                    <a:pt x="20" y="34"/>
                  </a:lnTo>
                  <a:lnTo>
                    <a:pt x="0" y="35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7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1"/>
                  </a:lnTo>
                  <a:lnTo>
                    <a:pt x="30" y="5"/>
                  </a:lnTo>
                  <a:lnTo>
                    <a:pt x="32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05" name="Freeform 1095"/>
            <p:cNvSpPr>
              <a:spLocks/>
            </p:cNvSpPr>
            <p:nvPr/>
          </p:nvSpPr>
          <p:spPr bwMode="auto">
            <a:xfrm>
              <a:off x="1845" y="1217"/>
              <a:ext cx="8" cy="7"/>
            </a:xfrm>
            <a:custGeom>
              <a:avLst/>
              <a:gdLst>
                <a:gd name="T0" fmla="*/ 0 w 27"/>
                <a:gd name="T1" fmla="*/ 0 h 23"/>
                <a:gd name="T2" fmla="*/ 0 w 27"/>
                <a:gd name="T3" fmla="*/ 0 h 23"/>
                <a:gd name="T4" fmla="*/ 0 w 27"/>
                <a:gd name="T5" fmla="*/ 0 h 23"/>
                <a:gd name="T6" fmla="*/ 0 w 27"/>
                <a:gd name="T7" fmla="*/ 0 h 23"/>
                <a:gd name="T8" fmla="*/ 0 w 27"/>
                <a:gd name="T9" fmla="*/ 0 h 23"/>
                <a:gd name="T10" fmla="*/ 0 w 27"/>
                <a:gd name="T11" fmla="*/ 0 h 23"/>
                <a:gd name="T12" fmla="*/ 0 w 27"/>
                <a:gd name="T13" fmla="*/ 0 h 23"/>
                <a:gd name="T14" fmla="*/ 0 w 27"/>
                <a:gd name="T15" fmla="*/ 0 h 23"/>
                <a:gd name="T16" fmla="*/ 0 w 27"/>
                <a:gd name="T17" fmla="*/ 0 h 23"/>
                <a:gd name="T18" fmla="*/ 0 w 27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23">
                  <a:moveTo>
                    <a:pt x="27" y="23"/>
                  </a:moveTo>
                  <a:lnTo>
                    <a:pt x="21" y="22"/>
                  </a:lnTo>
                  <a:lnTo>
                    <a:pt x="11" y="22"/>
                  </a:lnTo>
                  <a:lnTo>
                    <a:pt x="4" y="18"/>
                  </a:lnTo>
                  <a:lnTo>
                    <a:pt x="0" y="10"/>
                  </a:lnTo>
                  <a:lnTo>
                    <a:pt x="2" y="0"/>
                  </a:lnTo>
                  <a:lnTo>
                    <a:pt x="10" y="3"/>
                  </a:lnTo>
                  <a:lnTo>
                    <a:pt x="18" y="8"/>
                  </a:lnTo>
                  <a:lnTo>
                    <a:pt x="25" y="14"/>
                  </a:lnTo>
                  <a:lnTo>
                    <a:pt x="27" y="2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06" name="Freeform 1096"/>
            <p:cNvSpPr>
              <a:spLocks/>
            </p:cNvSpPr>
            <p:nvPr/>
          </p:nvSpPr>
          <p:spPr bwMode="auto">
            <a:xfrm>
              <a:off x="1576" y="1221"/>
              <a:ext cx="29" cy="19"/>
            </a:xfrm>
            <a:custGeom>
              <a:avLst/>
              <a:gdLst>
                <a:gd name="T0" fmla="*/ 0 w 109"/>
                <a:gd name="T1" fmla="*/ 0 h 58"/>
                <a:gd name="T2" fmla="*/ 0 w 109"/>
                <a:gd name="T3" fmla="*/ 0 h 58"/>
                <a:gd name="T4" fmla="*/ 0 w 109"/>
                <a:gd name="T5" fmla="*/ 0 h 58"/>
                <a:gd name="T6" fmla="*/ 0 w 109"/>
                <a:gd name="T7" fmla="*/ 0 h 58"/>
                <a:gd name="T8" fmla="*/ 0 w 109"/>
                <a:gd name="T9" fmla="*/ 0 h 58"/>
                <a:gd name="T10" fmla="*/ 0 w 109"/>
                <a:gd name="T11" fmla="*/ 0 h 58"/>
                <a:gd name="T12" fmla="*/ 0 w 109"/>
                <a:gd name="T13" fmla="*/ 0 h 58"/>
                <a:gd name="T14" fmla="*/ 0 w 109"/>
                <a:gd name="T15" fmla="*/ 0 h 58"/>
                <a:gd name="T16" fmla="*/ 0 w 109"/>
                <a:gd name="T17" fmla="*/ 0 h 58"/>
                <a:gd name="T18" fmla="*/ 0 w 109"/>
                <a:gd name="T19" fmla="*/ 0 h 58"/>
                <a:gd name="T20" fmla="*/ 0 w 109"/>
                <a:gd name="T21" fmla="*/ 0 h 58"/>
                <a:gd name="T22" fmla="*/ 0 w 109"/>
                <a:gd name="T23" fmla="*/ 0 h 58"/>
                <a:gd name="T24" fmla="*/ 0 w 109"/>
                <a:gd name="T25" fmla="*/ 0 h 58"/>
                <a:gd name="T26" fmla="*/ 0 w 109"/>
                <a:gd name="T27" fmla="*/ 0 h 58"/>
                <a:gd name="T28" fmla="*/ 0 w 109"/>
                <a:gd name="T29" fmla="*/ 0 h 58"/>
                <a:gd name="T30" fmla="*/ 0 w 109"/>
                <a:gd name="T31" fmla="*/ 0 h 58"/>
                <a:gd name="T32" fmla="*/ 0 w 109"/>
                <a:gd name="T33" fmla="*/ 0 h 58"/>
                <a:gd name="T34" fmla="*/ 0 w 109"/>
                <a:gd name="T35" fmla="*/ 0 h 58"/>
                <a:gd name="T36" fmla="*/ 0 w 109"/>
                <a:gd name="T37" fmla="*/ 0 h 58"/>
                <a:gd name="T38" fmla="*/ 0 w 109"/>
                <a:gd name="T39" fmla="*/ 0 h 58"/>
                <a:gd name="T40" fmla="*/ 0 w 109"/>
                <a:gd name="T41" fmla="*/ 0 h 58"/>
                <a:gd name="T42" fmla="*/ 0 w 109"/>
                <a:gd name="T43" fmla="*/ 0 h 58"/>
                <a:gd name="T44" fmla="*/ 0 w 109"/>
                <a:gd name="T45" fmla="*/ 0 h 58"/>
                <a:gd name="T46" fmla="*/ 0 w 109"/>
                <a:gd name="T47" fmla="*/ 0 h 58"/>
                <a:gd name="T48" fmla="*/ 0 w 109"/>
                <a:gd name="T49" fmla="*/ 0 h 5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58">
                  <a:moveTo>
                    <a:pt x="109" y="13"/>
                  </a:moveTo>
                  <a:lnTo>
                    <a:pt x="107" y="20"/>
                  </a:lnTo>
                  <a:lnTo>
                    <a:pt x="100" y="22"/>
                  </a:lnTo>
                  <a:lnTo>
                    <a:pt x="92" y="23"/>
                  </a:lnTo>
                  <a:lnTo>
                    <a:pt x="84" y="25"/>
                  </a:lnTo>
                  <a:lnTo>
                    <a:pt x="74" y="30"/>
                  </a:lnTo>
                  <a:lnTo>
                    <a:pt x="64" y="37"/>
                  </a:lnTo>
                  <a:lnTo>
                    <a:pt x="55" y="43"/>
                  </a:lnTo>
                  <a:lnTo>
                    <a:pt x="45" y="49"/>
                  </a:lnTo>
                  <a:lnTo>
                    <a:pt x="34" y="55"/>
                  </a:lnTo>
                  <a:lnTo>
                    <a:pt x="24" y="57"/>
                  </a:lnTo>
                  <a:lnTo>
                    <a:pt x="13" y="58"/>
                  </a:lnTo>
                  <a:lnTo>
                    <a:pt x="0" y="57"/>
                  </a:lnTo>
                  <a:lnTo>
                    <a:pt x="10" y="48"/>
                  </a:lnTo>
                  <a:lnTo>
                    <a:pt x="21" y="37"/>
                  </a:lnTo>
                  <a:lnTo>
                    <a:pt x="31" y="27"/>
                  </a:lnTo>
                  <a:lnTo>
                    <a:pt x="41" y="17"/>
                  </a:lnTo>
                  <a:lnTo>
                    <a:pt x="52" y="7"/>
                  </a:lnTo>
                  <a:lnTo>
                    <a:pt x="64" y="2"/>
                  </a:lnTo>
                  <a:lnTo>
                    <a:pt x="77" y="0"/>
                  </a:lnTo>
                  <a:lnTo>
                    <a:pt x="92" y="3"/>
                  </a:lnTo>
                  <a:lnTo>
                    <a:pt x="97" y="5"/>
                  </a:lnTo>
                  <a:lnTo>
                    <a:pt x="101" y="7"/>
                  </a:lnTo>
                  <a:lnTo>
                    <a:pt x="106" y="10"/>
                  </a:lnTo>
                  <a:lnTo>
                    <a:pt x="109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07" name="Freeform 1097"/>
            <p:cNvSpPr>
              <a:spLocks/>
            </p:cNvSpPr>
            <p:nvPr/>
          </p:nvSpPr>
          <p:spPr bwMode="auto">
            <a:xfrm>
              <a:off x="1724" y="1223"/>
              <a:ext cx="11" cy="10"/>
            </a:xfrm>
            <a:custGeom>
              <a:avLst/>
              <a:gdLst>
                <a:gd name="T0" fmla="*/ 0 w 44"/>
                <a:gd name="T1" fmla="*/ 0 h 31"/>
                <a:gd name="T2" fmla="*/ 0 w 44"/>
                <a:gd name="T3" fmla="*/ 0 h 31"/>
                <a:gd name="T4" fmla="*/ 0 w 44"/>
                <a:gd name="T5" fmla="*/ 0 h 31"/>
                <a:gd name="T6" fmla="*/ 0 w 44"/>
                <a:gd name="T7" fmla="*/ 0 h 31"/>
                <a:gd name="T8" fmla="*/ 0 w 44"/>
                <a:gd name="T9" fmla="*/ 0 h 31"/>
                <a:gd name="T10" fmla="*/ 0 w 44"/>
                <a:gd name="T11" fmla="*/ 0 h 31"/>
                <a:gd name="T12" fmla="*/ 0 w 44"/>
                <a:gd name="T13" fmla="*/ 0 h 31"/>
                <a:gd name="T14" fmla="*/ 0 w 44"/>
                <a:gd name="T15" fmla="*/ 0 h 31"/>
                <a:gd name="T16" fmla="*/ 0 w 44"/>
                <a:gd name="T17" fmla="*/ 0 h 31"/>
                <a:gd name="T18" fmla="*/ 0 w 44"/>
                <a:gd name="T19" fmla="*/ 0 h 31"/>
                <a:gd name="T20" fmla="*/ 0 w 44"/>
                <a:gd name="T21" fmla="*/ 0 h 31"/>
                <a:gd name="T22" fmla="*/ 0 w 44"/>
                <a:gd name="T23" fmla="*/ 0 h 31"/>
                <a:gd name="T24" fmla="*/ 0 w 44"/>
                <a:gd name="T25" fmla="*/ 0 h 31"/>
                <a:gd name="T26" fmla="*/ 0 w 44"/>
                <a:gd name="T27" fmla="*/ 0 h 31"/>
                <a:gd name="T28" fmla="*/ 0 w 44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4" h="31">
                  <a:moveTo>
                    <a:pt x="35" y="8"/>
                  </a:moveTo>
                  <a:lnTo>
                    <a:pt x="44" y="21"/>
                  </a:lnTo>
                  <a:lnTo>
                    <a:pt x="20" y="31"/>
                  </a:lnTo>
                  <a:lnTo>
                    <a:pt x="14" y="28"/>
                  </a:lnTo>
                  <a:lnTo>
                    <a:pt x="8" y="25"/>
                  </a:lnTo>
                  <a:lnTo>
                    <a:pt x="4" y="23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1" y="7"/>
                  </a:lnTo>
                  <a:lnTo>
                    <a:pt x="4" y="2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3" y="1"/>
                  </a:lnTo>
                  <a:lnTo>
                    <a:pt x="29" y="5"/>
                  </a:lnTo>
                  <a:lnTo>
                    <a:pt x="35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08" name="Freeform 1098"/>
            <p:cNvSpPr>
              <a:spLocks/>
            </p:cNvSpPr>
            <p:nvPr/>
          </p:nvSpPr>
          <p:spPr bwMode="auto">
            <a:xfrm>
              <a:off x="1711" y="1223"/>
              <a:ext cx="8" cy="5"/>
            </a:xfrm>
            <a:custGeom>
              <a:avLst/>
              <a:gdLst>
                <a:gd name="T0" fmla="*/ 0 w 31"/>
                <a:gd name="T1" fmla="*/ 0 h 16"/>
                <a:gd name="T2" fmla="*/ 0 w 31"/>
                <a:gd name="T3" fmla="*/ 0 h 16"/>
                <a:gd name="T4" fmla="*/ 0 w 31"/>
                <a:gd name="T5" fmla="*/ 0 h 16"/>
                <a:gd name="T6" fmla="*/ 0 w 31"/>
                <a:gd name="T7" fmla="*/ 0 h 16"/>
                <a:gd name="T8" fmla="*/ 0 w 31"/>
                <a:gd name="T9" fmla="*/ 0 h 16"/>
                <a:gd name="T10" fmla="*/ 0 w 31"/>
                <a:gd name="T11" fmla="*/ 0 h 16"/>
                <a:gd name="T12" fmla="*/ 0 w 31"/>
                <a:gd name="T13" fmla="*/ 0 h 16"/>
                <a:gd name="T14" fmla="*/ 0 w 31"/>
                <a:gd name="T15" fmla="*/ 0 h 16"/>
                <a:gd name="T16" fmla="*/ 0 w 31"/>
                <a:gd name="T17" fmla="*/ 0 h 16"/>
                <a:gd name="T18" fmla="*/ 0 w 31"/>
                <a:gd name="T19" fmla="*/ 0 h 16"/>
                <a:gd name="T20" fmla="*/ 0 w 31"/>
                <a:gd name="T21" fmla="*/ 0 h 16"/>
                <a:gd name="T22" fmla="*/ 0 w 31"/>
                <a:gd name="T23" fmla="*/ 0 h 16"/>
                <a:gd name="T24" fmla="*/ 0 w 31"/>
                <a:gd name="T25" fmla="*/ 0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16">
                  <a:moveTo>
                    <a:pt x="31" y="14"/>
                  </a:moveTo>
                  <a:lnTo>
                    <a:pt x="23" y="16"/>
                  </a:lnTo>
                  <a:lnTo>
                    <a:pt x="15" y="15"/>
                  </a:lnTo>
                  <a:lnTo>
                    <a:pt x="7" y="13"/>
                  </a:lnTo>
                  <a:lnTo>
                    <a:pt x="0" y="8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1"/>
                  </a:lnTo>
                  <a:lnTo>
                    <a:pt x="4" y="0"/>
                  </a:lnTo>
                  <a:lnTo>
                    <a:pt x="11" y="1"/>
                  </a:lnTo>
                  <a:lnTo>
                    <a:pt x="19" y="4"/>
                  </a:lnTo>
                  <a:lnTo>
                    <a:pt x="26" y="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09" name="Freeform 1099"/>
            <p:cNvSpPr>
              <a:spLocks/>
            </p:cNvSpPr>
            <p:nvPr/>
          </p:nvSpPr>
          <p:spPr bwMode="auto">
            <a:xfrm>
              <a:off x="1686" y="1224"/>
              <a:ext cx="15" cy="14"/>
            </a:xfrm>
            <a:custGeom>
              <a:avLst/>
              <a:gdLst>
                <a:gd name="T0" fmla="*/ 0 w 55"/>
                <a:gd name="T1" fmla="*/ 0 h 42"/>
                <a:gd name="T2" fmla="*/ 0 w 55"/>
                <a:gd name="T3" fmla="*/ 0 h 42"/>
                <a:gd name="T4" fmla="*/ 0 w 55"/>
                <a:gd name="T5" fmla="*/ 0 h 42"/>
                <a:gd name="T6" fmla="*/ 0 w 55"/>
                <a:gd name="T7" fmla="*/ 0 h 42"/>
                <a:gd name="T8" fmla="*/ 0 w 55"/>
                <a:gd name="T9" fmla="*/ 0 h 42"/>
                <a:gd name="T10" fmla="*/ 0 w 55"/>
                <a:gd name="T11" fmla="*/ 0 h 42"/>
                <a:gd name="T12" fmla="*/ 0 w 55"/>
                <a:gd name="T13" fmla="*/ 0 h 42"/>
                <a:gd name="T14" fmla="*/ 0 w 55"/>
                <a:gd name="T15" fmla="*/ 0 h 42"/>
                <a:gd name="T16" fmla="*/ 0 w 55"/>
                <a:gd name="T17" fmla="*/ 0 h 42"/>
                <a:gd name="T18" fmla="*/ 0 w 55"/>
                <a:gd name="T19" fmla="*/ 0 h 42"/>
                <a:gd name="T20" fmla="*/ 0 w 55"/>
                <a:gd name="T21" fmla="*/ 0 h 42"/>
                <a:gd name="T22" fmla="*/ 0 w 55"/>
                <a:gd name="T23" fmla="*/ 0 h 42"/>
                <a:gd name="T24" fmla="*/ 0 w 55"/>
                <a:gd name="T25" fmla="*/ 0 h 42"/>
                <a:gd name="T26" fmla="*/ 0 w 55"/>
                <a:gd name="T27" fmla="*/ 0 h 42"/>
                <a:gd name="T28" fmla="*/ 0 w 55"/>
                <a:gd name="T29" fmla="*/ 0 h 42"/>
                <a:gd name="T30" fmla="*/ 0 w 55"/>
                <a:gd name="T31" fmla="*/ 0 h 42"/>
                <a:gd name="T32" fmla="*/ 0 w 55"/>
                <a:gd name="T33" fmla="*/ 0 h 42"/>
                <a:gd name="T34" fmla="*/ 0 w 55"/>
                <a:gd name="T35" fmla="*/ 0 h 42"/>
                <a:gd name="T36" fmla="*/ 0 w 55"/>
                <a:gd name="T37" fmla="*/ 0 h 42"/>
                <a:gd name="T38" fmla="*/ 0 w 55"/>
                <a:gd name="T39" fmla="*/ 0 h 42"/>
                <a:gd name="T40" fmla="*/ 0 w 55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5" h="42">
                  <a:moveTo>
                    <a:pt x="55" y="11"/>
                  </a:moveTo>
                  <a:lnTo>
                    <a:pt x="50" y="21"/>
                  </a:lnTo>
                  <a:lnTo>
                    <a:pt x="43" y="28"/>
                  </a:lnTo>
                  <a:lnTo>
                    <a:pt x="34" y="35"/>
                  </a:lnTo>
                  <a:lnTo>
                    <a:pt x="25" y="42"/>
                  </a:lnTo>
                  <a:lnTo>
                    <a:pt x="18" y="39"/>
                  </a:lnTo>
                  <a:lnTo>
                    <a:pt x="11" y="36"/>
                  </a:lnTo>
                  <a:lnTo>
                    <a:pt x="4" y="34"/>
                  </a:lnTo>
                  <a:lnTo>
                    <a:pt x="0" y="28"/>
                  </a:lnTo>
                  <a:lnTo>
                    <a:pt x="2" y="19"/>
                  </a:lnTo>
                  <a:lnTo>
                    <a:pt x="6" y="11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9" y="1"/>
                  </a:lnTo>
                  <a:lnTo>
                    <a:pt x="43" y="3"/>
                  </a:lnTo>
                  <a:lnTo>
                    <a:pt x="48" y="4"/>
                  </a:lnTo>
                  <a:lnTo>
                    <a:pt x="51" y="8"/>
                  </a:lnTo>
                  <a:lnTo>
                    <a:pt x="55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10" name="Freeform 1100"/>
            <p:cNvSpPr>
              <a:spLocks/>
            </p:cNvSpPr>
            <p:nvPr/>
          </p:nvSpPr>
          <p:spPr bwMode="auto">
            <a:xfrm>
              <a:off x="1649" y="1226"/>
              <a:ext cx="9" cy="13"/>
            </a:xfrm>
            <a:custGeom>
              <a:avLst/>
              <a:gdLst>
                <a:gd name="T0" fmla="*/ 0 w 36"/>
                <a:gd name="T1" fmla="*/ 0 h 43"/>
                <a:gd name="T2" fmla="*/ 0 w 36"/>
                <a:gd name="T3" fmla="*/ 0 h 43"/>
                <a:gd name="T4" fmla="*/ 0 w 36"/>
                <a:gd name="T5" fmla="*/ 0 h 43"/>
                <a:gd name="T6" fmla="*/ 0 w 36"/>
                <a:gd name="T7" fmla="*/ 0 h 43"/>
                <a:gd name="T8" fmla="*/ 0 w 36"/>
                <a:gd name="T9" fmla="*/ 0 h 43"/>
                <a:gd name="T10" fmla="*/ 0 w 36"/>
                <a:gd name="T11" fmla="*/ 0 h 43"/>
                <a:gd name="T12" fmla="*/ 0 w 36"/>
                <a:gd name="T13" fmla="*/ 0 h 43"/>
                <a:gd name="T14" fmla="*/ 0 w 36"/>
                <a:gd name="T15" fmla="*/ 0 h 43"/>
                <a:gd name="T16" fmla="*/ 0 w 36"/>
                <a:gd name="T17" fmla="*/ 0 h 43"/>
                <a:gd name="T18" fmla="*/ 0 w 36"/>
                <a:gd name="T19" fmla="*/ 0 h 43"/>
                <a:gd name="T20" fmla="*/ 0 w 36"/>
                <a:gd name="T21" fmla="*/ 0 h 43"/>
                <a:gd name="T22" fmla="*/ 0 w 36"/>
                <a:gd name="T23" fmla="*/ 0 h 43"/>
                <a:gd name="T24" fmla="*/ 0 w 36"/>
                <a:gd name="T25" fmla="*/ 0 h 43"/>
                <a:gd name="T26" fmla="*/ 0 w 36"/>
                <a:gd name="T27" fmla="*/ 0 h 4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43">
                  <a:moveTo>
                    <a:pt x="36" y="15"/>
                  </a:moveTo>
                  <a:lnTo>
                    <a:pt x="32" y="21"/>
                  </a:lnTo>
                  <a:lnTo>
                    <a:pt x="29" y="28"/>
                  </a:lnTo>
                  <a:lnTo>
                    <a:pt x="29" y="35"/>
                  </a:lnTo>
                  <a:lnTo>
                    <a:pt x="29" y="43"/>
                  </a:lnTo>
                  <a:lnTo>
                    <a:pt x="21" y="43"/>
                  </a:lnTo>
                  <a:lnTo>
                    <a:pt x="13" y="42"/>
                  </a:lnTo>
                  <a:lnTo>
                    <a:pt x="6" y="38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3" y="7"/>
                  </a:lnTo>
                  <a:lnTo>
                    <a:pt x="5" y="0"/>
                  </a:lnTo>
                  <a:lnTo>
                    <a:pt x="36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11" name="Freeform 1101"/>
            <p:cNvSpPr>
              <a:spLocks/>
            </p:cNvSpPr>
            <p:nvPr/>
          </p:nvSpPr>
          <p:spPr bwMode="auto">
            <a:xfrm>
              <a:off x="1829" y="1228"/>
              <a:ext cx="14" cy="9"/>
            </a:xfrm>
            <a:custGeom>
              <a:avLst/>
              <a:gdLst>
                <a:gd name="T0" fmla="*/ 0 w 57"/>
                <a:gd name="T1" fmla="*/ 0 h 26"/>
                <a:gd name="T2" fmla="*/ 0 w 57"/>
                <a:gd name="T3" fmla="*/ 0 h 26"/>
                <a:gd name="T4" fmla="*/ 0 w 57"/>
                <a:gd name="T5" fmla="*/ 0 h 26"/>
                <a:gd name="T6" fmla="*/ 0 w 57"/>
                <a:gd name="T7" fmla="*/ 0 h 26"/>
                <a:gd name="T8" fmla="*/ 0 w 57"/>
                <a:gd name="T9" fmla="*/ 0 h 26"/>
                <a:gd name="T10" fmla="*/ 0 w 57"/>
                <a:gd name="T11" fmla="*/ 0 h 26"/>
                <a:gd name="T12" fmla="*/ 0 w 57"/>
                <a:gd name="T13" fmla="*/ 0 h 26"/>
                <a:gd name="T14" fmla="*/ 0 w 57"/>
                <a:gd name="T15" fmla="*/ 0 h 26"/>
                <a:gd name="T16" fmla="*/ 0 w 57"/>
                <a:gd name="T17" fmla="*/ 0 h 26"/>
                <a:gd name="T18" fmla="*/ 0 w 57"/>
                <a:gd name="T19" fmla="*/ 0 h 26"/>
                <a:gd name="T20" fmla="*/ 0 w 57"/>
                <a:gd name="T21" fmla="*/ 0 h 26"/>
                <a:gd name="T22" fmla="*/ 0 w 57"/>
                <a:gd name="T23" fmla="*/ 0 h 26"/>
                <a:gd name="T24" fmla="*/ 0 w 57"/>
                <a:gd name="T25" fmla="*/ 0 h 26"/>
                <a:gd name="T26" fmla="*/ 0 w 57"/>
                <a:gd name="T27" fmla="*/ 0 h 26"/>
                <a:gd name="T28" fmla="*/ 0 w 57"/>
                <a:gd name="T29" fmla="*/ 0 h 26"/>
                <a:gd name="T30" fmla="*/ 0 w 57"/>
                <a:gd name="T31" fmla="*/ 0 h 26"/>
                <a:gd name="T32" fmla="*/ 0 w 57"/>
                <a:gd name="T33" fmla="*/ 0 h 26"/>
                <a:gd name="T34" fmla="*/ 0 w 57"/>
                <a:gd name="T35" fmla="*/ 0 h 26"/>
                <a:gd name="T36" fmla="*/ 0 w 57"/>
                <a:gd name="T37" fmla="*/ 0 h 26"/>
                <a:gd name="T38" fmla="*/ 0 w 57"/>
                <a:gd name="T39" fmla="*/ 0 h 26"/>
                <a:gd name="T40" fmla="*/ 0 w 57"/>
                <a:gd name="T41" fmla="*/ 0 h 26"/>
                <a:gd name="T42" fmla="*/ 0 w 57"/>
                <a:gd name="T43" fmla="*/ 0 h 26"/>
                <a:gd name="T44" fmla="*/ 0 w 57"/>
                <a:gd name="T45" fmla="*/ 0 h 26"/>
                <a:gd name="T46" fmla="*/ 0 w 57"/>
                <a:gd name="T47" fmla="*/ 0 h 26"/>
                <a:gd name="T48" fmla="*/ 0 w 57"/>
                <a:gd name="T49" fmla="*/ 0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7" h="26">
                  <a:moveTo>
                    <a:pt x="57" y="5"/>
                  </a:moveTo>
                  <a:lnTo>
                    <a:pt x="57" y="11"/>
                  </a:lnTo>
                  <a:lnTo>
                    <a:pt x="54" y="16"/>
                  </a:lnTo>
                  <a:lnTo>
                    <a:pt x="50" y="21"/>
                  </a:lnTo>
                  <a:lnTo>
                    <a:pt x="44" y="25"/>
                  </a:lnTo>
                  <a:lnTo>
                    <a:pt x="38" y="26"/>
                  </a:lnTo>
                  <a:lnTo>
                    <a:pt x="31" y="26"/>
                  </a:lnTo>
                  <a:lnTo>
                    <a:pt x="26" y="26"/>
                  </a:lnTo>
                  <a:lnTo>
                    <a:pt x="20" y="25"/>
                  </a:lnTo>
                  <a:lnTo>
                    <a:pt x="14" y="22"/>
                  </a:lnTo>
                  <a:lnTo>
                    <a:pt x="9" y="20"/>
                  </a:lnTo>
                  <a:lnTo>
                    <a:pt x="5" y="16"/>
                  </a:lnTo>
                  <a:lnTo>
                    <a:pt x="0" y="12"/>
                  </a:lnTo>
                  <a:lnTo>
                    <a:pt x="0" y="7"/>
                  </a:lnTo>
                  <a:lnTo>
                    <a:pt x="4" y="5"/>
                  </a:lnTo>
                  <a:lnTo>
                    <a:pt x="7" y="3"/>
                  </a:lnTo>
                  <a:lnTo>
                    <a:pt x="11" y="1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1"/>
                  </a:lnTo>
                  <a:lnTo>
                    <a:pt x="34" y="3"/>
                  </a:lnTo>
                  <a:lnTo>
                    <a:pt x="39" y="4"/>
                  </a:lnTo>
                  <a:lnTo>
                    <a:pt x="45" y="5"/>
                  </a:lnTo>
                  <a:lnTo>
                    <a:pt x="51" y="5"/>
                  </a:lnTo>
                  <a:lnTo>
                    <a:pt x="57" y="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12" name="Freeform 1102"/>
            <p:cNvSpPr>
              <a:spLocks/>
            </p:cNvSpPr>
            <p:nvPr/>
          </p:nvSpPr>
          <p:spPr bwMode="auto">
            <a:xfrm>
              <a:off x="1855" y="1228"/>
              <a:ext cx="13" cy="9"/>
            </a:xfrm>
            <a:custGeom>
              <a:avLst/>
              <a:gdLst>
                <a:gd name="T0" fmla="*/ 0 w 48"/>
                <a:gd name="T1" fmla="*/ 0 h 26"/>
                <a:gd name="T2" fmla="*/ 0 w 48"/>
                <a:gd name="T3" fmla="*/ 0 h 26"/>
                <a:gd name="T4" fmla="*/ 0 w 48"/>
                <a:gd name="T5" fmla="*/ 0 h 26"/>
                <a:gd name="T6" fmla="*/ 0 w 48"/>
                <a:gd name="T7" fmla="*/ 0 h 26"/>
                <a:gd name="T8" fmla="*/ 0 w 48"/>
                <a:gd name="T9" fmla="*/ 0 h 26"/>
                <a:gd name="T10" fmla="*/ 0 w 48"/>
                <a:gd name="T11" fmla="*/ 0 h 26"/>
                <a:gd name="T12" fmla="*/ 0 w 48"/>
                <a:gd name="T13" fmla="*/ 0 h 26"/>
                <a:gd name="T14" fmla="*/ 0 w 48"/>
                <a:gd name="T15" fmla="*/ 0 h 26"/>
                <a:gd name="T16" fmla="*/ 0 w 48"/>
                <a:gd name="T17" fmla="*/ 0 h 26"/>
                <a:gd name="T18" fmla="*/ 0 w 48"/>
                <a:gd name="T19" fmla="*/ 0 h 26"/>
                <a:gd name="T20" fmla="*/ 0 w 48"/>
                <a:gd name="T21" fmla="*/ 0 h 26"/>
                <a:gd name="T22" fmla="*/ 0 w 48"/>
                <a:gd name="T23" fmla="*/ 0 h 26"/>
                <a:gd name="T24" fmla="*/ 0 w 48"/>
                <a:gd name="T25" fmla="*/ 0 h 26"/>
                <a:gd name="T26" fmla="*/ 0 w 48"/>
                <a:gd name="T27" fmla="*/ 0 h 26"/>
                <a:gd name="T28" fmla="*/ 0 w 48"/>
                <a:gd name="T29" fmla="*/ 0 h 26"/>
                <a:gd name="T30" fmla="*/ 0 w 48"/>
                <a:gd name="T31" fmla="*/ 0 h 26"/>
                <a:gd name="T32" fmla="*/ 0 w 48"/>
                <a:gd name="T33" fmla="*/ 0 h 26"/>
                <a:gd name="T34" fmla="*/ 0 w 48"/>
                <a:gd name="T35" fmla="*/ 0 h 26"/>
                <a:gd name="T36" fmla="*/ 0 w 48"/>
                <a:gd name="T37" fmla="*/ 0 h 26"/>
                <a:gd name="T38" fmla="*/ 0 w 48"/>
                <a:gd name="T39" fmla="*/ 0 h 26"/>
                <a:gd name="T40" fmla="*/ 0 w 48"/>
                <a:gd name="T41" fmla="*/ 0 h 26"/>
                <a:gd name="T42" fmla="*/ 0 w 48"/>
                <a:gd name="T43" fmla="*/ 0 h 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8" h="26">
                  <a:moveTo>
                    <a:pt x="48" y="12"/>
                  </a:moveTo>
                  <a:lnTo>
                    <a:pt x="48" y="16"/>
                  </a:lnTo>
                  <a:lnTo>
                    <a:pt x="48" y="20"/>
                  </a:lnTo>
                  <a:lnTo>
                    <a:pt x="46" y="23"/>
                  </a:lnTo>
                  <a:lnTo>
                    <a:pt x="41" y="26"/>
                  </a:lnTo>
                  <a:lnTo>
                    <a:pt x="35" y="26"/>
                  </a:lnTo>
                  <a:lnTo>
                    <a:pt x="28" y="25"/>
                  </a:lnTo>
                  <a:lnTo>
                    <a:pt x="23" y="22"/>
                  </a:lnTo>
                  <a:lnTo>
                    <a:pt x="18" y="20"/>
                  </a:lnTo>
                  <a:lnTo>
                    <a:pt x="12" y="16"/>
                  </a:lnTo>
                  <a:lnTo>
                    <a:pt x="8" y="12"/>
                  </a:lnTo>
                  <a:lnTo>
                    <a:pt x="4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6" y="1"/>
                  </a:lnTo>
                  <a:lnTo>
                    <a:pt x="32" y="3"/>
                  </a:lnTo>
                  <a:lnTo>
                    <a:pt x="38" y="5"/>
                  </a:lnTo>
                  <a:lnTo>
                    <a:pt x="43" y="7"/>
                  </a:lnTo>
                  <a:lnTo>
                    <a:pt x="48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13" name="Freeform 1103"/>
            <p:cNvSpPr>
              <a:spLocks/>
            </p:cNvSpPr>
            <p:nvPr/>
          </p:nvSpPr>
          <p:spPr bwMode="auto">
            <a:xfrm>
              <a:off x="1887" y="1229"/>
              <a:ext cx="18" cy="12"/>
            </a:xfrm>
            <a:custGeom>
              <a:avLst/>
              <a:gdLst>
                <a:gd name="T0" fmla="*/ 0 w 67"/>
                <a:gd name="T1" fmla="*/ 0 h 39"/>
                <a:gd name="T2" fmla="*/ 0 w 67"/>
                <a:gd name="T3" fmla="*/ 0 h 39"/>
                <a:gd name="T4" fmla="*/ 0 w 67"/>
                <a:gd name="T5" fmla="*/ 0 h 39"/>
                <a:gd name="T6" fmla="*/ 0 w 67"/>
                <a:gd name="T7" fmla="*/ 0 h 39"/>
                <a:gd name="T8" fmla="*/ 0 w 67"/>
                <a:gd name="T9" fmla="*/ 0 h 39"/>
                <a:gd name="T10" fmla="*/ 0 w 67"/>
                <a:gd name="T11" fmla="*/ 0 h 39"/>
                <a:gd name="T12" fmla="*/ 0 w 67"/>
                <a:gd name="T13" fmla="*/ 0 h 39"/>
                <a:gd name="T14" fmla="*/ 0 w 67"/>
                <a:gd name="T15" fmla="*/ 0 h 39"/>
                <a:gd name="T16" fmla="*/ 0 w 67"/>
                <a:gd name="T17" fmla="*/ 0 h 39"/>
                <a:gd name="T18" fmla="*/ 0 w 67"/>
                <a:gd name="T19" fmla="*/ 0 h 39"/>
                <a:gd name="T20" fmla="*/ 0 w 67"/>
                <a:gd name="T21" fmla="*/ 0 h 39"/>
                <a:gd name="T22" fmla="*/ 0 w 67"/>
                <a:gd name="T23" fmla="*/ 0 h 39"/>
                <a:gd name="T24" fmla="*/ 0 w 67"/>
                <a:gd name="T25" fmla="*/ 0 h 39"/>
                <a:gd name="T26" fmla="*/ 0 w 67"/>
                <a:gd name="T27" fmla="*/ 0 h 39"/>
                <a:gd name="T28" fmla="*/ 0 w 67"/>
                <a:gd name="T29" fmla="*/ 0 h 39"/>
                <a:gd name="T30" fmla="*/ 0 w 67"/>
                <a:gd name="T31" fmla="*/ 0 h 39"/>
                <a:gd name="T32" fmla="*/ 0 w 67"/>
                <a:gd name="T33" fmla="*/ 0 h 39"/>
                <a:gd name="T34" fmla="*/ 0 w 67"/>
                <a:gd name="T35" fmla="*/ 0 h 39"/>
                <a:gd name="T36" fmla="*/ 0 w 67"/>
                <a:gd name="T37" fmla="*/ 0 h 39"/>
                <a:gd name="T38" fmla="*/ 0 w 67"/>
                <a:gd name="T39" fmla="*/ 0 h 39"/>
                <a:gd name="T40" fmla="*/ 0 w 67"/>
                <a:gd name="T41" fmla="*/ 0 h 39"/>
                <a:gd name="T42" fmla="*/ 0 w 67"/>
                <a:gd name="T43" fmla="*/ 0 h 39"/>
                <a:gd name="T44" fmla="*/ 0 w 67"/>
                <a:gd name="T45" fmla="*/ 0 h 39"/>
                <a:gd name="T46" fmla="*/ 0 w 67"/>
                <a:gd name="T47" fmla="*/ 0 h 39"/>
                <a:gd name="T48" fmla="*/ 0 w 67"/>
                <a:gd name="T49" fmla="*/ 0 h 39"/>
                <a:gd name="T50" fmla="*/ 0 w 67"/>
                <a:gd name="T51" fmla="*/ 0 h 3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7" h="39">
                  <a:moveTo>
                    <a:pt x="60" y="10"/>
                  </a:moveTo>
                  <a:lnTo>
                    <a:pt x="64" y="13"/>
                  </a:lnTo>
                  <a:lnTo>
                    <a:pt x="67" y="19"/>
                  </a:lnTo>
                  <a:lnTo>
                    <a:pt x="67" y="24"/>
                  </a:lnTo>
                  <a:lnTo>
                    <a:pt x="66" y="29"/>
                  </a:lnTo>
                  <a:lnTo>
                    <a:pt x="60" y="34"/>
                  </a:lnTo>
                  <a:lnTo>
                    <a:pt x="54" y="36"/>
                  </a:lnTo>
                  <a:lnTo>
                    <a:pt x="47" y="37"/>
                  </a:lnTo>
                  <a:lnTo>
                    <a:pt x="41" y="39"/>
                  </a:lnTo>
                  <a:lnTo>
                    <a:pt x="33" y="39"/>
                  </a:lnTo>
                  <a:lnTo>
                    <a:pt x="26" y="39"/>
                  </a:lnTo>
                  <a:lnTo>
                    <a:pt x="19" y="39"/>
                  </a:lnTo>
                  <a:lnTo>
                    <a:pt x="13" y="39"/>
                  </a:lnTo>
                  <a:lnTo>
                    <a:pt x="8" y="34"/>
                  </a:lnTo>
                  <a:lnTo>
                    <a:pt x="4" y="29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6" y="17"/>
                  </a:lnTo>
                  <a:lnTo>
                    <a:pt x="11" y="13"/>
                  </a:lnTo>
                  <a:lnTo>
                    <a:pt x="17" y="10"/>
                  </a:lnTo>
                  <a:lnTo>
                    <a:pt x="24" y="5"/>
                  </a:lnTo>
                  <a:lnTo>
                    <a:pt x="30" y="3"/>
                  </a:lnTo>
                  <a:lnTo>
                    <a:pt x="37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6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14" name="Freeform 1104"/>
            <p:cNvSpPr>
              <a:spLocks/>
            </p:cNvSpPr>
            <p:nvPr/>
          </p:nvSpPr>
          <p:spPr bwMode="auto">
            <a:xfrm>
              <a:off x="1621" y="1236"/>
              <a:ext cx="9" cy="9"/>
            </a:xfrm>
            <a:custGeom>
              <a:avLst/>
              <a:gdLst>
                <a:gd name="T0" fmla="*/ 0 w 32"/>
                <a:gd name="T1" fmla="*/ 0 h 29"/>
                <a:gd name="T2" fmla="*/ 0 w 32"/>
                <a:gd name="T3" fmla="*/ 0 h 29"/>
                <a:gd name="T4" fmla="*/ 0 w 32"/>
                <a:gd name="T5" fmla="*/ 0 h 29"/>
                <a:gd name="T6" fmla="*/ 0 w 32"/>
                <a:gd name="T7" fmla="*/ 0 h 29"/>
                <a:gd name="T8" fmla="*/ 0 w 32"/>
                <a:gd name="T9" fmla="*/ 0 h 29"/>
                <a:gd name="T10" fmla="*/ 0 w 32"/>
                <a:gd name="T11" fmla="*/ 0 h 29"/>
                <a:gd name="T12" fmla="*/ 0 w 32"/>
                <a:gd name="T13" fmla="*/ 0 h 29"/>
                <a:gd name="T14" fmla="*/ 0 w 32"/>
                <a:gd name="T15" fmla="*/ 0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" h="29">
                  <a:moveTo>
                    <a:pt x="32" y="23"/>
                  </a:moveTo>
                  <a:lnTo>
                    <a:pt x="24" y="26"/>
                  </a:lnTo>
                  <a:lnTo>
                    <a:pt x="16" y="28"/>
                  </a:lnTo>
                  <a:lnTo>
                    <a:pt x="8" y="29"/>
                  </a:lnTo>
                  <a:lnTo>
                    <a:pt x="0" y="26"/>
                  </a:lnTo>
                  <a:lnTo>
                    <a:pt x="9" y="0"/>
                  </a:lnTo>
                  <a:lnTo>
                    <a:pt x="31" y="11"/>
                  </a:lnTo>
                  <a:lnTo>
                    <a:pt x="32" y="2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15" name="Freeform 1105"/>
            <p:cNvSpPr>
              <a:spLocks/>
            </p:cNvSpPr>
            <p:nvPr/>
          </p:nvSpPr>
          <p:spPr bwMode="auto">
            <a:xfrm>
              <a:off x="1557" y="1237"/>
              <a:ext cx="11" cy="16"/>
            </a:xfrm>
            <a:custGeom>
              <a:avLst/>
              <a:gdLst>
                <a:gd name="T0" fmla="*/ 0 w 40"/>
                <a:gd name="T1" fmla="*/ 0 h 49"/>
                <a:gd name="T2" fmla="*/ 0 w 40"/>
                <a:gd name="T3" fmla="*/ 0 h 49"/>
                <a:gd name="T4" fmla="*/ 0 w 40"/>
                <a:gd name="T5" fmla="*/ 0 h 49"/>
                <a:gd name="T6" fmla="*/ 0 w 40"/>
                <a:gd name="T7" fmla="*/ 0 h 49"/>
                <a:gd name="T8" fmla="*/ 0 w 40"/>
                <a:gd name="T9" fmla="*/ 0 h 49"/>
                <a:gd name="T10" fmla="*/ 0 w 40"/>
                <a:gd name="T11" fmla="*/ 0 h 49"/>
                <a:gd name="T12" fmla="*/ 0 w 40"/>
                <a:gd name="T13" fmla="*/ 0 h 49"/>
                <a:gd name="T14" fmla="*/ 0 w 40"/>
                <a:gd name="T15" fmla="*/ 0 h 49"/>
                <a:gd name="T16" fmla="*/ 0 w 40"/>
                <a:gd name="T17" fmla="*/ 0 h 49"/>
                <a:gd name="T18" fmla="*/ 0 w 40"/>
                <a:gd name="T19" fmla="*/ 0 h 49"/>
                <a:gd name="T20" fmla="*/ 0 w 40"/>
                <a:gd name="T21" fmla="*/ 0 h 49"/>
                <a:gd name="T22" fmla="*/ 0 w 40"/>
                <a:gd name="T23" fmla="*/ 0 h 49"/>
                <a:gd name="T24" fmla="*/ 0 w 40"/>
                <a:gd name="T25" fmla="*/ 0 h 49"/>
                <a:gd name="T26" fmla="*/ 0 w 40"/>
                <a:gd name="T27" fmla="*/ 0 h 49"/>
                <a:gd name="T28" fmla="*/ 0 w 40"/>
                <a:gd name="T29" fmla="*/ 0 h 49"/>
                <a:gd name="T30" fmla="*/ 0 w 40"/>
                <a:gd name="T31" fmla="*/ 0 h 49"/>
                <a:gd name="T32" fmla="*/ 0 w 40"/>
                <a:gd name="T33" fmla="*/ 0 h 49"/>
                <a:gd name="T34" fmla="*/ 0 w 40"/>
                <a:gd name="T35" fmla="*/ 0 h 4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0" h="49">
                  <a:moveTo>
                    <a:pt x="40" y="18"/>
                  </a:moveTo>
                  <a:lnTo>
                    <a:pt x="40" y="24"/>
                  </a:lnTo>
                  <a:lnTo>
                    <a:pt x="37" y="30"/>
                  </a:lnTo>
                  <a:lnTo>
                    <a:pt x="35" y="35"/>
                  </a:lnTo>
                  <a:lnTo>
                    <a:pt x="30" y="40"/>
                  </a:lnTo>
                  <a:lnTo>
                    <a:pt x="25" y="45"/>
                  </a:lnTo>
                  <a:lnTo>
                    <a:pt x="19" y="48"/>
                  </a:lnTo>
                  <a:lnTo>
                    <a:pt x="13" y="49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9" y="5"/>
                  </a:lnTo>
                  <a:lnTo>
                    <a:pt x="35" y="10"/>
                  </a:lnTo>
                  <a:lnTo>
                    <a:pt x="40" y="18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16" name="Freeform 1106"/>
            <p:cNvSpPr>
              <a:spLocks/>
            </p:cNvSpPr>
            <p:nvPr/>
          </p:nvSpPr>
          <p:spPr bwMode="auto">
            <a:xfrm>
              <a:off x="1702" y="1237"/>
              <a:ext cx="4" cy="6"/>
            </a:xfrm>
            <a:custGeom>
              <a:avLst/>
              <a:gdLst>
                <a:gd name="T0" fmla="*/ 0 w 18"/>
                <a:gd name="T1" fmla="*/ 0 h 18"/>
                <a:gd name="T2" fmla="*/ 0 w 18"/>
                <a:gd name="T3" fmla="*/ 0 h 18"/>
                <a:gd name="T4" fmla="*/ 0 w 18"/>
                <a:gd name="T5" fmla="*/ 0 h 18"/>
                <a:gd name="T6" fmla="*/ 0 w 18"/>
                <a:gd name="T7" fmla="*/ 0 h 18"/>
                <a:gd name="T8" fmla="*/ 0 w 18"/>
                <a:gd name="T9" fmla="*/ 0 h 18"/>
                <a:gd name="T10" fmla="*/ 0 w 18"/>
                <a:gd name="T11" fmla="*/ 0 h 18"/>
                <a:gd name="T12" fmla="*/ 0 w 18"/>
                <a:gd name="T13" fmla="*/ 0 h 18"/>
                <a:gd name="T14" fmla="*/ 0 w 18"/>
                <a:gd name="T15" fmla="*/ 0 h 18"/>
                <a:gd name="T16" fmla="*/ 0 w 18"/>
                <a:gd name="T17" fmla="*/ 0 h 18"/>
                <a:gd name="T18" fmla="*/ 0 w 18"/>
                <a:gd name="T19" fmla="*/ 0 h 18"/>
                <a:gd name="T20" fmla="*/ 0 w 18"/>
                <a:gd name="T21" fmla="*/ 0 h 18"/>
                <a:gd name="T22" fmla="*/ 0 w 18"/>
                <a:gd name="T23" fmla="*/ 0 h 18"/>
                <a:gd name="T24" fmla="*/ 0 w 18"/>
                <a:gd name="T25" fmla="*/ 0 h 18"/>
                <a:gd name="T26" fmla="*/ 0 w 18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18">
                  <a:moveTo>
                    <a:pt x="16" y="12"/>
                  </a:moveTo>
                  <a:lnTo>
                    <a:pt x="18" y="14"/>
                  </a:lnTo>
                  <a:lnTo>
                    <a:pt x="16" y="15"/>
                  </a:lnTo>
                  <a:lnTo>
                    <a:pt x="15" y="17"/>
                  </a:lnTo>
                  <a:lnTo>
                    <a:pt x="13" y="18"/>
                  </a:lnTo>
                  <a:lnTo>
                    <a:pt x="8" y="17"/>
                  </a:lnTo>
                  <a:lnTo>
                    <a:pt x="5" y="14"/>
                  </a:lnTo>
                  <a:lnTo>
                    <a:pt x="1" y="10"/>
                  </a:lnTo>
                  <a:lnTo>
                    <a:pt x="0" y="7"/>
                  </a:lnTo>
                  <a:lnTo>
                    <a:pt x="0" y="0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4" y="7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17" name="Freeform 1107"/>
            <p:cNvSpPr>
              <a:spLocks/>
            </p:cNvSpPr>
            <p:nvPr/>
          </p:nvSpPr>
          <p:spPr bwMode="auto">
            <a:xfrm>
              <a:off x="1873" y="1239"/>
              <a:ext cx="10" cy="13"/>
            </a:xfrm>
            <a:custGeom>
              <a:avLst/>
              <a:gdLst>
                <a:gd name="T0" fmla="*/ 0 w 38"/>
                <a:gd name="T1" fmla="*/ 0 h 39"/>
                <a:gd name="T2" fmla="*/ 0 w 38"/>
                <a:gd name="T3" fmla="*/ 0 h 39"/>
                <a:gd name="T4" fmla="*/ 0 w 38"/>
                <a:gd name="T5" fmla="*/ 0 h 39"/>
                <a:gd name="T6" fmla="*/ 0 w 38"/>
                <a:gd name="T7" fmla="*/ 0 h 39"/>
                <a:gd name="T8" fmla="*/ 0 w 38"/>
                <a:gd name="T9" fmla="*/ 0 h 39"/>
                <a:gd name="T10" fmla="*/ 0 w 38"/>
                <a:gd name="T11" fmla="*/ 0 h 39"/>
                <a:gd name="T12" fmla="*/ 0 w 38"/>
                <a:gd name="T13" fmla="*/ 0 h 39"/>
                <a:gd name="T14" fmla="*/ 0 w 38"/>
                <a:gd name="T15" fmla="*/ 0 h 39"/>
                <a:gd name="T16" fmla="*/ 0 w 38"/>
                <a:gd name="T17" fmla="*/ 0 h 39"/>
                <a:gd name="T18" fmla="*/ 0 w 38"/>
                <a:gd name="T19" fmla="*/ 0 h 39"/>
                <a:gd name="T20" fmla="*/ 0 w 38"/>
                <a:gd name="T21" fmla="*/ 0 h 39"/>
                <a:gd name="T22" fmla="*/ 0 w 38"/>
                <a:gd name="T23" fmla="*/ 0 h 39"/>
                <a:gd name="T24" fmla="*/ 0 w 38"/>
                <a:gd name="T25" fmla="*/ 0 h 39"/>
                <a:gd name="T26" fmla="*/ 0 w 38"/>
                <a:gd name="T27" fmla="*/ 0 h 39"/>
                <a:gd name="T28" fmla="*/ 0 w 38"/>
                <a:gd name="T29" fmla="*/ 0 h 39"/>
                <a:gd name="T30" fmla="*/ 0 w 38"/>
                <a:gd name="T31" fmla="*/ 0 h 39"/>
                <a:gd name="T32" fmla="*/ 0 w 38"/>
                <a:gd name="T33" fmla="*/ 0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8" h="39">
                  <a:moveTo>
                    <a:pt x="38" y="22"/>
                  </a:moveTo>
                  <a:lnTo>
                    <a:pt x="37" y="26"/>
                  </a:lnTo>
                  <a:lnTo>
                    <a:pt x="35" y="31"/>
                  </a:lnTo>
                  <a:lnTo>
                    <a:pt x="31" y="34"/>
                  </a:lnTo>
                  <a:lnTo>
                    <a:pt x="27" y="37"/>
                  </a:lnTo>
                  <a:lnTo>
                    <a:pt x="21" y="38"/>
                  </a:lnTo>
                  <a:lnTo>
                    <a:pt x="15" y="39"/>
                  </a:lnTo>
                  <a:lnTo>
                    <a:pt x="8" y="39"/>
                  </a:lnTo>
                  <a:lnTo>
                    <a:pt x="3" y="37"/>
                  </a:lnTo>
                  <a:lnTo>
                    <a:pt x="0" y="26"/>
                  </a:lnTo>
                  <a:lnTo>
                    <a:pt x="5" y="17"/>
                  </a:lnTo>
                  <a:lnTo>
                    <a:pt x="13" y="8"/>
                  </a:lnTo>
                  <a:lnTo>
                    <a:pt x="21" y="0"/>
                  </a:lnTo>
                  <a:lnTo>
                    <a:pt x="27" y="4"/>
                  </a:lnTo>
                  <a:lnTo>
                    <a:pt x="33" y="9"/>
                  </a:lnTo>
                  <a:lnTo>
                    <a:pt x="37" y="15"/>
                  </a:lnTo>
                  <a:lnTo>
                    <a:pt x="38" y="2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18" name="Freeform 1108"/>
            <p:cNvSpPr>
              <a:spLocks/>
            </p:cNvSpPr>
            <p:nvPr/>
          </p:nvSpPr>
          <p:spPr bwMode="auto">
            <a:xfrm>
              <a:off x="1601" y="1243"/>
              <a:ext cx="7" cy="10"/>
            </a:xfrm>
            <a:custGeom>
              <a:avLst/>
              <a:gdLst>
                <a:gd name="T0" fmla="*/ 0 w 26"/>
                <a:gd name="T1" fmla="*/ 0 h 28"/>
                <a:gd name="T2" fmla="*/ 0 w 26"/>
                <a:gd name="T3" fmla="*/ 0 h 28"/>
                <a:gd name="T4" fmla="*/ 0 w 26"/>
                <a:gd name="T5" fmla="*/ 0 h 28"/>
                <a:gd name="T6" fmla="*/ 0 w 26"/>
                <a:gd name="T7" fmla="*/ 0 h 28"/>
                <a:gd name="T8" fmla="*/ 0 w 26"/>
                <a:gd name="T9" fmla="*/ 0 h 28"/>
                <a:gd name="T10" fmla="*/ 0 w 26"/>
                <a:gd name="T11" fmla="*/ 0 h 28"/>
                <a:gd name="T12" fmla="*/ 0 w 26"/>
                <a:gd name="T13" fmla="*/ 0 h 28"/>
                <a:gd name="T14" fmla="*/ 0 w 26"/>
                <a:gd name="T15" fmla="*/ 0 h 28"/>
                <a:gd name="T16" fmla="*/ 0 w 26"/>
                <a:gd name="T17" fmla="*/ 0 h 28"/>
                <a:gd name="T18" fmla="*/ 0 w 26"/>
                <a:gd name="T19" fmla="*/ 0 h 28"/>
                <a:gd name="T20" fmla="*/ 0 w 26"/>
                <a:gd name="T21" fmla="*/ 0 h 28"/>
                <a:gd name="T22" fmla="*/ 0 w 26"/>
                <a:gd name="T23" fmla="*/ 0 h 28"/>
                <a:gd name="T24" fmla="*/ 0 w 26"/>
                <a:gd name="T25" fmla="*/ 0 h 28"/>
                <a:gd name="T26" fmla="*/ 0 w 26"/>
                <a:gd name="T27" fmla="*/ 0 h 28"/>
                <a:gd name="T28" fmla="*/ 0 w 26"/>
                <a:gd name="T29" fmla="*/ 0 h 28"/>
                <a:gd name="T30" fmla="*/ 0 w 26"/>
                <a:gd name="T31" fmla="*/ 0 h 28"/>
                <a:gd name="T32" fmla="*/ 0 w 26"/>
                <a:gd name="T33" fmla="*/ 0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28">
                  <a:moveTo>
                    <a:pt x="26" y="11"/>
                  </a:moveTo>
                  <a:lnTo>
                    <a:pt x="25" y="17"/>
                  </a:lnTo>
                  <a:lnTo>
                    <a:pt x="20" y="21"/>
                  </a:lnTo>
                  <a:lnTo>
                    <a:pt x="14" y="25"/>
                  </a:lnTo>
                  <a:lnTo>
                    <a:pt x="9" y="28"/>
                  </a:lnTo>
                  <a:lnTo>
                    <a:pt x="5" y="22"/>
                  </a:lnTo>
                  <a:lnTo>
                    <a:pt x="2" y="17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2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7" y="2"/>
                  </a:lnTo>
                  <a:lnTo>
                    <a:pt x="19" y="4"/>
                  </a:lnTo>
                  <a:lnTo>
                    <a:pt x="22" y="5"/>
                  </a:lnTo>
                  <a:lnTo>
                    <a:pt x="25" y="7"/>
                  </a:lnTo>
                  <a:lnTo>
                    <a:pt x="26" y="1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19" name="Freeform 1109"/>
            <p:cNvSpPr>
              <a:spLocks/>
            </p:cNvSpPr>
            <p:nvPr/>
          </p:nvSpPr>
          <p:spPr bwMode="auto">
            <a:xfrm>
              <a:off x="1768" y="1244"/>
              <a:ext cx="9" cy="17"/>
            </a:xfrm>
            <a:custGeom>
              <a:avLst/>
              <a:gdLst>
                <a:gd name="T0" fmla="*/ 0 w 31"/>
                <a:gd name="T1" fmla="*/ 0 h 49"/>
                <a:gd name="T2" fmla="*/ 0 w 31"/>
                <a:gd name="T3" fmla="*/ 0 h 49"/>
                <a:gd name="T4" fmla="*/ 0 w 31"/>
                <a:gd name="T5" fmla="*/ 0 h 49"/>
                <a:gd name="T6" fmla="*/ 0 w 31"/>
                <a:gd name="T7" fmla="*/ 0 h 49"/>
                <a:gd name="T8" fmla="*/ 0 w 31"/>
                <a:gd name="T9" fmla="*/ 0 h 49"/>
                <a:gd name="T10" fmla="*/ 0 w 31"/>
                <a:gd name="T11" fmla="*/ 0 h 49"/>
                <a:gd name="T12" fmla="*/ 0 w 31"/>
                <a:gd name="T13" fmla="*/ 0 h 49"/>
                <a:gd name="T14" fmla="*/ 0 w 31"/>
                <a:gd name="T15" fmla="*/ 0 h 49"/>
                <a:gd name="T16" fmla="*/ 0 w 31"/>
                <a:gd name="T17" fmla="*/ 0 h 49"/>
                <a:gd name="T18" fmla="*/ 0 w 31"/>
                <a:gd name="T19" fmla="*/ 0 h 49"/>
                <a:gd name="T20" fmla="*/ 0 w 31"/>
                <a:gd name="T21" fmla="*/ 0 h 49"/>
                <a:gd name="T22" fmla="*/ 0 w 31"/>
                <a:gd name="T23" fmla="*/ 0 h 49"/>
                <a:gd name="T24" fmla="*/ 0 w 31"/>
                <a:gd name="T25" fmla="*/ 0 h 49"/>
                <a:gd name="T26" fmla="*/ 0 w 31"/>
                <a:gd name="T27" fmla="*/ 0 h 49"/>
                <a:gd name="T28" fmla="*/ 0 w 31"/>
                <a:gd name="T29" fmla="*/ 0 h 49"/>
                <a:gd name="T30" fmla="*/ 0 w 31"/>
                <a:gd name="T31" fmla="*/ 0 h 49"/>
                <a:gd name="T32" fmla="*/ 0 w 31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49">
                  <a:moveTo>
                    <a:pt x="31" y="11"/>
                  </a:moveTo>
                  <a:lnTo>
                    <a:pt x="29" y="19"/>
                  </a:lnTo>
                  <a:lnTo>
                    <a:pt x="25" y="26"/>
                  </a:lnTo>
                  <a:lnTo>
                    <a:pt x="22" y="34"/>
                  </a:lnTo>
                  <a:lnTo>
                    <a:pt x="22" y="43"/>
                  </a:lnTo>
                  <a:lnTo>
                    <a:pt x="19" y="48"/>
                  </a:lnTo>
                  <a:lnTo>
                    <a:pt x="15" y="49"/>
                  </a:lnTo>
                  <a:lnTo>
                    <a:pt x="10" y="49"/>
                  </a:lnTo>
                  <a:lnTo>
                    <a:pt x="6" y="48"/>
                  </a:lnTo>
                  <a:lnTo>
                    <a:pt x="1" y="37"/>
                  </a:lnTo>
                  <a:lnTo>
                    <a:pt x="0" y="25"/>
                  </a:lnTo>
                  <a:lnTo>
                    <a:pt x="0" y="12"/>
                  </a:lnTo>
                  <a:lnTo>
                    <a:pt x="1" y="0"/>
                  </a:lnTo>
                  <a:lnTo>
                    <a:pt x="9" y="1"/>
                  </a:lnTo>
                  <a:lnTo>
                    <a:pt x="17" y="3"/>
                  </a:lnTo>
                  <a:lnTo>
                    <a:pt x="25" y="5"/>
                  </a:lnTo>
                  <a:lnTo>
                    <a:pt x="31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20" name="Freeform 1110"/>
            <p:cNvSpPr>
              <a:spLocks/>
            </p:cNvSpPr>
            <p:nvPr/>
          </p:nvSpPr>
          <p:spPr bwMode="auto">
            <a:xfrm>
              <a:off x="1638" y="1245"/>
              <a:ext cx="7" cy="14"/>
            </a:xfrm>
            <a:custGeom>
              <a:avLst/>
              <a:gdLst>
                <a:gd name="T0" fmla="*/ 0 w 28"/>
                <a:gd name="T1" fmla="*/ 0 h 45"/>
                <a:gd name="T2" fmla="*/ 0 w 28"/>
                <a:gd name="T3" fmla="*/ 0 h 45"/>
                <a:gd name="T4" fmla="*/ 0 w 28"/>
                <a:gd name="T5" fmla="*/ 0 h 45"/>
                <a:gd name="T6" fmla="*/ 0 w 28"/>
                <a:gd name="T7" fmla="*/ 0 h 45"/>
                <a:gd name="T8" fmla="*/ 0 w 28"/>
                <a:gd name="T9" fmla="*/ 0 h 45"/>
                <a:gd name="T10" fmla="*/ 0 w 28"/>
                <a:gd name="T11" fmla="*/ 0 h 45"/>
                <a:gd name="T12" fmla="*/ 0 w 28"/>
                <a:gd name="T13" fmla="*/ 0 h 45"/>
                <a:gd name="T14" fmla="*/ 0 w 28"/>
                <a:gd name="T15" fmla="*/ 0 h 45"/>
                <a:gd name="T16" fmla="*/ 0 w 28"/>
                <a:gd name="T17" fmla="*/ 0 h 45"/>
                <a:gd name="T18" fmla="*/ 0 w 28"/>
                <a:gd name="T19" fmla="*/ 0 h 45"/>
                <a:gd name="T20" fmla="*/ 0 w 28"/>
                <a:gd name="T21" fmla="*/ 0 h 45"/>
                <a:gd name="T22" fmla="*/ 0 w 28"/>
                <a:gd name="T23" fmla="*/ 0 h 45"/>
                <a:gd name="T24" fmla="*/ 0 w 28"/>
                <a:gd name="T25" fmla="*/ 0 h 45"/>
                <a:gd name="T26" fmla="*/ 0 w 28"/>
                <a:gd name="T27" fmla="*/ 0 h 45"/>
                <a:gd name="T28" fmla="*/ 0 w 28"/>
                <a:gd name="T29" fmla="*/ 0 h 45"/>
                <a:gd name="T30" fmla="*/ 0 w 28"/>
                <a:gd name="T31" fmla="*/ 0 h 45"/>
                <a:gd name="T32" fmla="*/ 0 w 28"/>
                <a:gd name="T33" fmla="*/ 0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45">
                  <a:moveTo>
                    <a:pt x="28" y="14"/>
                  </a:moveTo>
                  <a:lnTo>
                    <a:pt x="28" y="23"/>
                  </a:lnTo>
                  <a:lnTo>
                    <a:pt x="25" y="31"/>
                  </a:lnTo>
                  <a:lnTo>
                    <a:pt x="22" y="39"/>
                  </a:lnTo>
                  <a:lnTo>
                    <a:pt x="16" y="45"/>
                  </a:lnTo>
                  <a:lnTo>
                    <a:pt x="11" y="45"/>
                  </a:lnTo>
                  <a:lnTo>
                    <a:pt x="8" y="41"/>
                  </a:lnTo>
                  <a:lnTo>
                    <a:pt x="5" y="38"/>
                  </a:lnTo>
                  <a:lnTo>
                    <a:pt x="2" y="33"/>
                  </a:lnTo>
                  <a:lnTo>
                    <a:pt x="0" y="24"/>
                  </a:lnTo>
                  <a:lnTo>
                    <a:pt x="1" y="16"/>
                  </a:lnTo>
                  <a:lnTo>
                    <a:pt x="5" y="7"/>
                  </a:lnTo>
                  <a:lnTo>
                    <a:pt x="10" y="0"/>
                  </a:lnTo>
                  <a:lnTo>
                    <a:pt x="15" y="2"/>
                  </a:lnTo>
                  <a:lnTo>
                    <a:pt x="21" y="4"/>
                  </a:lnTo>
                  <a:lnTo>
                    <a:pt x="25" y="8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21" name="Freeform 1111"/>
            <p:cNvSpPr>
              <a:spLocks/>
            </p:cNvSpPr>
            <p:nvPr/>
          </p:nvSpPr>
          <p:spPr bwMode="auto">
            <a:xfrm>
              <a:off x="1570" y="1253"/>
              <a:ext cx="6" cy="12"/>
            </a:xfrm>
            <a:custGeom>
              <a:avLst/>
              <a:gdLst>
                <a:gd name="T0" fmla="*/ 0 w 22"/>
                <a:gd name="T1" fmla="*/ 0 h 34"/>
                <a:gd name="T2" fmla="*/ 0 w 22"/>
                <a:gd name="T3" fmla="*/ 0 h 34"/>
                <a:gd name="T4" fmla="*/ 0 w 22"/>
                <a:gd name="T5" fmla="*/ 0 h 34"/>
                <a:gd name="T6" fmla="*/ 0 w 22"/>
                <a:gd name="T7" fmla="*/ 0 h 34"/>
                <a:gd name="T8" fmla="*/ 0 w 22"/>
                <a:gd name="T9" fmla="*/ 0 h 34"/>
                <a:gd name="T10" fmla="*/ 0 w 22"/>
                <a:gd name="T11" fmla="*/ 0 h 34"/>
                <a:gd name="T12" fmla="*/ 0 w 22"/>
                <a:gd name="T13" fmla="*/ 0 h 34"/>
                <a:gd name="T14" fmla="*/ 0 w 22"/>
                <a:gd name="T15" fmla="*/ 0 h 34"/>
                <a:gd name="T16" fmla="*/ 0 w 22"/>
                <a:gd name="T17" fmla="*/ 0 h 34"/>
                <a:gd name="T18" fmla="*/ 0 w 22"/>
                <a:gd name="T19" fmla="*/ 0 h 34"/>
                <a:gd name="T20" fmla="*/ 0 w 22"/>
                <a:gd name="T21" fmla="*/ 0 h 34"/>
                <a:gd name="T22" fmla="*/ 0 w 22"/>
                <a:gd name="T23" fmla="*/ 0 h 34"/>
                <a:gd name="T24" fmla="*/ 0 w 22"/>
                <a:gd name="T25" fmla="*/ 0 h 34"/>
                <a:gd name="T26" fmla="*/ 0 w 22"/>
                <a:gd name="T27" fmla="*/ 0 h 34"/>
                <a:gd name="T28" fmla="*/ 0 w 22"/>
                <a:gd name="T29" fmla="*/ 0 h 34"/>
                <a:gd name="T30" fmla="*/ 0 w 22"/>
                <a:gd name="T31" fmla="*/ 0 h 34"/>
                <a:gd name="T32" fmla="*/ 0 w 22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" h="34">
                  <a:moveTo>
                    <a:pt x="22" y="15"/>
                  </a:moveTo>
                  <a:lnTo>
                    <a:pt x="21" y="21"/>
                  </a:lnTo>
                  <a:lnTo>
                    <a:pt x="18" y="26"/>
                  </a:lnTo>
                  <a:lnTo>
                    <a:pt x="16" y="30"/>
                  </a:lnTo>
                  <a:lnTo>
                    <a:pt x="11" y="34"/>
                  </a:lnTo>
                  <a:lnTo>
                    <a:pt x="8" y="34"/>
                  </a:lnTo>
                  <a:lnTo>
                    <a:pt x="5" y="33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2" y="7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5" y="6"/>
                  </a:lnTo>
                  <a:lnTo>
                    <a:pt x="20" y="10"/>
                  </a:lnTo>
                  <a:lnTo>
                    <a:pt x="22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22" name="Freeform 1112"/>
            <p:cNvSpPr>
              <a:spLocks/>
            </p:cNvSpPr>
            <p:nvPr/>
          </p:nvSpPr>
          <p:spPr bwMode="auto">
            <a:xfrm>
              <a:off x="1612" y="1254"/>
              <a:ext cx="5" cy="8"/>
            </a:xfrm>
            <a:custGeom>
              <a:avLst/>
              <a:gdLst>
                <a:gd name="T0" fmla="*/ 0 w 17"/>
                <a:gd name="T1" fmla="*/ 0 h 25"/>
                <a:gd name="T2" fmla="*/ 0 w 17"/>
                <a:gd name="T3" fmla="*/ 0 h 25"/>
                <a:gd name="T4" fmla="*/ 0 w 17"/>
                <a:gd name="T5" fmla="*/ 0 h 25"/>
                <a:gd name="T6" fmla="*/ 0 w 17"/>
                <a:gd name="T7" fmla="*/ 0 h 25"/>
                <a:gd name="T8" fmla="*/ 0 w 17"/>
                <a:gd name="T9" fmla="*/ 0 h 25"/>
                <a:gd name="T10" fmla="*/ 0 w 17"/>
                <a:gd name="T11" fmla="*/ 0 h 25"/>
                <a:gd name="T12" fmla="*/ 0 w 17"/>
                <a:gd name="T13" fmla="*/ 0 h 25"/>
                <a:gd name="T14" fmla="*/ 0 w 17"/>
                <a:gd name="T15" fmla="*/ 0 h 25"/>
                <a:gd name="T16" fmla="*/ 0 w 17"/>
                <a:gd name="T17" fmla="*/ 0 h 25"/>
                <a:gd name="T18" fmla="*/ 0 w 17"/>
                <a:gd name="T19" fmla="*/ 0 h 25"/>
                <a:gd name="T20" fmla="*/ 0 w 17"/>
                <a:gd name="T21" fmla="*/ 0 h 25"/>
                <a:gd name="T22" fmla="*/ 0 w 17"/>
                <a:gd name="T23" fmla="*/ 0 h 25"/>
                <a:gd name="T24" fmla="*/ 0 w 17"/>
                <a:gd name="T25" fmla="*/ 0 h 25"/>
                <a:gd name="T26" fmla="*/ 0 w 17"/>
                <a:gd name="T27" fmla="*/ 0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7" h="25">
                  <a:moveTo>
                    <a:pt x="17" y="12"/>
                  </a:moveTo>
                  <a:lnTo>
                    <a:pt x="17" y="17"/>
                  </a:lnTo>
                  <a:lnTo>
                    <a:pt x="16" y="20"/>
                  </a:lnTo>
                  <a:lnTo>
                    <a:pt x="15" y="23"/>
                  </a:lnTo>
                  <a:lnTo>
                    <a:pt x="12" y="25"/>
                  </a:lnTo>
                  <a:lnTo>
                    <a:pt x="8" y="25"/>
                  </a:lnTo>
                  <a:lnTo>
                    <a:pt x="5" y="23"/>
                  </a:lnTo>
                  <a:lnTo>
                    <a:pt x="2" y="19"/>
                  </a:lnTo>
                  <a:lnTo>
                    <a:pt x="1" y="16"/>
                  </a:lnTo>
                  <a:lnTo>
                    <a:pt x="0" y="0"/>
                  </a:lnTo>
                  <a:lnTo>
                    <a:pt x="6" y="2"/>
                  </a:lnTo>
                  <a:lnTo>
                    <a:pt x="11" y="4"/>
                  </a:lnTo>
                  <a:lnTo>
                    <a:pt x="15" y="8"/>
                  </a:lnTo>
                  <a:lnTo>
                    <a:pt x="17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23" name="Freeform 1113"/>
            <p:cNvSpPr>
              <a:spLocks/>
            </p:cNvSpPr>
            <p:nvPr/>
          </p:nvSpPr>
          <p:spPr bwMode="auto">
            <a:xfrm>
              <a:off x="1887" y="1255"/>
              <a:ext cx="11" cy="15"/>
            </a:xfrm>
            <a:custGeom>
              <a:avLst/>
              <a:gdLst>
                <a:gd name="T0" fmla="*/ 0 w 38"/>
                <a:gd name="T1" fmla="*/ 0 h 44"/>
                <a:gd name="T2" fmla="*/ 0 w 38"/>
                <a:gd name="T3" fmla="*/ 0 h 44"/>
                <a:gd name="T4" fmla="*/ 0 w 38"/>
                <a:gd name="T5" fmla="*/ 0 h 44"/>
                <a:gd name="T6" fmla="*/ 0 w 38"/>
                <a:gd name="T7" fmla="*/ 0 h 44"/>
                <a:gd name="T8" fmla="*/ 0 w 38"/>
                <a:gd name="T9" fmla="*/ 0 h 44"/>
                <a:gd name="T10" fmla="*/ 0 w 38"/>
                <a:gd name="T11" fmla="*/ 0 h 44"/>
                <a:gd name="T12" fmla="*/ 0 w 38"/>
                <a:gd name="T13" fmla="*/ 0 h 44"/>
                <a:gd name="T14" fmla="*/ 0 w 38"/>
                <a:gd name="T15" fmla="*/ 0 h 44"/>
                <a:gd name="T16" fmla="*/ 0 w 38"/>
                <a:gd name="T17" fmla="*/ 0 h 44"/>
                <a:gd name="T18" fmla="*/ 0 w 38"/>
                <a:gd name="T19" fmla="*/ 0 h 44"/>
                <a:gd name="T20" fmla="*/ 0 w 38"/>
                <a:gd name="T21" fmla="*/ 0 h 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8" h="44">
                  <a:moveTo>
                    <a:pt x="38" y="17"/>
                  </a:moveTo>
                  <a:lnTo>
                    <a:pt x="35" y="25"/>
                  </a:lnTo>
                  <a:lnTo>
                    <a:pt x="30" y="34"/>
                  </a:lnTo>
                  <a:lnTo>
                    <a:pt x="23" y="39"/>
                  </a:lnTo>
                  <a:lnTo>
                    <a:pt x="16" y="44"/>
                  </a:lnTo>
                  <a:lnTo>
                    <a:pt x="0" y="39"/>
                  </a:lnTo>
                  <a:lnTo>
                    <a:pt x="8" y="0"/>
                  </a:lnTo>
                  <a:lnTo>
                    <a:pt x="17" y="4"/>
                  </a:lnTo>
                  <a:lnTo>
                    <a:pt x="25" y="7"/>
                  </a:lnTo>
                  <a:lnTo>
                    <a:pt x="32" y="10"/>
                  </a:lnTo>
                  <a:lnTo>
                    <a:pt x="38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24" name="Freeform 1114"/>
            <p:cNvSpPr>
              <a:spLocks/>
            </p:cNvSpPr>
            <p:nvPr/>
          </p:nvSpPr>
          <p:spPr bwMode="auto">
            <a:xfrm>
              <a:off x="1845" y="1257"/>
              <a:ext cx="5" cy="11"/>
            </a:xfrm>
            <a:custGeom>
              <a:avLst/>
              <a:gdLst>
                <a:gd name="T0" fmla="*/ 0 w 17"/>
                <a:gd name="T1" fmla="*/ 0 h 34"/>
                <a:gd name="T2" fmla="*/ 0 w 17"/>
                <a:gd name="T3" fmla="*/ 0 h 34"/>
                <a:gd name="T4" fmla="*/ 0 w 17"/>
                <a:gd name="T5" fmla="*/ 0 h 34"/>
                <a:gd name="T6" fmla="*/ 0 w 17"/>
                <a:gd name="T7" fmla="*/ 0 h 34"/>
                <a:gd name="T8" fmla="*/ 0 w 17"/>
                <a:gd name="T9" fmla="*/ 0 h 34"/>
                <a:gd name="T10" fmla="*/ 0 w 17"/>
                <a:gd name="T11" fmla="*/ 0 h 34"/>
                <a:gd name="T12" fmla="*/ 0 w 17"/>
                <a:gd name="T13" fmla="*/ 0 h 34"/>
                <a:gd name="T14" fmla="*/ 0 w 17"/>
                <a:gd name="T15" fmla="*/ 0 h 34"/>
                <a:gd name="T16" fmla="*/ 0 w 17"/>
                <a:gd name="T17" fmla="*/ 0 h 34"/>
                <a:gd name="T18" fmla="*/ 0 w 17"/>
                <a:gd name="T19" fmla="*/ 0 h 34"/>
                <a:gd name="T20" fmla="*/ 0 w 17"/>
                <a:gd name="T21" fmla="*/ 0 h 34"/>
                <a:gd name="T22" fmla="*/ 0 w 17"/>
                <a:gd name="T23" fmla="*/ 0 h 34"/>
                <a:gd name="T24" fmla="*/ 0 w 17"/>
                <a:gd name="T25" fmla="*/ 0 h 34"/>
                <a:gd name="T26" fmla="*/ 0 w 17"/>
                <a:gd name="T27" fmla="*/ 0 h 34"/>
                <a:gd name="T28" fmla="*/ 0 w 17"/>
                <a:gd name="T29" fmla="*/ 0 h 34"/>
                <a:gd name="T30" fmla="*/ 0 w 17"/>
                <a:gd name="T31" fmla="*/ 0 h 34"/>
                <a:gd name="T32" fmla="*/ 0 w 17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7" h="34">
                  <a:moveTo>
                    <a:pt x="16" y="12"/>
                  </a:moveTo>
                  <a:lnTo>
                    <a:pt x="17" y="18"/>
                  </a:lnTo>
                  <a:lnTo>
                    <a:pt x="16" y="24"/>
                  </a:lnTo>
                  <a:lnTo>
                    <a:pt x="13" y="28"/>
                  </a:lnTo>
                  <a:lnTo>
                    <a:pt x="12" y="34"/>
                  </a:lnTo>
                  <a:lnTo>
                    <a:pt x="9" y="33"/>
                  </a:lnTo>
                  <a:lnTo>
                    <a:pt x="4" y="30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2" y="4"/>
                  </a:lnTo>
                  <a:lnTo>
                    <a:pt x="3" y="0"/>
                  </a:lnTo>
                  <a:lnTo>
                    <a:pt x="7" y="2"/>
                  </a:lnTo>
                  <a:lnTo>
                    <a:pt x="11" y="4"/>
                  </a:lnTo>
                  <a:lnTo>
                    <a:pt x="13" y="8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25" name="Freeform 1115"/>
            <p:cNvSpPr>
              <a:spLocks/>
            </p:cNvSpPr>
            <p:nvPr/>
          </p:nvSpPr>
          <p:spPr bwMode="auto">
            <a:xfrm>
              <a:off x="1707" y="1261"/>
              <a:ext cx="3" cy="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w 9"/>
                <a:gd name="T15" fmla="*/ 0 h 9"/>
                <a:gd name="T16" fmla="*/ 0 w 9"/>
                <a:gd name="T17" fmla="*/ 0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" h="9">
                  <a:moveTo>
                    <a:pt x="9" y="8"/>
                  </a:moveTo>
                  <a:lnTo>
                    <a:pt x="5" y="9"/>
                  </a:lnTo>
                  <a:lnTo>
                    <a:pt x="1" y="8"/>
                  </a:lnTo>
                  <a:lnTo>
                    <a:pt x="0" y="5"/>
                  </a:lnTo>
                  <a:lnTo>
                    <a:pt x="0" y="0"/>
                  </a:lnTo>
                  <a:lnTo>
                    <a:pt x="2" y="1"/>
                  </a:lnTo>
                  <a:lnTo>
                    <a:pt x="6" y="4"/>
                  </a:lnTo>
                  <a:lnTo>
                    <a:pt x="8" y="5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26" name="Freeform 1116"/>
            <p:cNvSpPr>
              <a:spLocks/>
            </p:cNvSpPr>
            <p:nvPr/>
          </p:nvSpPr>
          <p:spPr bwMode="auto">
            <a:xfrm>
              <a:off x="1868" y="1266"/>
              <a:ext cx="10" cy="8"/>
            </a:xfrm>
            <a:custGeom>
              <a:avLst/>
              <a:gdLst>
                <a:gd name="T0" fmla="*/ 0 w 40"/>
                <a:gd name="T1" fmla="*/ 0 h 26"/>
                <a:gd name="T2" fmla="*/ 0 w 40"/>
                <a:gd name="T3" fmla="*/ 0 h 26"/>
                <a:gd name="T4" fmla="*/ 0 w 40"/>
                <a:gd name="T5" fmla="*/ 0 h 26"/>
                <a:gd name="T6" fmla="*/ 0 w 40"/>
                <a:gd name="T7" fmla="*/ 0 h 26"/>
                <a:gd name="T8" fmla="*/ 0 w 40"/>
                <a:gd name="T9" fmla="*/ 0 h 26"/>
                <a:gd name="T10" fmla="*/ 0 w 40"/>
                <a:gd name="T11" fmla="*/ 0 h 26"/>
                <a:gd name="T12" fmla="*/ 0 w 40"/>
                <a:gd name="T13" fmla="*/ 0 h 26"/>
                <a:gd name="T14" fmla="*/ 0 w 40"/>
                <a:gd name="T15" fmla="*/ 0 h 26"/>
                <a:gd name="T16" fmla="*/ 0 w 40"/>
                <a:gd name="T17" fmla="*/ 0 h 26"/>
                <a:gd name="T18" fmla="*/ 0 w 40"/>
                <a:gd name="T19" fmla="*/ 0 h 26"/>
                <a:gd name="T20" fmla="*/ 0 w 40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0" h="26">
                  <a:moveTo>
                    <a:pt x="39" y="16"/>
                  </a:moveTo>
                  <a:lnTo>
                    <a:pt x="40" y="20"/>
                  </a:lnTo>
                  <a:lnTo>
                    <a:pt x="38" y="23"/>
                  </a:lnTo>
                  <a:lnTo>
                    <a:pt x="34" y="24"/>
                  </a:lnTo>
                  <a:lnTo>
                    <a:pt x="31" y="26"/>
                  </a:lnTo>
                  <a:lnTo>
                    <a:pt x="0" y="20"/>
                  </a:lnTo>
                  <a:lnTo>
                    <a:pt x="11" y="0"/>
                  </a:lnTo>
                  <a:lnTo>
                    <a:pt x="19" y="3"/>
                  </a:lnTo>
                  <a:lnTo>
                    <a:pt x="27" y="5"/>
                  </a:lnTo>
                  <a:lnTo>
                    <a:pt x="34" y="9"/>
                  </a:lnTo>
                  <a:lnTo>
                    <a:pt x="3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27" name="Freeform 1117"/>
            <p:cNvSpPr>
              <a:spLocks/>
            </p:cNvSpPr>
            <p:nvPr/>
          </p:nvSpPr>
          <p:spPr bwMode="auto">
            <a:xfrm>
              <a:off x="1813" y="1266"/>
              <a:ext cx="14" cy="18"/>
            </a:xfrm>
            <a:custGeom>
              <a:avLst/>
              <a:gdLst>
                <a:gd name="T0" fmla="*/ 0 w 48"/>
                <a:gd name="T1" fmla="*/ 0 h 54"/>
                <a:gd name="T2" fmla="*/ 0 w 48"/>
                <a:gd name="T3" fmla="*/ 0 h 54"/>
                <a:gd name="T4" fmla="*/ 0 w 48"/>
                <a:gd name="T5" fmla="*/ 0 h 54"/>
                <a:gd name="T6" fmla="*/ 0 w 48"/>
                <a:gd name="T7" fmla="*/ 0 h 54"/>
                <a:gd name="T8" fmla="*/ 0 w 48"/>
                <a:gd name="T9" fmla="*/ 0 h 54"/>
                <a:gd name="T10" fmla="*/ 0 w 48"/>
                <a:gd name="T11" fmla="*/ 0 h 54"/>
                <a:gd name="T12" fmla="*/ 0 w 48"/>
                <a:gd name="T13" fmla="*/ 0 h 54"/>
                <a:gd name="T14" fmla="*/ 0 w 48"/>
                <a:gd name="T15" fmla="*/ 0 h 54"/>
                <a:gd name="T16" fmla="*/ 0 w 48"/>
                <a:gd name="T17" fmla="*/ 0 h 54"/>
                <a:gd name="T18" fmla="*/ 0 w 48"/>
                <a:gd name="T19" fmla="*/ 0 h 54"/>
                <a:gd name="T20" fmla="*/ 0 w 48"/>
                <a:gd name="T21" fmla="*/ 0 h 54"/>
                <a:gd name="T22" fmla="*/ 0 w 48"/>
                <a:gd name="T23" fmla="*/ 0 h 54"/>
                <a:gd name="T24" fmla="*/ 0 w 48"/>
                <a:gd name="T25" fmla="*/ 0 h 54"/>
                <a:gd name="T26" fmla="*/ 0 w 48"/>
                <a:gd name="T27" fmla="*/ 0 h 54"/>
                <a:gd name="T28" fmla="*/ 0 w 48"/>
                <a:gd name="T29" fmla="*/ 0 h 54"/>
                <a:gd name="T30" fmla="*/ 0 w 48"/>
                <a:gd name="T31" fmla="*/ 0 h 54"/>
                <a:gd name="T32" fmla="*/ 0 w 48"/>
                <a:gd name="T33" fmla="*/ 0 h 54"/>
                <a:gd name="T34" fmla="*/ 0 w 48"/>
                <a:gd name="T35" fmla="*/ 0 h 54"/>
                <a:gd name="T36" fmla="*/ 0 w 48"/>
                <a:gd name="T37" fmla="*/ 0 h 54"/>
                <a:gd name="T38" fmla="*/ 0 w 48"/>
                <a:gd name="T39" fmla="*/ 0 h 54"/>
                <a:gd name="T40" fmla="*/ 0 w 48"/>
                <a:gd name="T41" fmla="*/ 0 h 54"/>
                <a:gd name="T42" fmla="*/ 0 w 48"/>
                <a:gd name="T43" fmla="*/ 0 h 54"/>
                <a:gd name="T44" fmla="*/ 0 w 48"/>
                <a:gd name="T45" fmla="*/ 0 h 54"/>
                <a:gd name="T46" fmla="*/ 0 w 48"/>
                <a:gd name="T47" fmla="*/ 0 h 54"/>
                <a:gd name="T48" fmla="*/ 0 w 48"/>
                <a:gd name="T49" fmla="*/ 0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8" h="54">
                  <a:moveTo>
                    <a:pt x="47" y="23"/>
                  </a:moveTo>
                  <a:lnTo>
                    <a:pt x="48" y="31"/>
                  </a:lnTo>
                  <a:lnTo>
                    <a:pt x="43" y="36"/>
                  </a:lnTo>
                  <a:lnTo>
                    <a:pt x="38" y="41"/>
                  </a:lnTo>
                  <a:lnTo>
                    <a:pt x="39" y="47"/>
                  </a:lnTo>
                  <a:lnTo>
                    <a:pt x="36" y="53"/>
                  </a:lnTo>
                  <a:lnTo>
                    <a:pt x="32" y="54"/>
                  </a:lnTo>
                  <a:lnTo>
                    <a:pt x="25" y="53"/>
                  </a:lnTo>
                  <a:lnTo>
                    <a:pt x="20" y="52"/>
                  </a:lnTo>
                  <a:lnTo>
                    <a:pt x="11" y="43"/>
                  </a:lnTo>
                  <a:lnTo>
                    <a:pt x="7" y="31"/>
                  </a:lnTo>
                  <a:lnTo>
                    <a:pt x="4" y="1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3"/>
                  </a:lnTo>
                  <a:lnTo>
                    <a:pt x="7" y="1"/>
                  </a:lnTo>
                  <a:lnTo>
                    <a:pt x="9" y="0"/>
                  </a:lnTo>
                  <a:lnTo>
                    <a:pt x="15" y="1"/>
                  </a:lnTo>
                  <a:lnTo>
                    <a:pt x="20" y="3"/>
                  </a:lnTo>
                  <a:lnTo>
                    <a:pt x="26" y="5"/>
                  </a:lnTo>
                  <a:lnTo>
                    <a:pt x="32" y="7"/>
                  </a:lnTo>
                  <a:lnTo>
                    <a:pt x="36" y="11"/>
                  </a:lnTo>
                  <a:lnTo>
                    <a:pt x="40" y="14"/>
                  </a:lnTo>
                  <a:lnTo>
                    <a:pt x="43" y="19"/>
                  </a:lnTo>
                  <a:lnTo>
                    <a:pt x="47" y="2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28" name="Freeform 1118"/>
            <p:cNvSpPr>
              <a:spLocks/>
            </p:cNvSpPr>
            <p:nvPr/>
          </p:nvSpPr>
          <p:spPr bwMode="auto">
            <a:xfrm>
              <a:off x="1744" y="1271"/>
              <a:ext cx="6" cy="12"/>
            </a:xfrm>
            <a:custGeom>
              <a:avLst/>
              <a:gdLst>
                <a:gd name="T0" fmla="*/ 0 w 26"/>
                <a:gd name="T1" fmla="*/ 0 h 38"/>
                <a:gd name="T2" fmla="*/ 0 w 26"/>
                <a:gd name="T3" fmla="*/ 0 h 38"/>
                <a:gd name="T4" fmla="*/ 0 w 26"/>
                <a:gd name="T5" fmla="*/ 0 h 38"/>
                <a:gd name="T6" fmla="*/ 0 w 26"/>
                <a:gd name="T7" fmla="*/ 0 h 38"/>
                <a:gd name="T8" fmla="*/ 0 w 26"/>
                <a:gd name="T9" fmla="*/ 0 h 38"/>
                <a:gd name="T10" fmla="*/ 0 w 26"/>
                <a:gd name="T11" fmla="*/ 0 h 38"/>
                <a:gd name="T12" fmla="*/ 0 w 26"/>
                <a:gd name="T13" fmla="*/ 0 h 38"/>
                <a:gd name="T14" fmla="*/ 0 w 26"/>
                <a:gd name="T15" fmla="*/ 0 h 38"/>
                <a:gd name="T16" fmla="*/ 0 w 26"/>
                <a:gd name="T17" fmla="*/ 0 h 38"/>
                <a:gd name="T18" fmla="*/ 0 w 26"/>
                <a:gd name="T19" fmla="*/ 0 h 38"/>
                <a:gd name="T20" fmla="*/ 0 w 26"/>
                <a:gd name="T21" fmla="*/ 0 h 38"/>
                <a:gd name="T22" fmla="*/ 0 w 26"/>
                <a:gd name="T23" fmla="*/ 0 h 38"/>
                <a:gd name="T24" fmla="*/ 0 w 26"/>
                <a:gd name="T25" fmla="*/ 0 h 38"/>
                <a:gd name="T26" fmla="*/ 0 w 26"/>
                <a:gd name="T27" fmla="*/ 0 h 38"/>
                <a:gd name="T28" fmla="*/ 0 w 26"/>
                <a:gd name="T29" fmla="*/ 0 h 38"/>
                <a:gd name="T30" fmla="*/ 0 w 26"/>
                <a:gd name="T31" fmla="*/ 0 h 38"/>
                <a:gd name="T32" fmla="*/ 0 w 26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38">
                  <a:moveTo>
                    <a:pt x="26" y="9"/>
                  </a:moveTo>
                  <a:lnTo>
                    <a:pt x="25" y="16"/>
                  </a:lnTo>
                  <a:lnTo>
                    <a:pt x="23" y="23"/>
                  </a:lnTo>
                  <a:lnTo>
                    <a:pt x="20" y="30"/>
                  </a:lnTo>
                  <a:lnTo>
                    <a:pt x="18" y="37"/>
                  </a:lnTo>
                  <a:lnTo>
                    <a:pt x="12" y="38"/>
                  </a:lnTo>
                  <a:lnTo>
                    <a:pt x="6" y="36"/>
                  </a:lnTo>
                  <a:lnTo>
                    <a:pt x="3" y="32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7" y="6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9" y="2"/>
                  </a:lnTo>
                  <a:lnTo>
                    <a:pt x="22" y="5"/>
                  </a:lnTo>
                  <a:lnTo>
                    <a:pt x="26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29" name="Freeform 1119"/>
            <p:cNvSpPr>
              <a:spLocks/>
            </p:cNvSpPr>
            <p:nvPr/>
          </p:nvSpPr>
          <p:spPr bwMode="auto">
            <a:xfrm>
              <a:off x="1577" y="1271"/>
              <a:ext cx="10" cy="24"/>
            </a:xfrm>
            <a:custGeom>
              <a:avLst/>
              <a:gdLst>
                <a:gd name="T0" fmla="*/ 0 w 39"/>
                <a:gd name="T1" fmla="*/ 0 h 71"/>
                <a:gd name="T2" fmla="*/ 0 w 39"/>
                <a:gd name="T3" fmla="*/ 0 h 71"/>
                <a:gd name="T4" fmla="*/ 0 w 39"/>
                <a:gd name="T5" fmla="*/ 0 h 71"/>
                <a:gd name="T6" fmla="*/ 0 w 39"/>
                <a:gd name="T7" fmla="*/ 0 h 71"/>
                <a:gd name="T8" fmla="*/ 0 w 39"/>
                <a:gd name="T9" fmla="*/ 0 h 71"/>
                <a:gd name="T10" fmla="*/ 0 w 39"/>
                <a:gd name="T11" fmla="*/ 0 h 71"/>
                <a:gd name="T12" fmla="*/ 0 w 39"/>
                <a:gd name="T13" fmla="*/ 0 h 71"/>
                <a:gd name="T14" fmla="*/ 0 w 39"/>
                <a:gd name="T15" fmla="*/ 0 h 71"/>
                <a:gd name="T16" fmla="*/ 0 w 39"/>
                <a:gd name="T17" fmla="*/ 0 h 71"/>
                <a:gd name="T18" fmla="*/ 0 w 39"/>
                <a:gd name="T19" fmla="*/ 0 h 71"/>
                <a:gd name="T20" fmla="*/ 0 w 39"/>
                <a:gd name="T21" fmla="*/ 0 h 71"/>
                <a:gd name="T22" fmla="*/ 0 w 39"/>
                <a:gd name="T23" fmla="*/ 0 h 71"/>
                <a:gd name="T24" fmla="*/ 0 w 39"/>
                <a:gd name="T25" fmla="*/ 0 h 71"/>
                <a:gd name="T26" fmla="*/ 0 w 39"/>
                <a:gd name="T27" fmla="*/ 0 h 71"/>
                <a:gd name="T28" fmla="*/ 0 w 39"/>
                <a:gd name="T29" fmla="*/ 0 h 71"/>
                <a:gd name="T30" fmla="*/ 0 w 39"/>
                <a:gd name="T31" fmla="*/ 0 h 71"/>
                <a:gd name="T32" fmla="*/ 0 w 39"/>
                <a:gd name="T33" fmla="*/ 0 h 71"/>
                <a:gd name="T34" fmla="*/ 0 w 39"/>
                <a:gd name="T35" fmla="*/ 0 h 71"/>
                <a:gd name="T36" fmla="*/ 0 w 39"/>
                <a:gd name="T37" fmla="*/ 0 h 71"/>
                <a:gd name="T38" fmla="*/ 0 w 39"/>
                <a:gd name="T39" fmla="*/ 0 h 71"/>
                <a:gd name="T40" fmla="*/ 0 w 39"/>
                <a:gd name="T41" fmla="*/ 0 h 7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" h="71">
                  <a:moveTo>
                    <a:pt x="37" y="10"/>
                  </a:moveTo>
                  <a:lnTo>
                    <a:pt x="39" y="14"/>
                  </a:lnTo>
                  <a:lnTo>
                    <a:pt x="39" y="19"/>
                  </a:lnTo>
                  <a:lnTo>
                    <a:pt x="39" y="24"/>
                  </a:lnTo>
                  <a:lnTo>
                    <a:pt x="38" y="28"/>
                  </a:lnTo>
                  <a:lnTo>
                    <a:pt x="28" y="35"/>
                  </a:lnTo>
                  <a:lnTo>
                    <a:pt x="22" y="46"/>
                  </a:lnTo>
                  <a:lnTo>
                    <a:pt x="20" y="58"/>
                  </a:lnTo>
                  <a:lnTo>
                    <a:pt x="19" y="71"/>
                  </a:lnTo>
                  <a:lnTo>
                    <a:pt x="13" y="69"/>
                  </a:lnTo>
                  <a:lnTo>
                    <a:pt x="8" y="64"/>
                  </a:lnTo>
                  <a:lnTo>
                    <a:pt x="4" y="58"/>
                  </a:lnTo>
                  <a:lnTo>
                    <a:pt x="0" y="52"/>
                  </a:lnTo>
                  <a:lnTo>
                    <a:pt x="0" y="38"/>
                  </a:lnTo>
                  <a:lnTo>
                    <a:pt x="2" y="24"/>
                  </a:lnTo>
                  <a:lnTo>
                    <a:pt x="9" y="11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5" y="5"/>
                  </a:lnTo>
                  <a:lnTo>
                    <a:pt x="37" y="10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30" name="Freeform 1120"/>
            <p:cNvSpPr>
              <a:spLocks/>
            </p:cNvSpPr>
            <p:nvPr/>
          </p:nvSpPr>
          <p:spPr bwMode="auto">
            <a:xfrm>
              <a:off x="1562" y="1279"/>
              <a:ext cx="7" cy="14"/>
            </a:xfrm>
            <a:custGeom>
              <a:avLst/>
              <a:gdLst>
                <a:gd name="T0" fmla="*/ 0 w 24"/>
                <a:gd name="T1" fmla="*/ 0 h 41"/>
                <a:gd name="T2" fmla="*/ 0 w 24"/>
                <a:gd name="T3" fmla="*/ 0 h 41"/>
                <a:gd name="T4" fmla="*/ 0 w 24"/>
                <a:gd name="T5" fmla="*/ 0 h 41"/>
                <a:gd name="T6" fmla="*/ 0 w 24"/>
                <a:gd name="T7" fmla="*/ 0 h 41"/>
                <a:gd name="T8" fmla="*/ 0 w 24"/>
                <a:gd name="T9" fmla="*/ 0 h 41"/>
                <a:gd name="T10" fmla="*/ 0 w 24"/>
                <a:gd name="T11" fmla="*/ 0 h 41"/>
                <a:gd name="T12" fmla="*/ 0 w 24"/>
                <a:gd name="T13" fmla="*/ 0 h 41"/>
                <a:gd name="T14" fmla="*/ 0 w 24"/>
                <a:gd name="T15" fmla="*/ 0 h 41"/>
                <a:gd name="T16" fmla="*/ 0 w 24"/>
                <a:gd name="T17" fmla="*/ 0 h 41"/>
                <a:gd name="T18" fmla="*/ 0 w 24"/>
                <a:gd name="T19" fmla="*/ 0 h 41"/>
                <a:gd name="T20" fmla="*/ 0 w 24"/>
                <a:gd name="T21" fmla="*/ 0 h 41"/>
                <a:gd name="T22" fmla="*/ 0 w 24"/>
                <a:gd name="T23" fmla="*/ 0 h 41"/>
                <a:gd name="T24" fmla="*/ 0 w 24"/>
                <a:gd name="T25" fmla="*/ 0 h 41"/>
                <a:gd name="T26" fmla="*/ 0 w 24"/>
                <a:gd name="T27" fmla="*/ 0 h 41"/>
                <a:gd name="T28" fmla="*/ 0 w 24"/>
                <a:gd name="T29" fmla="*/ 0 h 41"/>
                <a:gd name="T30" fmla="*/ 0 w 24"/>
                <a:gd name="T31" fmla="*/ 0 h 41"/>
                <a:gd name="T32" fmla="*/ 0 w 24"/>
                <a:gd name="T33" fmla="*/ 0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41">
                  <a:moveTo>
                    <a:pt x="24" y="18"/>
                  </a:moveTo>
                  <a:lnTo>
                    <a:pt x="24" y="25"/>
                  </a:lnTo>
                  <a:lnTo>
                    <a:pt x="22" y="32"/>
                  </a:lnTo>
                  <a:lnTo>
                    <a:pt x="18" y="38"/>
                  </a:lnTo>
                  <a:lnTo>
                    <a:pt x="12" y="41"/>
                  </a:lnTo>
                  <a:lnTo>
                    <a:pt x="8" y="41"/>
                  </a:lnTo>
                  <a:lnTo>
                    <a:pt x="4" y="40"/>
                  </a:lnTo>
                  <a:lnTo>
                    <a:pt x="2" y="38"/>
                  </a:lnTo>
                  <a:lnTo>
                    <a:pt x="0" y="34"/>
                  </a:lnTo>
                  <a:lnTo>
                    <a:pt x="0" y="25"/>
                  </a:lnTo>
                  <a:lnTo>
                    <a:pt x="1" y="17"/>
                  </a:lnTo>
                  <a:lnTo>
                    <a:pt x="2" y="8"/>
                  </a:lnTo>
                  <a:lnTo>
                    <a:pt x="3" y="0"/>
                  </a:lnTo>
                  <a:lnTo>
                    <a:pt x="9" y="2"/>
                  </a:lnTo>
                  <a:lnTo>
                    <a:pt x="16" y="7"/>
                  </a:lnTo>
                  <a:lnTo>
                    <a:pt x="21" y="11"/>
                  </a:lnTo>
                  <a:lnTo>
                    <a:pt x="24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31" name="Freeform 1121"/>
            <p:cNvSpPr>
              <a:spLocks/>
            </p:cNvSpPr>
            <p:nvPr/>
          </p:nvSpPr>
          <p:spPr bwMode="auto">
            <a:xfrm>
              <a:off x="1615" y="1284"/>
              <a:ext cx="11" cy="12"/>
            </a:xfrm>
            <a:custGeom>
              <a:avLst/>
              <a:gdLst>
                <a:gd name="T0" fmla="*/ 0 w 43"/>
                <a:gd name="T1" fmla="*/ 0 h 40"/>
                <a:gd name="T2" fmla="*/ 0 w 43"/>
                <a:gd name="T3" fmla="*/ 0 h 40"/>
                <a:gd name="T4" fmla="*/ 0 w 43"/>
                <a:gd name="T5" fmla="*/ 0 h 40"/>
                <a:gd name="T6" fmla="*/ 0 w 43"/>
                <a:gd name="T7" fmla="*/ 0 h 40"/>
                <a:gd name="T8" fmla="*/ 0 w 43"/>
                <a:gd name="T9" fmla="*/ 0 h 40"/>
                <a:gd name="T10" fmla="*/ 0 w 43"/>
                <a:gd name="T11" fmla="*/ 0 h 40"/>
                <a:gd name="T12" fmla="*/ 0 w 43"/>
                <a:gd name="T13" fmla="*/ 0 h 40"/>
                <a:gd name="T14" fmla="*/ 0 w 43"/>
                <a:gd name="T15" fmla="*/ 0 h 40"/>
                <a:gd name="T16" fmla="*/ 0 w 43"/>
                <a:gd name="T17" fmla="*/ 0 h 40"/>
                <a:gd name="T18" fmla="*/ 0 w 43"/>
                <a:gd name="T19" fmla="*/ 0 h 40"/>
                <a:gd name="T20" fmla="*/ 0 w 43"/>
                <a:gd name="T21" fmla="*/ 0 h 40"/>
                <a:gd name="T22" fmla="*/ 0 w 43"/>
                <a:gd name="T23" fmla="*/ 0 h 40"/>
                <a:gd name="T24" fmla="*/ 0 w 43"/>
                <a:gd name="T25" fmla="*/ 0 h 40"/>
                <a:gd name="T26" fmla="*/ 0 w 43"/>
                <a:gd name="T27" fmla="*/ 0 h 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3" h="40">
                  <a:moveTo>
                    <a:pt x="43" y="26"/>
                  </a:moveTo>
                  <a:lnTo>
                    <a:pt x="36" y="31"/>
                  </a:lnTo>
                  <a:lnTo>
                    <a:pt x="28" y="36"/>
                  </a:lnTo>
                  <a:lnTo>
                    <a:pt x="20" y="40"/>
                  </a:lnTo>
                  <a:lnTo>
                    <a:pt x="10" y="38"/>
                  </a:lnTo>
                  <a:lnTo>
                    <a:pt x="0" y="34"/>
                  </a:lnTo>
                  <a:lnTo>
                    <a:pt x="8" y="27"/>
                  </a:lnTo>
                  <a:lnTo>
                    <a:pt x="14" y="19"/>
                  </a:lnTo>
                  <a:lnTo>
                    <a:pt x="20" y="10"/>
                  </a:lnTo>
                  <a:lnTo>
                    <a:pt x="23" y="0"/>
                  </a:lnTo>
                  <a:lnTo>
                    <a:pt x="30" y="6"/>
                  </a:lnTo>
                  <a:lnTo>
                    <a:pt x="38" y="11"/>
                  </a:lnTo>
                  <a:lnTo>
                    <a:pt x="43" y="18"/>
                  </a:lnTo>
                  <a:lnTo>
                    <a:pt x="43" y="2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32" name="Freeform 1122"/>
            <p:cNvSpPr>
              <a:spLocks/>
            </p:cNvSpPr>
            <p:nvPr/>
          </p:nvSpPr>
          <p:spPr bwMode="auto">
            <a:xfrm>
              <a:off x="1699" y="1284"/>
              <a:ext cx="8" cy="20"/>
            </a:xfrm>
            <a:custGeom>
              <a:avLst/>
              <a:gdLst>
                <a:gd name="T0" fmla="*/ 0 w 31"/>
                <a:gd name="T1" fmla="*/ 0 h 56"/>
                <a:gd name="T2" fmla="*/ 0 w 31"/>
                <a:gd name="T3" fmla="*/ 0 h 56"/>
                <a:gd name="T4" fmla="*/ 0 w 31"/>
                <a:gd name="T5" fmla="*/ 0 h 56"/>
                <a:gd name="T6" fmla="*/ 0 w 31"/>
                <a:gd name="T7" fmla="*/ 0 h 56"/>
                <a:gd name="T8" fmla="*/ 0 w 31"/>
                <a:gd name="T9" fmla="*/ 0 h 56"/>
                <a:gd name="T10" fmla="*/ 0 w 31"/>
                <a:gd name="T11" fmla="*/ 0 h 56"/>
                <a:gd name="T12" fmla="*/ 0 w 31"/>
                <a:gd name="T13" fmla="*/ 0 h 56"/>
                <a:gd name="T14" fmla="*/ 0 w 31"/>
                <a:gd name="T15" fmla="*/ 0 h 56"/>
                <a:gd name="T16" fmla="*/ 0 w 31"/>
                <a:gd name="T17" fmla="*/ 0 h 56"/>
                <a:gd name="T18" fmla="*/ 0 w 31"/>
                <a:gd name="T19" fmla="*/ 0 h 56"/>
                <a:gd name="T20" fmla="*/ 0 w 31"/>
                <a:gd name="T21" fmla="*/ 0 h 56"/>
                <a:gd name="T22" fmla="*/ 0 w 31"/>
                <a:gd name="T23" fmla="*/ 0 h 56"/>
                <a:gd name="T24" fmla="*/ 0 w 31"/>
                <a:gd name="T25" fmla="*/ 0 h 56"/>
                <a:gd name="T26" fmla="*/ 0 w 31"/>
                <a:gd name="T27" fmla="*/ 0 h 56"/>
                <a:gd name="T28" fmla="*/ 0 w 31"/>
                <a:gd name="T29" fmla="*/ 0 h 56"/>
                <a:gd name="T30" fmla="*/ 0 w 31"/>
                <a:gd name="T31" fmla="*/ 0 h 56"/>
                <a:gd name="T32" fmla="*/ 0 w 31"/>
                <a:gd name="T33" fmla="*/ 0 h 5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56">
                  <a:moveTo>
                    <a:pt x="31" y="12"/>
                  </a:moveTo>
                  <a:lnTo>
                    <a:pt x="31" y="24"/>
                  </a:lnTo>
                  <a:lnTo>
                    <a:pt x="28" y="36"/>
                  </a:lnTo>
                  <a:lnTo>
                    <a:pt x="24" y="46"/>
                  </a:lnTo>
                  <a:lnTo>
                    <a:pt x="18" y="56"/>
                  </a:lnTo>
                  <a:lnTo>
                    <a:pt x="12" y="53"/>
                  </a:lnTo>
                  <a:lnTo>
                    <a:pt x="7" y="49"/>
                  </a:lnTo>
                  <a:lnTo>
                    <a:pt x="2" y="46"/>
                  </a:lnTo>
                  <a:lnTo>
                    <a:pt x="0" y="39"/>
                  </a:lnTo>
                  <a:lnTo>
                    <a:pt x="0" y="27"/>
                  </a:lnTo>
                  <a:lnTo>
                    <a:pt x="2" y="17"/>
                  </a:lnTo>
                  <a:lnTo>
                    <a:pt x="5" y="7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2"/>
                  </a:lnTo>
                  <a:lnTo>
                    <a:pt x="28" y="7"/>
                  </a:lnTo>
                  <a:lnTo>
                    <a:pt x="3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33" name="Freeform 1123"/>
            <p:cNvSpPr>
              <a:spLocks/>
            </p:cNvSpPr>
            <p:nvPr/>
          </p:nvSpPr>
          <p:spPr bwMode="auto">
            <a:xfrm>
              <a:off x="1880" y="1287"/>
              <a:ext cx="16" cy="15"/>
            </a:xfrm>
            <a:custGeom>
              <a:avLst/>
              <a:gdLst>
                <a:gd name="T0" fmla="*/ 0 w 61"/>
                <a:gd name="T1" fmla="*/ 0 h 46"/>
                <a:gd name="T2" fmla="*/ 0 w 61"/>
                <a:gd name="T3" fmla="*/ 0 h 46"/>
                <a:gd name="T4" fmla="*/ 0 w 61"/>
                <a:gd name="T5" fmla="*/ 0 h 46"/>
                <a:gd name="T6" fmla="*/ 0 w 61"/>
                <a:gd name="T7" fmla="*/ 0 h 46"/>
                <a:gd name="T8" fmla="*/ 0 w 61"/>
                <a:gd name="T9" fmla="*/ 0 h 46"/>
                <a:gd name="T10" fmla="*/ 0 w 61"/>
                <a:gd name="T11" fmla="*/ 0 h 46"/>
                <a:gd name="T12" fmla="*/ 0 w 61"/>
                <a:gd name="T13" fmla="*/ 0 h 46"/>
                <a:gd name="T14" fmla="*/ 0 w 61"/>
                <a:gd name="T15" fmla="*/ 0 h 46"/>
                <a:gd name="T16" fmla="*/ 0 w 61"/>
                <a:gd name="T17" fmla="*/ 0 h 46"/>
                <a:gd name="T18" fmla="*/ 0 w 61"/>
                <a:gd name="T19" fmla="*/ 0 h 46"/>
                <a:gd name="T20" fmla="*/ 0 w 61"/>
                <a:gd name="T21" fmla="*/ 0 h 46"/>
                <a:gd name="T22" fmla="*/ 0 w 61"/>
                <a:gd name="T23" fmla="*/ 0 h 46"/>
                <a:gd name="T24" fmla="*/ 0 w 61"/>
                <a:gd name="T25" fmla="*/ 0 h 46"/>
                <a:gd name="T26" fmla="*/ 0 w 61"/>
                <a:gd name="T27" fmla="*/ 0 h 46"/>
                <a:gd name="T28" fmla="*/ 0 w 61"/>
                <a:gd name="T29" fmla="*/ 0 h 46"/>
                <a:gd name="T30" fmla="*/ 0 w 61"/>
                <a:gd name="T31" fmla="*/ 0 h 46"/>
                <a:gd name="T32" fmla="*/ 0 w 61"/>
                <a:gd name="T33" fmla="*/ 0 h 46"/>
                <a:gd name="T34" fmla="*/ 0 w 61"/>
                <a:gd name="T35" fmla="*/ 0 h 46"/>
                <a:gd name="T36" fmla="*/ 0 w 61"/>
                <a:gd name="T37" fmla="*/ 0 h 46"/>
                <a:gd name="T38" fmla="*/ 0 w 61"/>
                <a:gd name="T39" fmla="*/ 0 h 46"/>
                <a:gd name="T40" fmla="*/ 0 w 61"/>
                <a:gd name="T41" fmla="*/ 0 h 46"/>
                <a:gd name="T42" fmla="*/ 0 w 61"/>
                <a:gd name="T43" fmla="*/ 0 h 46"/>
                <a:gd name="T44" fmla="*/ 0 w 61"/>
                <a:gd name="T45" fmla="*/ 0 h 46"/>
                <a:gd name="T46" fmla="*/ 0 w 61"/>
                <a:gd name="T47" fmla="*/ 0 h 46"/>
                <a:gd name="T48" fmla="*/ 0 w 61"/>
                <a:gd name="T49" fmla="*/ 0 h 4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1" h="46">
                  <a:moveTo>
                    <a:pt x="60" y="16"/>
                  </a:moveTo>
                  <a:lnTo>
                    <a:pt x="61" y="18"/>
                  </a:lnTo>
                  <a:lnTo>
                    <a:pt x="60" y="20"/>
                  </a:lnTo>
                  <a:lnTo>
                    <a:pt x="58" y="23"/>
                  </a:lnTo>
                  <a:lnTo>
                    <a:pt x="57" y="25"/>
                  </a:lnTo>
                  <a:lnTo>
                    <a:pt x="51" y="30"/>
                  </a:lnTo>
                  <a:lnTo>
                    <a:pt x="46" y="33"/>
                  </a:lnTo>
                  <a:lnTo>
                    <a:pt x="41" y="37"/>
                  </a:lnTo>
                  <a:lnTo>
                    <a:pt x="35" y="39"/>
                  </a:lnTo>
                  <a:lnTo>
                    <a:pt x="28" y="42"/>
                  </a:lnTo>
                  <a:lnTo>
                    <a:pt x="22" y="44"/>
                  </a:lnTo>
                  <a:lnTo>
                    <a:pt x="15" y="45"/>
                  </a:lnTo>
                  <a:lnTo>
                    <a:pt x="8" y="46"/>
                  </a:lnTo>
                  <a:lnTo>
                    <a:pt x="5" y="45"/>
                  </a:lnTo>
                  <a:lnTo>
                    <a:pt x="2" y="44"/>
                  </a:lnTo>
                  <a:lnTo>
                    <a:pt x="1" y="41"/>
                  </a:lnTo>
                  <a:lnTo>
                    <a:pt x="0" y="38"/>
                  </a:lnTo>
                  <a:lnTo>
                    <a:pt x="4" y="26"/>
                  </a:lnTo>
                  <a:lnTo>
                    <a:pt x="11" y="16"/>
                  </a:lnTo>
                  <a:lnTo>
                    <a:pt x="20" y="7"/>
                  </a:lnTo>
                  <a:lnTo>
                    <a:pt x="31" y="0"/>
                  </a:lnTo>
                  <a:lnTo>
                    <a:pt x="38" y="3"/>
                  </a:lnTo>
                  <a:lnTo>
                    <a:pt x="45" y="8"/>
                  </a:lnTo>
                  <a:lnTo>
                    <a:pt x="52" y="12"/>
                  </a:lnTo>
                  <a:lnTo>
                    <a:pt x="60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34" name="Freeform 1124"/>
            <p:cNvSpPr>
              <a:spLocks/>
            </p:cNvSpPr>
            <p:nvPr/>
          </p:nvSpPr>
          <p:spPr bwMode="auto">
            <a:xfrm>
              <a:off x="1793" y="1287"/>
              <a:ext cx="5" cy="7"/>
            </a:xfrm>
            <a:custGeom>
              <a:avLst/>
              <a:gdLst>
                <a:gd name="T0" fmla="*/ 0 w 22"/>
                <a:gd name="T1" fmla="*/ 0 h 22"/>
                <a:gd name="T2" fmla="*/ 0 w 22"/>
                <a:gd name="T3" fmla="*/ 0 h 22"/>
                <a:gd name="T4" fmla="*/ 0 w 22"/>
                <a:gd name="T5" fmla="*/ 0 h 22"/>
                <a:gd name="T6" fmla="*/ 0 w 22"/>
                <a:gd name="T7" fmla="*/ 0 h 22"/>
                <a:gd name="T8" fmla="*/ 0 w 22"/>
                <a:gd name="T9" fmla="*/ 0 h 22"/>
                <a:gd name="T10" fmla="*/ 0 w 22"/>
                <a:gd name="T11" fmla="*/ 0 h 22"/>
                <a:gd name="T12" fmla="*/ 0 w 22"/>
                <a:gd name="T13" fmla="*/ 0 h 22"/>
                <a:gd name="T14" fmla="*/ 0 w 22"/>
                <a:gd name="T15" fmla="*/ 0 h 22"/>
                <a:gd name="T16" fmla="*/ 0 w 22"/>
                <a:gd name="T17" fmla="*/ 0 h 22"/>
                <a:gd name="T18" fmla="*/ 0 w 22"/>
                <a:gd name="T19" fmla="*/ 0 h 22"/>
                <a:gd name="T20" fmla="*/ 0 w 22"/>
                <a:gd name="T21" fmla="*/ 0 h 22"/>
                <a:gd name="T22" fmla="*/ 0 w 22"/>
                <a:gd name="T23" fmla="*/ 0 h 22"/>
                <a:gd name="T24" fmla="*/ 0 w 22"/>
                <a:gd name="T25" fmla="*/ 0 h 22"/>
                <a:gd name="T26" fmla="*/ 0 w 22"/>
                <a:gd name="T27" fmla="*/ 0 h 22"/>
                <a:gd name="T28" fmla="*/ 0 w 22"/>
                <a:gd name="T29" fmla="*/ 0 h 22"/>
                <a:gd name="T30" fmla="*/ 0 w 22"/>
                <a:gd name="T31" fmla="*/ 0 h 22"/>
                <a:gd name="T32" fmla="*/ 0 w 22"/>
                <a:gd name="T33" fmla="*/ 0 h 2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" h="22">
                  <a:moveTo>
                    <a:pt x="22" y="3"/>
                  </a:moveTo>
                  <a:lnTo>
                    <a:pt x="21" y="8"/>
                  </a:lnTo>
                  <a:lnTo>
                    <a:pt x="19" y="13"/>
                  </a:lnTo>
                  <a:lnTo>
                    <a:pt x="15" y="17"/>
                  </a:lnTo>
                  <a:lnTo>
                    <a:pt x="12" y="22"/>
                  </a:lnTo>
                  <a:lnTo>
                    <a:pt x="8" y="19"/>
                  </a:lnTo>
                  <a:lnTo>
                    <a:pt x="5" y="17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2"/>
                  </a:lnTo>
                  <a:lnTo>
                    <a:pt x="6" y="1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2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35" name="Freeform 1125"/>
            <p:cNvSpPr>
              <a:spLocks/>
            </p:cNvSpPr>
            <p:nvPr/>
          </p:nvSpPr>
          <p:spPr bwMode="auto">
            <a:xfrm>
              <a:off x="1640" y="1292"/>
              <a:ext cx="15" cy="17"/>
            </a:xfrm>
            <a:custGeom>
              <a:avLst/>
              <a:gdLst>
                <a:gd name="T0" fmla="*/ 0 w 58"/>
                <a:gd name="T1" fmla="*/ 0 h 51"/>
                <a:gd name="T2" fmla="*/ 0 w 58"/>
                <a:gd name="T3" fmla="*/ 0 h 51"/>
                <a:gd name="T4" fmla="*/ 0 w 58"/>
                <a:gd name="T5" fmla="*/ 0 h 51"/>
                <a:gd name="T6" fmla="*/ 0 w 58"/>
                <a:gd name="T7" fmla="*/ 0 h 51"/>
                <a:gd name="T8" fmla="*/ 0 w 58"/>
                <a:gd name="T9" fmla="*/ 0 h 51"/>
                <a:gd name="T10" fmla="*/ 0 w 58"/>
                <a:gd name="T11" fmla="*/ 0 h 51"/>
                <a:gd name="T12" fmla="*/ 0 w 58"/>
                <a:gd name="T13" fmla="*/ 0 h 51"/>
                <a:gd name="T14" fmla="*/ 0 w 58"/>
                <a:gd name="T15" fmla="*/ 0 h 51"/>
                <a:gd name="T16" fmla="*/ 0 w 58"/>
                <a:gd name="T17" fmla="*/ 0 h 51"/>
                <a:gd name="T18" fmla="*/ 0 w 58"/>
                <a:gd name="T19" fmla="*/ 0 h 51"/>
                <a:gd name="T20" fmla="*/ 0 w 58"/>
                <a:gd name="T21" fmla="*/ 0 h 51"/>
                <a:gd name="T22" fmla="*/ 0 w 58"/>
                <a:gd name="T23" fmla="*/ 0 h 51"/>
                <a:gd name="T24" fmla="*/ 0 w 58"/>
                <a:gd name="T25" fmla="*/ 0 h 51"/>
                <a:gd name="T26" fmla="*/ 0 w 58"/>
                <a:gd name="T27" fmla="*/ 0 h 51"/>
                <a:gd name="T28" fmla="*/ 0 w 58"/>
                <a:gd name="T29" fmla="*/ 0 h 5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51">
                  <a:moveTo>
                    <a:pt x="58" y="10"/>
                  </a:moveTo>
                  <a:lnTo>
                    <a:pt x="55" y="23"/>
                  </a:lnTo>
                  <a:lnTo>
                    <a:pt x="51" y="33"/>
                  </a:lnTo>
                  <a:lnTo>
                    <a:pt x="44" y="43"/>
                  </a:lnTo>
                  <a:lnTo>
                    <a:pt x="35" y="50"/>
                  </a:lnTo>
                  <a:lnTo>
                    <a:pt x="27" y="51"/>
                  </a:lnTo>
                  <a:lnTo>
                    <a:pt x="18" y="51"/>
                  </a:lnTo>
                  <a:lnTo>
                    <a:pt x="10" y="50"/>
                  </a:lnTo>
                  <a:lnTo>
                    <a:pt x="3" y="47"/>
                  </a:lnTo>
                  <a:lnTo>
                    <a:pt x="0" y="41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51" y="3"/>
                  </a:lnTo>
                  <a:lnTo>
                    <a:pt x="55" y="5"/>
                  </a:lnTo>
                  <a:lnTo>
                    <a:pt x="58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36" name="Freeform 1126"/>
            <p:cNvSpPr>
              <a:spLocks/>
            </p:cNvSpPr>
            <p:nvPr/>
          </p:nvSpPr>
          <p:spPr bwMode="auto">
            <a:xfrm>
              <a:off x="1573" y="1304"/>
              <a:ext cx="4" cy="10"/>
            </a:xfrm>
            <a:custGeom>
              <a:avLst/>
              <a:gdLst>
                <a:gd name="T0" fmla="*/ 0 w 18"/>
                <a:gd name="T1" fmla="*/ 0 h 34"/>
                <a:gd name="T2" fmla="*/ 0 w 18"/>
                <a:gd name="T3" fmla="*/ 0 h 34"/>
                <a:gd name="T4" fmla="*/ 0 w 18"/>
                <a:gd name="T5" fmla="*/ 0 h 34"/>
                <a:gd name="T6" fmla="*/ 0 w 18"/>
                <a:gd name="T7" fmla="*/ 0 h 34"/>
                <a:gd name="T8" fmla="*/ 0 w 18"/>
                <a:gd name="T9" fmla="*/ 0 h 34"/>
                <a:gd name="T10" fmla="*/ 0 w 18"/>
                <a:gd name="T11" fmla="*/ 0 h 34"/>
                <a:gd name="T12" fmla="*/ 0 w 18"/>
                <a:gd name="T13" fmla="*/ 0 h 34"/>
                <a:gd name="T14" fmla="*/ 0 w 18"/>
                <a:gd name="T15" fmla="*/ 0 h 34"/>
                <a:gd name="T16" fmla="*/ 0 w 18"/>
                <a:gd name="T17" fmla="*/ 0 h 34"/>
                <a:gd name="T18" fmla="*/ 0 w 18"/>
                <a:gd name="T19" fmla="*/ 0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" h="34">
                  <a:moveTo>
                    <a:pt x="18" y="34"/>
                  </a:moveTo>
                  <a:lnTo>
                    <a:pt x="13" y="33"/>
                  </a:lnTo>
                  <a:lnTo>
                    <a:pt x="7" y="30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0" y="0"/>
                  </a:lnTo>
                  <a:lnTo>
                    <a:pt x="9" y="6"/>
                  </a:lnTo>
                  <a:lnTo>
                    <a:pt x="15" y="14"/>
                  </a:lnTo>
                  <a:lnTo>
                    <a:pt x="17" y="23"/>
                  </a:lnTo>
                  <a:lnTo>
                    <a:pt x="18" y="3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37" name="Freeform 1127"/>
            <p:cNvSpPr>
              <a:spLocks/>
            </p:cNvSpPr>
            <p:nvPr/>
          </p:nvSpPr>
          <p:spPr bwMode="auto">
            <a:xfrm>
              <a:off x="1857" y="1305"/>
              <a:ext cx="10" cy="13"/>
            </a:xfrm>
            <a:custGeom>
              <a:avLst/>
              <a:gdLst>
                <a:gd name="T0" fmla="*/ 0 w 40"/>
                <a:gd name="T1" fmla="*/ 0 h 40"/>
                <a:gd name="T2" fmla="*/ 0 w 40"/>
                <a:gd name="T3" fmla="*/ 0 h 40"/>
                <a:gd name="T4" fmla="*/ 0 w 40"/>
                <a:gd name="T5" fmla="*/ 0 h 40"/>
                <a:gd name="T6" fmla="*/ 0 w 40"/>
                <a:gd name="T7" fmla="*/ 0 h 40"/>
                <a:gd name="T8" fmla="*/ 0 w 40"/>
                <a:gd name="T9" fmla="*/ 0 h 40"/>
                <a:gd name="T10" fmla="*/ 0 w 40"/>
                <a:gd name="T11" fmla="*/ 0 h 40"/>
                <a:gd name="T12" fmla="*/ 0 w 40"/>
                <a:gd name="T13" fmla="*/ 0 h 40"/>
                <a:gd name="T14" fmla="*/ 0 w 40"/>
                <a:gd name="T15" fmla="*/ 0 h 40"/>
                <a:gd name="T16" fmla="*/ 0 w 40"/>
                <a:gd name="T17" fmla="*/ 0 h 40"/>
                <a:gd name="T18" fmla="*/ 0 w 40"/>
                <a:gd name="T19" fmla="*/ 0 h 40"/>
                <a:gd name="T20" fmla="*/ 0 w 40"/>
                <a:gd name="T21" fmla="*/ 0 h 40"/>
                <a:gd name="T22" fmla="*/ 0 w 40"/>
                <a:gd name="T23" fmla="*/ 0 h 40"/>
                <a:gd name="T24" fmla="*/ 0 w 40"/>
                <a:gd name="T25" fmla="*/ 0 h 40"/>
                <a:gd name="T26" fmla="*/ 0 w 40"/>
                <a:gd name="T27" fmla="*/ 0 h 40"/>
                <a:gd name="T28" fmla="*/ 0 w 40"/>
                <a:gd name="T29" fmla="*/ 0 h 40"/>
                <a:gd name="T30" fmla="*/ 0 w 40"/>
                <a:gd name="T31" fmla="*/ 0 h 40"/>
                <a:gd name="T32" fmla="*/ 0 w 40"/>
                <a:gd name="T33" fmla="*/ 0 h 40"/>
                <a:gd name="T34" fmla="*/ 0 w 40"/>
                <a:gd name="T35" fmla="*/ 0 h 40"/>
                <a:gd name="T36" fmla="*/ 0 w 40"/>
                <a:gd name="T37" fmla="*/ 0 h 40"/>
                <a:gd name="T38" fmla="*/ 0 w 40"/>
                <a:gd name="T39" fmla="*/ 0 h 40"/>
                <a:gd name="T40" fmla="*/ 0 w 40"/>
                <a:gd name="T41" fmla="*/ 0 h 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0" h="40">
                  <a:moveTo>
                    <a:pt x="38" y="18"/>
                  </a:moveTo>
                  <a:lnTo>
                    <a:pt x="40" y="23"/>
                  </a:lnTo>
                  <a:lnTo>
                    <a:pt x="40" y="26"/>
                  </a:lnTo>
                  <a:lnTo>
                    <a:pt x="37" y="31"/>
                  </a:lnTo>
                  <a:lnTo>
                    <a:pt x="36" y="34"/>
                  </a:lnTo>
                  <a:lnTo>
                    <a:pt x="32" y="39"/>
                  </a:lnTo>
                  <a:lnTo>
                    <a:pt x="27" y="40"/>
                  </a:lnTo>
                  <a:lnTo>
                    <a:pt x="21" y="40"/>
                  </a:lnTo>
                  <a:lnTo>
                    <a:pt x="17" y="38"/>
                  </a:lnTo>
                  <a:lnTo>
                    <a:pt x="10" y="29"/>
                  </a:lnTo>
                  <a:lnTo>
                    <a:pt x="4" y="21"/>
                  </a:lnTo>
                  <a:lnTo>
                    <a:pt x="2" y="10"/>
                  </a:lnTo>
                  <a:lnTo>
                    <a:pt x="0" y="0"/>
                  </a:lnTo>
                  <a:lnTo>
                    <a:pt x="6" y="1"/>
                  </a:lnTo>
                  <a:lnTo>
                    <a:pt x="11" y="2"/>
                  </a:lnTo>
                  <a:lnTo>
                    <a:pt x="17" y="3"/>
                  </a:lnTo>
                  <a:lnTo>
                    <a:pt x="21" y="4"/>
                  </a:lnTo>
                  <a:lnTo>
                    <a:pt x="27" y="7"/>
                  </a:lnTo>
                  <a:lnTo>
                    <a:pt x="32" y="10"/>
                  </a:lnTo>
                  <a:lnTo>
                    <a:pt x="35" y="14"/>
                  </a:lnTo>
                  <a:lnTo>
                    <a:pt x="38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38" name="Freeform 1128"/>
            <p:cNvSpPr>
              <a:spLocks/>
            </p:cNvSpPr>
            <p:nvPr/>
          </p:nvSpPr>
          <p:spPr bwMode="auto">
            <a:xfrm>
              <a:off x="1730" y="1306"/>
              <a:ext cx="13" cy="13"/>
            </a:xfrm>
            <a:custGeom>
              <a:avLst/>
              <a:gdLst>
                <a:gd name="T0" fmla="*/ 0 w 51"/>
                <a:gd name="T1" fmla="*/ 0 h 40"/>
                <a:gd name="T2" fmla="*/ 0 w 51"/>
                <a:gd name="T3" fmla="*/ 0 h 40"/>
                <a:gd name="T4" fmla="*/ 0 w 51"/>
                <a:gd name="T5" fmla="*/ 0 h 40"/>
                <a:gd name="T6" fmla="*/ 0 w 51"/>
                <a:gd name="T7" fmla="*/ 0 h 40"/>
                <a:gd name="T8" fmla="*/ 0 w 51"/>
                <a:gd name="T9" fmla="*/ 0 h 40"/>
                <a:gd name="T10" fmla="*/ 0 w 51"/>
                <a:gd name="T11" fmla="*/ 0 h 40"/>
                <a:gd name="T12" fmla="*/ 0 w 51"/>
                <a:gd name="T13" fmla="*/ 0 h 40"/>
                <a:gd name="T14" fmla="*/ 0 w 51"/>
                <a:gd name="T15" fmla="*/ 0 h 40"/>
                <a:gd name="T16" fmla="*/ 0 w 51"/>
                <a:gd name="T17" fmla="*/ 0 h 40"/>
                <a:gd name="T18" fmla="*/ 0 w 51"/>
                <a:gd name="T19" fmla="*/ 0 h 40"/>
                <a:gd name="T20" fmla="*/ 0 w 51"/>
                <a:gd name="T21" fmla="*/ 0 h 40"/>
                <a:gd name="T22" fmla="*/ 0 w 51"/>
                <a:gd name="T23" fmla="*/ 0 h 40"/>
                <a:gd name="T24" fmla="*/ 0 w 51"/>
                <a:gd name="T25" fmla="*/ 0 h 40"/>
                <a:gd name="T26" fmla="*/ 0 w 51"/>
                <a:gd name="T27" fmla="*/ 0 h 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1" h="40">
                  <a:moveTo>
                    <a:pt x="51" y="27"/>
                  </a:moveTo>
                  <a:lnTo>
                    <a:pt x="45" y="30"/>
                  </a:lnTo>
                  <a:lnTo>
                    <a:pt x="40" y="34"/>
                  </a:lnTo>
                  <a:lnTo>
                    <a:pt x="34" y="36"/>
                  </a:lnTo>
                  <a:lnTo>
                    <a:pt x="27" y="38"/>
                  </a:lnTo>
                  <a:lnTo>
                    <a:pt x="21" y="39"/>
                  </a:lnTo>
                  <a:lnTo>
                    <a:pt x="14" y="40"/>
                  </a:lnTo>
                  <a:lnTo>
                    <a:pt x="7" y="39"/>
                  </a:lnTo>
                  <a:lnTo>
                    <a:pt x="0" y="38"/>
                  </a:lnTo>
                  <a:lnTo>
                    <a:pt x="34" y="0"/>
                  </a:lnTo>
                  <a:lnTo>
                    <a:pt x="40" y="6"/>
                  </a:lnTo>
                  <a:lnTo>
                    <a:pt x="44" y="13"/>
                  </a:lnTo>
                  <a:lnTo>
                    <a:pt x="49" y="20"/>
                  </a:lnTo>
                  <a:lnTo>
                    <a:pt x="51" y="2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39" name="Freeform 1129"/>
            <p:cNvSpPr>
              <a:spLocks/>
            </p:cNvSpPr>
            <p:nvPr/>
          </p:nvSpPr>
          <p:spPr bwMode="auto">
            <a:xfrm>
              <a:off x="1683" y="1318"/>
              <a:ext cx="5" cy="9"/>
            </a:xfrm>
            <a:custGeom>
              <a:avLst/>
              <a:gdLst>
                <a:gd name="T0" fmla="*/ 0 w 19"/>
                <a:gd name="T1" fmla="*/ 0 h 27"/>
                <a:gd name="T2" fmla="*/ 0 w 19"/>
                <a:gd name="T3" fmla="*/ 0 h 27"/>
                <a:gd name="T4" fmla="*/ 0 w 19"/>
                <a:gd name="T5" fmla="*/ 0 h 27"/>
                <a:gd name="T6" fmla="*/ 0 w 19"/>
                <a:gd name="T7" fmla="*/ 0 h 27"/>
                <a:gd name="T8" fmla="*/ 0 w 19"/>
                <a:gd name="T9" fmla="*/ 0 h 27"/>
                <a:gd name="T10" fmla="*/ 0 w 19"/>
                <a:gd name="T11" fmla="*/ 0 h 27"/>
                <a:gd name="T12" fmla="*/ 0 w 19"/>
                <a:gd name="T13" fmla="*/ 0 h 27"/>
                <a:gd name="T14" fmla="*/ 0 w 19"/>
                <a:gd name="T15" fmla="*/ 0 h 27"/>
                <a:gd name="T16" fmla="*/ 0 w 19"/>
                <a:gd name="T17" fmla="*/ 0 h 27"/>
                <a:gd name="T18" fmla="*/ 0 w 19"/>
                <a:gd name="T19" fmla="*/ 0 h 27"/>
                <a:gd name="T20" fmla="*/ 0 w 19"/>
                <a:gd name="T21" fmla="*/ 0 h 27"/>
                <a:gd name="T22" fmla="*/ 0 w 19"/>
                <a:gd name="T23" fmla="*/ 0 h 27"/>
                <a:gd name="T24" fmla="*/ 0 w 19"/>
                <a:gd name="T25" fmla="*/ 0 h 27"/>
                <a:gd name="T26" fmla="*/ 0 w 19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" h="27">
                  <a:moveTo>
                    <a:pt x="19" y="16"/>
                  </a:moveTo>
                  <a:lnTo>
                    <a:pt x="18" y="20"/>
                  </a:lnTo>
                  <a:lnTo>
                    <a:pt x="17" y="23"/>
                  </a:lnTo>
                  <a:lnTo>
                    <a:pt x="15" y="25"/>
                  </a:lnTo>
                  <a:lnTo>
                    <a:pt x="11" y="27"/>
                  </a:lnTo>
                  <a:lnTo>
                    <a:pt x="8" y="25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1" y="17"/>
                  </a:lnTo>
                  <a:lnTo>
                    <a:pt x="0" y="0"/>
                  </a:lnTo>
                  <a:lnTo>
                    <a:pt x="7" y="2"/>
                  </a:lnTo>
                  <a:lnTo>
                    <a:pt x="12" y="6"/>
                  </a:lnTo>
                  <a:lnTo>
                    <a:pt x="17" y="10"/>
                  </a:lnTo>
                  <a:lnTo>
                    <a:pt x="1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40" name="Freeform 1130"/>
            <p:cNvSpPr>
              <a:spLocks/>
            </p:cNvSpPr>
            <p:nvPr/>
          </p:nvSpPr>
          <p:spPr bwMode="auto">
            <a:xfrm>
              <a:off x="1759" y="1319"/>
              <a:ext cx="11" cy="15"/>
            </a:xfrm>
            <a:custGeom>
              <a:avLst/>
              <a:gdLst>
                <a:gd name="T0" fmla="*/ 0 w 44"/>
                <a:gd name="T1" fmla="*/ 0 h 42"/>
                <a:gd name="T2" fmla="*/ 0 w 44"/>
                <a:gd name="T3" fmla="*/ 0 h 42"/>
                <a:gd name="T4" fmla="*/ 0 w 44"/>
                <a:gd name="T5" fmla="*/ 0 h 42"/>
                <a:gd name="T6" fmla="*/ 0 w 44"/>
                <a:gd name="T7" fmla="*/ 0 h 42"/>
                <a:gd name="T8" fmla="*/ 0 w 44"/>
                <a:gd name="T9" fmla="*/ 0 h 42"/>
                <a:gd name="T10" fmla="*/ 0 w 44"/>
                <a:gd name="T11" fmla="*/ 0 h 42"/>
                <a:gd name="T12" fmla="*/ 0 w 44"/>
                <a:gd name="T13" fmla="*/ 0 h 42"/>
                <a:gd name="T14" fmla="*/ 0 w 44"/>
                <a:gd name="T15" fmla="*/ 0 h 42"/>
                <a:gd name="T16" fmla="*/ 0 w 44"/>
                <a:gd name="T17" fmla="*/ 0 h 42"/>
                <a:gd name="T18" fmla="*/ 0 w 44"/>
                <a:gd name="T19" fmla="*/ 0 h 42"/>
                <a:gd name="T20" fmla="*/ 0 w 44"/>
                <a:gd name="T21" fmla="*/ 0 h 42"/>
                <a:gd name="T22" fmla="*/ 0 w 44"/>
                <a:gd name="T23" fmla="*/ 0 h 42"/>
                <a:gd name="T24" fmla="*/ 0 w 44"/>
                <a:gd name="T25" fmla="*/ 0 h 42"/>
                <a:gd name="T26" fmla="*/ 0 w 44"/>
                <a:gd name="T27" fmla="*/ 0 h 42"/>
                <a:gd name="T28" fmla="*/ 0 w 44"/>
                <a:gd name="T29" fmla="*/ 0 h 42"/>
                <a:gd name="T30" fmla="*/ 0 w 44"/>
                <a:gd name="T31" fmla="*/ 0 h 42"/>
                <a:gd name="T32" fmla="*/ 0 w 44"/>
                <a:gd name="T33" fmla="*/ 0 h 42"/>
                <a:gd name="T34" fmla="*/ 0 w 44"/>
                <a:gd name="T35" fmla="*/ 0 h 42"/>
                <a:gd name="T36" fmla="*/ 0 w 44"/>
                <a:gd name="T37" fmla="*/ 0 h 42"/>
                <a:gd name="T38" fmla="*/ 0 w 44"/>
                <a:gd name="T39" fmla="*/ 0 h 42"/>
                <a:gd name="T40" fmla="*/ 0 w 44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42">
                  <a:moveTo>
                    <a:pt x="43" y="15"/>
                  </a:moveTo>
                  <a:lnTo>
                    <a:pt x="44" y="19"/>
                  </a:lnTo>
                  <a:lnTo>
                    <a:pt x="43" y="24"/>
                  </a:lnTo>
                  <a:lnTo>
                    <a:pt x="40" y="29"/>
                  </a:lnTo>
                  <a:lnTo>
                    <a:pt x="38" y="32"/>
                  </a:lnTo>
                  <a:lnTo>
                    <a:pt x="32" y="35"/>
                  </a:lnTo>
                  <a:lnTo>
                    <a:pt x="26" y="39"/>
                  </a:lnTo>
                  <a:lnTo>
                    <a:pt x="21" y="41"/>
                  </a:lnTo>
                  <a:lnTo>
                    <a:pt x="15" y="42"/>
                  </a:lnTo>
                  <a:lnTo>
                    <a:pt x="13" y="40"/>
                  </a:lnTo>
                  <a:lnTo>
                    <a:pt x="9" y="39"/>
                  </a:lnTo>
                  <a:lnTo>
                    <a:pt x="5" y="39"/>
                  </a:lnTo>
                  <a:lnTo>
                    <a:pt x="0" y="39"/>
                  </a:lnTo>
                  <a:lnTo>
                    <a:pt x="2" y="27"/>
                  </a:lnTo>
                  <a:lnTo>
                    <a:pt x="9" y="18"/>
                  </a:lnTo>
                  <a:lnTo>
                    <a:pt x="18" y="9"/>
                  </a:lnTo>
                  <a:lnTo>
                    <a:pt x="25" y="0"/>
                  </a:lnTo>
                  <a:lnTo>
                    <a:pt x="30" y="2"/>
                  </a:lnTo>
                  <a:lnTo>
                    <a:pt x="36" y="6"/>
                  </a:lnTo>
                  <a:lnTo>
                    <a:pt x="40" y="9"/>
                  </a:lnTo>
                  <a:lnTo>
                    <a:pt x="43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41" name="Freeform 1131"/>
            <p:cNvSpPr>
              <a:spLocks/>
            </p:cNvSpPr>
            <p:nvPr/>
          </p:nvSpPr>
          <p:spPr bwMode="auto">
            <a:xfrm>
              <a:off x="1742" y="1319"/>
              <a:ext cx="97" cy="277"/>
            </a:xfrm>
            <a:custGeom>
              <a:avLst/>
              <a:gdLst>
                <a:gd name="T0" fmla="*/ 0 w 368"/>
                <a:gd name="T1" fmla="*/ 0 h 835"/>
                <a:gd name="T2" fmla="*/ 0 w 368"/>
                <a:gd name="T3" fmla="*/ 0 h 835"/>
                <a:gd name="T4" fmla="*/ 0 w 368"/>
                <a:gd name="T5" fmla="*/ 0 h 835"/>
                <a:gd name="T6" fmla="*/ 0 w 368"/>
                <a:gd name="T7" fmla="*/ 0 h 835"/>
                <a:gd name="T8" fmla="*/ 0 w 368"/>
                <a:gd name="T9" fmla="*/ 0 h 835"/>
                <a:gd name="T10" fmla="*/ 0 w 368"/>
                <a:gd name="T11" fmla="*/ 0 h 835"/>
                <a:gd name="T12" fmla="*/ 0 w 368"/>
                <a:gd name="T13" fmla="*/ 0 h 835"/>
                <a:gd name="T14" fmla="*/ 0 w 368"/>
                <a:gd name="T15" fmla="*/ 0 h 835"/>
                <a:gd name="T16" fmla="*/ 0 w 368"/>
                <a:gd name="T17" fmla="*/ 0 h 835"/>
                <a:gd name="T18" fmla="*/ 0 w 368"/>
                <a:gd name="T19" fmla="*/ 0 h 835"/>
                <a:gd name="T20" fmla="*/ 0 w 368"/>
                <a:gd name="T21" fmla="*/ 0 h 835"/>
                <a:gd name="T22" fmla="*/ 0 w 368"/>
                <a:gd name="T23" fmla="*/ 0 h 835"/>
                <a:gd name="T24" fmla="*/ 0 w 368"/>
                <a:gd name="T25" fmla="*/ 0 h 835"/>
                <a:gd name="T26" fmla="*/ 0 w 368"/>
                <a:gd name="T27" fmla="*/ 0 h 835"/>
                <a:gd name="T28" fmla="*/ 0 w 368"/>
                <a:gd name="T29" fmla="*/ 0 h 835"/>
                <a:gd name="T30" fmla="*/ 0 w 368"/>
                <a:gd name="T31" fmla="*/ 0 h 835"/>
                <a:gd name="T32" fmla="*/ 0 w 368"/>
                <a:gd name="T33" fmla="*/ 0 h 835"/>
                <a:gd name="T34" fmla="*/ 0 w 368"/>
                <a:gd name="T35" fmla="*/ 0 h 835"/>
                <a:gd name="T36" fmla="*/ 0 w 368"/>
                <a:gd name="T37" fmla="*/ 0 h 835"/>
                <a:gd name="T38" fmla="*/ 0 w 368"/>
                <a:gd name="T39" fmla="*/ 0 h 835"/>
                <a:gd name="T40" fmla="*/ 0 w 368"/>
                <a:gd name="T41" fmla="*/ 0 h 835"/>
                <a:gd name="T42" fmla="*/ 0 w 368"/>
                <a:gd name="T43" fmla="*/ 0 h 835"/>
                <a:gd name="T44" fmla="*/ 0 w 368"/>
                <a:gd name="T45" fmla="*/ 0 h 835"/>
                <a:gd name="T46" fmla="*/ 0 w 368"/>
                <a:gd name="T47" fmla="*/ 0 h 835"/>
                <a:gd name="T48" fmla="*/ 0 w 368"/>
                <a:gd name="T49" fmla="*/ 0 h 835"/>
                <a:gd name="T50" fmla="*/ 0 w 368"/>
                <a:gd name="T51" fmla="*/ 0 h 835"/>
                <a:gd name="T52" fmla="*/ 0 w 368"/>
                <a:gd name="T53" fmla="*/ 0 h 835"/>
                <a:gd name="T54" fmla="*/ 0 w 368"/>
                <a:gd name="T55" fmla="*/ 0 h 835"/>
                <a:gd name="T56" fmla="*/ 0 w 368"/>
                <a:gd name="T57" fmla="*/ 0 h 835"/>
                <a:gd name="T58" fmla="*/ 0 w 368"/>
                <a:gd name="T59" fmla="*/ 0 h 835"/>
                <a:gd name="T60" fmla="*/ 0 w 368"/>
                <a:gd name="T61" fmla="*/ 0 h 835"/>
                <a:gd name="T62" fmla="*/ 0 w 368"/>
                <a:gd name="T63" fmla="*/ 0 h 835"/>
                <a:gd name="T64" fmla="*/ 0 w 368"/>
                <a:gd name="T65" fmla="*/ 0 h 835"/>
                <a:gd name="T66" fmla="*/ 0 w 368"/>
                <a:gd name="T67" fmla="*/ 0 h 835"/>
                <a:gd name="T68" fmla="*/ 0 w 368"/>
                <a:gd name="T69" fmla="*/ 0 h 835"/>
                <a:gd name="T70" fmla="*/ 0 w 368"/>
                <a:gd name="T71" fmla="*/ 0 h 835"/>
                <a:gd name="T72" fmla="*/ 0 w 368"/>
                <a:gd name="T73" fmla="*/ 0 h 835"/>
                <a:gd name="T74" fmla="*/ 0 w 368"/>
                <a:gd name="T75" fmla="*/ 0 h 835"/>
                <a:gd name="T76" fmla="*/ 0 w 368"/>
                <a:gd name="T77" fmla="*/ 0 h 835"/>
                <a:gd name="T78" fmla="*/ 0 w 368"/>
                <a:gd name="T79" fmla="*/ 0 h 835"/>
                <a:gd name="T80" fmla="*/ 0 w 368"/>
                <a:gd name="T81" fmla="*/ 0 h 835"/>
                <a:gd name="T82" fmla="*/ 0 w 368"/>
                <a:gd name="T83" fmla="*/ 0 h 835"/>
                <a:gd name="T84" fmla="*/ 0 w 368"/>
                <a:gd name="T85" fmla="*/ 0 h 835"/>
                <a:gd name="T86" fmla="*/ 0 w 368"/>
                <a:gd name="T87" fmla="*/ 0 h 835"/>
                <a:gd name="T88" fmla="*/ 0 w 368"/>
                <a:gd name="T89" fmla="*/ 0 h 835"/>
                <a:gd name="T90" fmla="*/ 0 w 368"/>
                <a:gd name="T91" fmla="*/ 0 h 835"/>
                <a:gd name="T92" fmla="*/ 0 w 368"/>
                <a:gd name="T93" fmla="*/ 0 h 835"/>
                <a:gd name="T94" fmla="*/ 0 w 368"/>
                <a:gd name="T95" fmla="*/ 0 h 835"/>
                <a:gd name="T96" fmla="*/ 0 w 368"/>
                <a:gd name="T97" fmla="*/ 0 h 835"/>
                <a:gd name="T98" fmla="*/ 0 w 368"/>
                <a:gd name="T99" fmla="*/ 0 h 835"/>
                <a:gd name="T100" fmla="*/ 0 w 368"/>
                <a:gd name="T101" fmla="*/ 0 h 83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68" h="835">
                  <a:moveTo>
                    <a:pt x="211" y="122"/>
                  </a:moveTo>
                  <a:lnTo>
                    <a:pt x="219" y="115"/>
                  </a:lnTo>
                  <a:lnTo>
                    <a:pt x="225" y="107"/>
                  </a:lnTo>
                  <a:lnTo>
                    <a:pt x="232" y="99"/>
                  </a:lnTo>
                  <a:lnTo>
                    <a:pt x="239" y="91"/>
                  </a:lnTo>
                  <a:lnTo>
                    <a:pt x="246" y="83"/>
                  </a:lnTo>
                  <a:lnTo>
                    <a:pt x="254" y="75"/>
                  </a:lnTo>
                  <a:lnTo>
                    <a:pt x="261" y="67"/>
                  </a:lnTo>
                  <a:lnTo>
                    <a:pt x="269" y="60"/>
                  </a:lnTo>
                  <a:lnTo>
                    <a:pt x="262" y="74"/>
                  </a:lnTo>
                  <a:lnTo>
                    <a:pt x="254" y="88"/>
                  </a:lnTo>
                  <a:lnTo>
                    <a:pt x="245" y="102"/>
                  </a:lnTo>
                  <a:lnTo>
                    <a:pt x="236" y="116"/>
                  </a:lnTo>
                  <a:lnTo>
                    <a:pt x="225" y="129"/>
                  </a:lnTo>
                  <a:lnTo>
                    <a:pt x="215" y="143"/>
                  </a:lnTo>
                  <a:lnTo>
                    <a:pt x="204" y="155"/>
                  </a:lnTo>
                  <a:lnTo>
                    <a:pt x="192" y="167"/>
                  </a:lnTo>
                  <a:lnTo>
                    <a:pt x="183" y="188"/>
                  </a:lnTo>
                  <a:lnTo>
                    <a:pt x="172" y="207"/>
                  </a:lnTo>
                  <a:lnTo>
                    <a:pt x="161" y="227"/>
                  </a:lnTo>
                  <a:lnTo>
                    <a:pt x="148" y="246"/>
                  </a:lnTo>
                  <a:lnTo>
                    <a:pt x="137" y="267"/>
                  </a:lnTo>
                  <a:lnTo>
                    <a:pt x="126" y="287"/>
                  </a:lnTo>
                  <a:lnTo>
                    <a:pt x="117" y="308"/>
                  </a:lnTo>
                  <a:lnTo>
                    <a:pt x="111" y="330"/>
                  </a:lnTo>
                  <a:lnTo>
                    <a:pt x="107" y="372"/>
                  </a:lnTo>
                  <a:lnTo>
                    <a:pt x="98" y="411"/>
                  </a:lnTo>
                  <a:lnTo>
                    <a:pt x="91" y="450"/>
                  </a:lnTo>
                  <a:lnTo>
                    <a:pt x="93" y="492"/>
                  </a:lnTo>
                  <a:lnTo>
                    <a:pt x="108" y="472"/>
                  </a:lnTo>
                  <a:lnTo>
                    <a:pt x="125" y="452"/>
                  </a:lnTo>
                  <a:lnTo>
                    <a:pt x="143" y="433"/>
                  </a:lnTo>
                  <a:lnTo>
                    <a:pt x="160" y="414"/>
                  </a:lnTo>
                  <a:lnTo>
                    <a:pt x="177" y="395"/>
                  </a:lnTo>
                  <a:lnTo>
                    <a:pt x="193" y="375"/>
                  </a:lnTo>
                  <a:lnTo>
                    <a:pt x="208" y="355"/>
                  </a:lnTo>
                  <a:lnTo>
                    <a:pt x="221" y="334"/>
                  </a:lnTo>
                  <a:lnTo>
                    <a:pt x="231" y="320"/>
                  </a:lnTo>
                  <a:lnTo>
                    <a:pt x="238" y="305"/>
                  </a:lnTo>
                  <a:lnTo>
                    <a:pt x="244" y="289"/>
                  </a:lnTo>
                  <a:lnTo>
                    <a:pt x="250" y="273"/>
                  </a:lnTo>
                  <a:lnTo>
                    <a:pt x="254" y="257"/>
                  </a:lnTo>
                  <a:lnTo>
                    <a:pt x="260" y="242"/>
                  </a:lnTo>
                  <a:lnTo>
                    <a:pt x="267" y="226"/>
                  </a:lnTo>
                  <a:lnTo>
                    <a:pt x="276" y="212"/>
                  </a:lnTo>
                  <a:lnTo>
                    <a:pt x="274" y="222"/>
                  </a:lnTo>
                  <a:lnTo>
                    <a:pt x="270" y="234"/>
                  </a:lnTo>
                  <a:lnTo>
                    <a:pt x="268" y="245"/>
                  </a:lnTo>
                  <a:lnTo>
                    <a:pt x="272" y="257"/>
                  </a:lnTo>
                  <a:lnTo>
                    <a:pt x="283" y="244"/>
                  </a:lnTo>
                  <a:lnTo>
                    <a:pt x="293" y="230"/>
                  </a:lnTo>
                  <a:lnTo>
                    <a:pt x="303" y="217"/>
                  </a:lnTo>
                  <a:lnTo>
                    <a:pt x="313" y="204"/>
                  </a:lnTo>
                  <a:lnTo>
                    <a:pt x="322" y="190"/>
                  </a:lnTo>
                  <a:lnTo>
                    <a:pt x="333" y="177"/>
                  </a:lnTo>
                  <a:lnTo>
                    <a:pt x="343" y="163"/>
                  </a:lnTo>
                  <a:lnTo>
                    <a:pt x="355" y="151"/>
                  </a:lnTo>
                  <a:lnTo>
                    <a:pt x="349" y="160"/>
                  </a:lnTo>
                  <a:lnTo>
                    <a:pt x="342" y="170"/>
                  </a:lnTo>
                  <a:lnTo>
                    <a:pt x="335" y="181"/>
                  </a:lnTo>
                  <a:lnTo>
                    <a:pt x="329" y="191"/>
                  </a:lnTo>
                  <a:lnTo>
                    <a:pt x="317" y="213"/>
                  </a:lnTo>
                  <a:lnTo>
                    <a:pt x="302" y="234"/>
                  </a:lnTo>
                  <a:lnTo>
                    <a:pt x="287" y="254"/>
                  </a:lnTo>
                  <a:lnTo>
                    <a:pt x="272" y="275"/>
                  </a:lnTo>
                  <a:lnTo>
                    <a:pt x="257" y="297"/>
                  </a:lnTo>
                  <a:lnTo>
                    <a:pt x="243" y="318"/>
                  </a:lnTo>
                  <a:lnTo>
                    <a:pt x="231" y="340"/>
                  </a:lnTo>
                  <a:lnTo>
                    <a:pt x="221" y="363"/>
                  </a:lnTo>
                  <a:lnTo>
                    <a:pt x="227" y="363"/>
                  </a:lnTo>
                  <a:lnTo>
                    <a:pt x="245" y="353"/>
                  </a:lnTo>
                  <a:lnTo>
                    <a:pt x="264" y="344"/>
                  </a:lnTo>
                  <a:lnTo>
                    <a:pt x="282" y="335"/>
                  </a:lnTo>
                  <a:lnTo>
                    <a:pt x="299" y="325"/>
                  </a:lnTo>
                  <a:lnTo>
                    <a:pt x="318" y="314"/>
                  </a:lnTo>
                  <a:lnTo>
                    <a:pt x="335" y="303"/>
                  </a:lnTo>
                  <a:lnTo>
                    <a:pt x="352" y="291"/>
                  </a:lnTo>
                  <a:lnTo>
                    <a:pt x="368" y="277"/>
                  </a:lnTo>
                  <a:lnTo>
                    <a:pt x="365" y="285"/>
                  </a:lnTo>
                  <a:lnTo>
                    <a:pt x="359" y="294"/>
                  </a:lnTo>
                  <a:lnTo>
                    <a:pt x="352" y="302"/>
                  </a:lnTo>
                  <a:lnTo>
                    <a:pt x="345" y="308"/>
                  </a:lnTo>
                  <a:lnTo>
                    <a:pt x="337" y="315"/>
                  </a:lnTo>
                  <a:lnTo>
                    <a:pt x="328" y="321"/>
                  </a:lnTo>
                  <a:lnTo>
                    <a:pt x="320" y="327"/>
                  </a:lnTo>
                  <a:lnTo>
                    <a:pt x="312" y="332"/>
                  </a:lnTo>
                  <a:lnTo>
                    <a:pt x="300" y="338"/>
                  </a:lnTo>
                  <a:lnTo>
                    <a:pt x="288" y="344"/>
                  </a:lnTo>
                  <a:lnTo>
                    <a:pt x="276" y="351"/>
                  </a:lnTo>
                  <a:lnTo>
                    <a:pt x="264" y="357"/>
                  </a:lnTo>
                  <a:lnTo>
                    <a:pt x="252" y="365"/>
                  </a:lnTo>
                  <a:lnTo>
                    <a:pt x="240" y="372"/>
                  </a:lnTo>
                  <a:lnTo>
                    <a:pt x="230" y="381"/>
                  </a:lnTo>
                  <a:lnTo>
                    <a:pt x="220" y="390"/>
                  </a:lnTo>
                  <a:lnTo>
                    <a:pt x="211" y="391"/>
                  </a:lnTo>
                  <a:lnTo>
                    <a:pt x="202" y="395"/>
                  </a:lnTo>
                  <a:lnTo>
                    <a:pt x="196" y="399"/>
                  </a:lnTo>
                  <a:lnTo>
                    <a:pt x="190" y="405"/>
                  </a:lnTo>
                  <a:lnTo>
                    <a:pt x="184" y="412"/>
                  </a:lnTo>
                  <a:lnTo>
                    <a:pt x="179" y="419"/>
                  </a:lnTo>
                  <a:lnTo>
                    <a:pt x="175" y="426"/>
                  </a:lnTo>
                  <a:lnTo>
                    <a:pt x="171" y="434"/>
                  </a:lnTo>
                  <a:lnTo>
                    <a:pt x="162" y="444"/>
                  </a:lnTo>
                  <a:lnTo>
                    <a:pt x="153" y="456"/>
                  </a:lnTo>
                  <a:lnTo>
                    <a:pt x="144" y="466"/>
                  </a:lnTo>
                  <a:lnTo>
                    <a:pt x="134" y="478"/>
                  </a:lnTo>
                  <a:lnTo>
                    <a:pt x="125" y="488"/>
                  </a:lnTo>
                  <a:lnTo>
                    <a:pt x="115" y="499"/>
                  </a:lnTo>
                  <a:lnTo>
                    <a:pt x="103" y="508"/>
                  </a:lnTo>
                  <a:lnTo>
                    <a:pt x="92" y="516"/>
                  </a:lnTo>
                  <a:lnTo>
                    <a:pt x="86" y="532"/>
                  </a:lnTo>
                  <a:lnTo>
                    <a:pt x="88" y="548"/>
                  </a:lnTo>
                  <a:lnTo>
                    <a:pt x="92" y="564"/>
                  </a:lnTo>
                  <a:lnTo>
                    <a:pt x="94" y="581"/>
                  </a:lnTo>
                  <a:lnTo>
                    <a:pt x="93" y="619"/>
                  </a:lnTo>
                  <a:lnTo>
                    <a:pt x="92" y="656"/>
                  </a:lnTo>
                  <a:lnTo>
                    <a:pt x="88" y="693"/>
                  </a:lnTo>
                  <a:lnTo>
                    <a:pt x="79" y="728"/>
                  </a:lnTo>
                  <a:lnTo>
                    <a:pt x="86" y="725"/>
                  </a:lnTo>
                  <a:lnTo>
                    <a:pt x="92" y="722"/>
                  </a:lnTo>
                  <a:lnTo>
                    <a:pt x="99" y="720"/>
                  </a:lnTo>
                  <a:lnTo>
                    <a:pt x="106" y="716"/>
                  </a:lnTo>
                  <a:lnTo>
                    <a:pt x="111" y="713"/>
                  </a:lnTo>
                  <a:lnTo>
                    <a:pt x="118" y="710"/>
                  </a:lnTo>
                  <a:lnTo>
                    <a:pt x="125" y="708"/>
                  </a:lnTo>
                  <a:lnTo>
                    <a:pt x="132" y="706"/>
                  </a:lnTo>
                  <a:lnTo>
                    <a:pt x="125" y="714"/>
                  </a:lnTo>
                  <a:lnTo>
                    <a:pt x="118" y="723"/>
                  </a:lnTo>
                  <a:lnTo>
                    <a:pt x="110" y="732"/>
                  </a:lnTo>
                  <a:lnTo>
                    <a:pt x="102" y="742"/>
                  </a:lnTo>
                  <a:lnTo>
                    <a:pt x="93" y="751"/>
                  </a:lnTo>
                  <a:lnTo>
                    <a:pt x="84" y="759"/>
                  </a:lnTo>
                  <a:lnTo>
                    <a:pt x="73" y="766"/>
                  </a:lnTo>
                  <a:lnTo>
                    <a:pt x="63" y="770"/>
                  </a:lnTo>
                  <a:lnTo>
                    <a:pt x="53" y="785"/>
                  </a:lnTo>
                  <a:lnTo>
                    <a:pt x="46" y="803"/>
                  </a:lnTo>
                  <a:lnTo>
                    <a:pt x="40" y="819"/>
                  </a:lnTo>
                  <a:lnTo>
                    <a:pt x="31" y="835"/>
                  </a:lnTo>
                  <a:lnTo>
                    <a:pt x="31" y="823"/>
                  </a:lnTo>
                  <a:lnTo>
                    <a:pt x="33" y="812"/>
                  </a:lnTo>
                  <a:lnTo>
                    <a:pt x="38" y="801"/>
                  </a:lnTo>
                  <a:lnTo>
                    <a:pt x="43" y="791"/>
                  </a:lnTo>
                  <a:lnTo>
                    <a:pt x="48" y="781"/>
                  </a:lnTo>
                  <a:lnTo>
                    <a:pt x="53" y="770"/>
                  </a:lnTo>
                  <a:lnTo>
                    <a:pt x="55" y="759"/>
                  </a:lnTo>
                  <a:lnTo>
                    <a:pt x="55" y="746"/>
                  </a:lnTo>
                  <a:lnTo>
                    <a:pt x="51" y="724"/>
                  </a:lnTo>
                  <a:lnTo>
                    <a:pt x="47" y="704"/>
                  </a:lnTo>
                  <a:lnTo>
                    <a:pt x="41" y="683"/>
                  </a:lnTo>
                  <a:lnTo>
                    <a:pt x="35" y="663"/>
                  </a:lnTo>
                  <a:lnTo>
                    <a:pt x="27" y="644"/>
                  </a:lnTo>
                  <a:lnTo>
                    <a:pt x="19" y="624"/>
                  </a:lnTo>
                  <a:lnTo>
                    <a:pt x="10" y="606"/>
                  </a:lnTo>
                  <a:lnTo>
                    <a:pt x="0" y="587"/>
                  </a:lnTo>
                  <a:lnTo>
                    <a:pt x="11" y="599"/>
                  </a:lnTo>
                  <a:lnTo>
                    <a:pt x="21" y="611"/>
                  </a:lnTo>
                  <a:lnTo>
                    <a:pt x="31" y="625"/>
                  </a:lnTo>
                  <a:lnTo>
                    <a:pt x="40" y="638"/>
                  </a:lnTo>
                  <a:lnTo>
                    <a:pt x="47" y="652"/>
                  </a:lnTo>
                  <a:lnTo>
                    <a:pt x="55" y="666"/>
                  </a:lnTo>
                  <a:lnTo>
                    <a:pt x="61" y="681"/>
                  </a:lnTo>
                  <a:lnTo>
                    <a:pt x="66" y="694"/>
                  </a:lnTo>
                  <a:lnTo>
                    <a:pt x="70" y="654"/>
                  </a:lnTo>
                  <a:lnTo>
                    <a:pt x="66" y="614"/>
                  </a:lnTo>
                  <a:lnTo>
                    <a:pt x="62" y="573"/>
                  </a:lnTo>
                  <a:lnTo>
                    <a:pt x="63" y="532"/>
                  </a:lnTo>
                  <a:lnTo>
                    <a:pt x="68" y="503"/>
                  </a:lnTo>
                  <a:lnTo>
                    <a:pt x="71" y="474"/>
                  </a:lnTo>
                  <a:lnTo>
                    <a:pt x="72" y="444"/>
                  </a:lnTo>
                  <a:lnTo>
                    <a:pt x="75" y="414"/>
                  </a:lnTo>
                  <a:lnTo>
                    <a:pt x="77" y="386"/>
                  </a:lnTo>
                  <a:lnTo>
                    <a:pt x="83" y="357"/>
                  </a:lnTo>
                  <a:lnTo>
                    <a:pt x="91" y="330"/>
                  </a:lnTo>
                  <a:lnTo>
                    <a:pt x="104" y="305"/>
                  </a:lnTo>
                  <a:lnTo>
                    <a:pt x="111" y="280"/>
                  </a:lnTo>
                  <a:lnTo>
                    <a:pt x="109" y="253"/>
                  </a:lnTo>
                  <a:lnTo>
                    <a:pt x="103" y="228"/>
                  </a:lnTo>
                  <a:lnTo>
                    <a:pt x="99" y="201"/>
                  </a:lnTo>
                  <a:lnTo>
                    <a:pt x="92" y="158"/>
                  </a:lnTo>
                  <a:lnTo>
                    <a:pt x="125" y="257"/>
                  </a:lnTo>
                  <a:lnTo>
                    <a:pt x="140" y="237"/>
                  </a:lnTo>
                  <a:lnTo>
                    <a:pt x="155" y="217"/>
                  </a:lnTo>
                  <a:lnTo>
                    <a:pt x="168" y="197"/>
                  </a:lnTo>
                  <a:lnTo>
                    <a:pt x="179" y="175"/>
                  </a:lnTo>
                  <a:lnTo>
                    <a:pt x="190" y="153"/>
                  </a:lnTo>
                  <a:lnTo>
                    <a:pt x="198" y="130"/>
                  </a:lnTo>
                  <a:lnTo>
                    <a:pt x="206" y="107"/>
                  </a:lnTo>
                  <a:lnTo>
                    <a:pt x="213" y="83"/>
                  </a:lnTo>
                  <a:lnTo>
                    <a:pt x="217" y="72"/>
                  </a:lnTo>
                  <a:lnTo>
                    <a:pt x="223" y="62"/>
                  </a:lnTo>
                  <a:lnTo>
                    <a:pt x="229" y="52"/>
                  </a:lnTo>
                  <a:lnTo>
                    <a:pt x="235" y="41"/>
                  </a:lnTo>
                  <a:lnTo>
                    <a:pt x="242" y="31"/>
                  </a:lnTo>
                  <a:lnTo>
                    <a:pt x="247" y="21"/>
                  </a:lnTo>
                  <a:lnTo>
                    <a:pt x="254" y="10"/>
                  </a:lnTo>
                  <a:lnTo>
                    <a:pt x="260" y="0"/>
                  </a:lnTo>
                  <a:lnTo>
                    <a:pt x="254" y="15"/>
                  </a:lnTo>
                  <a:lnTo>
                    <a:pt x="247" y="31"/>
                  </a:lnTo>
                  <a:lnTo>
                    <a:pt x="242" y="46"/>
                  </a:lnTo>
                  <a:lnTo>
                    <a:pt x="235" y="61"/>
                  </a:lnTo>
                  <a:lnTo>
                    <a:pt x="228" y="76"/>
                  </a:lnTo>
                  <a:lnTo>
                    <a:pt x="222" y="91"/>
                  </a:lnTo>
                  <a:lnTo>
                    <a:pt x="215" y="106"/>
                  </a:lnTo>
                  <a:lnTo>
                    <a:pt x="211" y="122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42" name="Freeform 1132"/>
            <p:cNvSpPr>
              <a:spLocks/>
            </p:cNvSpPr>
            <p:nvPr/>
          </p:nvSpPr>
          <p:spPr bwMode="auto">
            <a:xfrm>
              <a:off x="1583" y="1323"/>
              <a:ext cx="13" cy="10"/>
            </a:xfrm>
            <a:custGeom>
              <a:avLst/>
              <a:gdLst>
                <a:gd name="T0" fmla="*/ 0 w 50"/>
                <a:gd name="T1" fmla="*/ 0 h 29"/>
                <a:gd name="T2" fmla="*/ 0 w 50"/>
                <a:gd name="T3" fmla="*/ 0 h 29"/>
                <a:gd name="T4" fmla="*/ 0 w 50"/>
                <a:gd name="T5" fmla="*/ 0 h 29"/>
                <a:gd name="T6" fmla="*/ 0 w 50"/>
                <a:gd name="T7" fmla="*/ 0 h 29"/>
                <a:gd name="T8" fmla="*/ 0 w 50"/>
                <a:gd name="T9" fmla="*/ 0 h 29"/>
                <a:gd name="T10" fmla="*/ 0 w 50"/>
                <a:gd name="T11" fmla="*/ 0 h 29"/>
                <a:gd name="T12" fmla="*/ 0 w 50"/>
                <a:gd name="T13" fmla="*/ 0 h 29"/>
                <a:gd name="T14" fmla="*/ 0 w 50"/>
                <a:gd name="T15" fmla="*/ 0 h 29"/>
                <a:gd name="T16" fmla="*/ 0 w 50"/>
                <a:gd name="T17" fmla="*/ 0 h 29"/>
                <a:gd name="T18" fmla="*/ 0 w 50"/>
                <a:gd name="T19" fmla="*/ 0 h 29"/>
                <a:gd name="T20" fmla="*/ 0 w 50"/>
                <a:gd name="T21" fmla="*/ 0 h 29"/>
                <a:gd name="T22" fmla="*/ 0 w 50"/>
                <a:gd name="T23" fmla="*/ 0 h 29"/>
                <a:gd name="T24" fmla="*/ 0 w 50"/>
                <a:gd name="T25" fmla="*/ 0 h 29"/>
                <a:gd name="T26" fmla="*/ 0 w 50"/>
                <a:gd name="T27" fmla="*/ 0 h 29"/>
                <a:gd name="T28" fmla="*/ 0 w 50"/>
                <a:gd name="T29" fmla="*/ 0 h 29"/>
                <a:gd name="T30" fmla="*/ 0 w 50"/>
                <a:gd name="T31" fmla="*/ 0 h 29"/>
                <a:gd name="T32" fmla="*/ 0 w 50"/>
                <a:gd name="T33" fmla="*/ 0 h 29"/>
                <a:gd name="T34" fmla="*/ 0 w 50"/>
                <a:gd name="T35" fmla="*/ 0 h 29"/>
                <a:gd name="T36" fmla="*/ 0 w 50"/>
                <a:gd name="T37" fmla="*/ 0 h 29"/>
                <a:gd name="T38" fmla="*/ 0 w 50"/>
                <a:gd name="T39" fmla="*/ 0 h 29"/>
                <a:gd name="T40" fmla="*/ 0 w 50"/>
                <a:gd name="T41" fmla="*/ 0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0" h="29">
                  <a:moveTo>
                    <a:pt x="50" y="11"/>
                  </a:moveTo>
                  <a:lnTo>
                    <a:pt x="45" y="15"/>
                  </a:lnTo>
                  <a:lnTo>
                    <a:pt x="41" y="19"/>
                  </a:lnTo>
                  <a:lnTo>
                    <a:pt x="35" y="22"/>
                  </a:lnTo>
                  <a:lnTo>
                    <a:pt x="29" y="25"/>
                  </a:lnTo>
                  <a:lnTo>
                    <a:pt x="23" y="27"/>
                  </a:lnTo>
                  <a:lnTo>
                    <a:pt x="16" y="28"/>
                  </a:lnTo>
                  <a:lnTo>
                    <a:pt x="9" y="29"/>
                  </a:lnTo>
                  <a:lnTo>
                    <a:pt x="2" y="28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8" y="8"/>
                  </a:lnTo>
                  <a:lnTo>
                    <a:pt x="15" y="2"/>
                  </a:lnTo>
                  <a:lnTo>
                    <a:pt x="23" y="0"/>
                  </a:lnTo>
                  <a:lnTo>
                    <a:pt x="31" y="1"/>
                  </a:lnTo>
                  <a:lnTo>
                    <a:pt x="35" y="5"/>
                  </a:lnTo>
                  <a:lnTo>
                    <a:pt x="39" y="7"/>
                  </a:lnTo>
                  <a:lnTo>
                    <a:pt x="45" y="9"/>
                  </a:lnTo>
                  <a:lnTo>
                    <a:pt x="50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43" name="Freeform 1133"/>
            <p:cNvSpPr>
              <a:spLocks/>
            </p:cNvSpPr>
            <p:nvPr/>
          </p:nvSpPr>
          <p:spPr bwMode="auto">
            <a:xfrm>
              <a:off x="1621" y="1325"/>
              <a:ext cx="6" cy="7"/>
            </a:xfrm>
            <a:custGeom>
              <a:avLst/>
              <a:gdLst>
                <a:gd name="T0" fmla="*/ 0 w 24"/>
                <a:gd name="T1" fmla="*/ 0 h 23"/>
                <a:gd name="T2" fmla="*/ 0 w 24"/>
                <a:gd name="T3" fmla="*/ 0 h 23"/>
                <a:gd name="T4" fmla="*/ 0 w 24"/>
                <a:gd name="T5" fmla="*/ 0 h 23"/>
                <a:gd name="T6" fmla="*/ 0 w 24"/>
                <a:gd name="T7" fmla="*/ 0 h 23"/>
                <a:gd name="T8" fmla="*/ 0 w 24"/>
                <a:gd name="T9" fmla="*/ 0 h 23"/>
                <a:gd name="T10" fmla="*/ 0 w 24"/>
                <a:gd name="T11" fmla="*/ 0 h 23"/>
                <a:gd name="T12" fmla="*/ 0 w 24"/>
                <a:gd name="T13" fmla="*/ 0 h 23"/>
                <a:gd name="T14" fmla="*/ 0 w 24"/>
                <a:gd name="T15" fmla="*/ 0 h 23"/>
                <a:gd name="T16" fmla="*/ 0 w 24"/>
                <a:gd name="T17" fmla="*/ 0 h 23"/>
                <a:gd name="T18" fmla="*/ 0 w 24"/>
                <a:gd name="T19" fmla="*/ 0 h 23"/>
                <a:gd name="T20" fmla="*/ 0 w 24"/>
                <a:gd name="T21" fmla="*/ 0 h 23"/>
                <a:gd name="T22" fmla="*/ 0 w 24"/>
                <a:gd name="T23" fmla="*/ 0 h 23"/>
                <a:gd name="T24" fmla="*/ 0 w 24"/>
                <a:gd name="T25" fmla="*/ 0 h 23"/>
                <a:gd name="T26" fmla="*/ 0 w 24"/>
                <a:gd name="T27" fmla="*/ 0 h 23"/>
                <a:gd name="T28" fmla="*/ 0 w 24"/>
                <a:gd name="T29" fmla="*/ 0 h 23"/>
                <a:gd name="T30" fmla="*/ 0 w 24"/>
                <a:gd name="T31" fmla="*/ 0 h 23"/>
                <a:gd name="T32" fmla="*/ 0 w 24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23">
                  <a:moveTo>
                    <a:pt x="24" y="4"/>
                  </a:moveTo>
                  <a:lnTo>
                    <a:pt x="21" y="10"/>
                  </a:lnTo>
                  <a:lnTo>
                    <a:pt x="16" y="15"/>
                  </a:lnTo>
                  <a:lnTo>
                    <a:pt x="11" y="19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3" y="7"/>
                  </a:lnTo>
                  <a:lnTo>
                    <a:pt x="5" y="3"/>
                  </a:lnTo>
                  <a:lnTo>
                    <a:pt x="8" y="1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1" y="1"/>
                  </a:lnTo>
                  <a:lnTo>
                    <a:pt x="24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44" name="Freeform 1134"/>
            <p:cNvSpPr>
              <a:spLocks/>
            </p:cNvSpPr>
            <p:nvPr/>
          </p:nvSpPr>
          <p:spPr bwMode="auto">
            <a:xfrm>
              <a:off x="1562" y="1325"/>
              <a:ext cx="8" cy="5"/>
            </a:xfrm>
            <a:custGeom>
              <a:avLst/>
              <a:gdLst>
                <a:gd name="T0" fmla="*/ 0 w 32"/>
                <a:gd name="T1" fmla="*/ 0 h 14"/>
                <a:gd name="T2" fmla="*/ 0 w 32"/>
                <a:gd name="T3" fmla="*/ 0 h 14"/>
                <a:gd name="T4" fmla="*/ 0 w 32"/>
                <a:gd name="T5" fmla="*/ 0 h 14"/>
                <a:gd name="T6" fmla="*/ 0 w 32"/>
                <a:gd name="T7" fmla="*/ 0 h 14"/>
                <a:gd name="T8" fmla="*/ 0 w 32"/>
                <a:gd name="T9" fmla="*/ 0 h 14"/>
                <a:gd name="T10" fmla="*/ 0 w 32"/>
                <a:gd name="T11" fmla="*/ 0 h 14"/>
                <a:gd name="T12" fmla="*/ 0 w 32"/>
                <a:gd name="T13" fmla="*/ 0 h 14"/>
                <a:gd name="T14" fmla="*/ 0 w 32"/>
                <a:gd name="T15" fmla="*/ 0 h 14"/>
                <a:gd name="T16" fmla="*/ 0 w 32"/>
                <a:gd name="T17" fmla="*/ 0 h 14"/>
                <a:gd name="T18" fmla="*/ 0 w 32"/>
                <a:gd name="T19" fmla="*/ 0 h 14"/>
                <a:gd name="T20" fmla="*/ 0 w 32"/>
                <a:gd name="T21" fmla="*/ 0 h 14"/>
                <a:gd name="T22" fmla="*/ 0 w 32"/>
                <a:gd name="T23" fmla="*/ 0 h 14"/>
                <a:gd name="T24" fmla="*/ 0 w 32"/>
                <a:gd name="T25" fmla="*/ 0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" h="14">
                  <a:moveTo>
                    <a:pt x="32" y="13"/>
                  </a:moveTo>
                  <a:lnTo>
                    <a:pt x="24" y="14"/>
                  </a:lnTo>
                  <a:lnTo>
                    <a:pt x="16" y="13"/>
                  </a:lnTo>
                  <a:lnTo>
                    <a:pt x="8" y="12"/>
                  </a:lnTo>
                  <a:lnTo>
                    <a:pt x="0" y="9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7" y="1"/>
                  </a:lnTo>
                  <a:lnTo>
                    <a:pt x="23" y="5"/>
                  </a:lnTo>
                  <a:lnTo>
                    <a:pt x="27" y="8"/>
                  </a:lnTo>
                  <a:lnTo>
                    <a:pt x="32" y="1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45" name="Freeform 1135"/>
            <p:cNvSpPr>
              <a:spLocks/>
            </p:cNvSpPr>
            <p:nvPr/>
          </p:nvSpPr>
          <p:spPr bwMode="auto">
            <a:xfrm>
              <a:off x="1839" y="1334"/>
              <a:ext cx="8" cy="13"/>
            </a:xfrm>
            <a:custGeom>
              <a:avLst/>
              <a:gdLst>
                <a:gd name="T0" fmla="*/ 0 w 30"/>
                <a:gd name="T1" fmla="*/ 0 h 40"/>
                <a:gd name="T2" fmla="*/ 0 w 30"/>
                <a:gd name="T3" fmla="*/ 0 h 40"/>
                <a:gd name="T4" fmla="*/ 0 w 30"/>
                <a:gd name="T5" fmla="*/ 0 h 40"/>
                <a:gd name="T6" fmla="*/ 0 w 30"/>
                <a:gd name="T7" fmla="*/ 0 h 40"/>
                <a:gd name="T8" fmla="*/ 0 w 30"/>
                <a:gd name="T9" fmla="*/ 0 h 40"/>
                <a:gd name="T10" fmla="*/ 0 w 30"/>
                <a:gd name="T11" fmla="*/ 0 h 40"/>
                <a:gd name="T12" fmla="*/ 0 w 30"/>
                <a:gd name="T13" fmla="*/ 0 h 40"/>
                <a:gd name="T14" fmla="*/ 0 w 30"/>
                <a:gd name="T15" fmla="*/ 0 h 40"/>
                <a:gd name="T16" fmla="*/ 0 w 30"/>
                <a:gd name="T17" fmla="*/ 0 h 40"/>
                <a:gd name="T18" fmla="*/ 0 w 30"/>
                <a:gd name="T19" fmla="*/ 0 h 40"/>
                <a:gd name="T20" fmla="*/ 0 w 30"/>
                <a:gd name="T21" fmla="*/ 0 h 40"/>
                <a:gd name="T22" fmla="*/ 0 w 30"/>
                <a:gd name="T23" fmla="*/ 0 h 40"/>
                <a:gd name="T24" fmla="*/ 0 w 30"/>
                <a:gd name="T25" fmla="*/ 0 h 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40">
                  <a:moveTo>
                    <a:pt x="30" y="10"/>
                  </a:moveTo>
                  <a:lnTo>
                    <a:pt x="28" y="19"/>
                  </a:lnTo>
                  <a:lnTo>
                    <a:pt x="26" y="28"/>
                  </a:lnTo>
                  <a:lnTo>
                    <a:pt x="20" y="35"/>
                  </a:lnTo>
                  <a:lnTo>
                    <a:pt x="11" y="40"/>
                  </a:lnTo>
                  <a:lnTo>
                    <a:pt x="6" y="30"/>
                  </a:lnTo>
                  <a:lnTo>
                    <a:pt x="4" y="20"/>
                  </a:lnTo>
                  <a:lnTo>
                    <a:pt x="2" y="11"/>
                  </a:lnTo>
                  <a:lnTo>
                    <a:pt x="0" y="0"/>
                  </a:lnTo>
                  <a:lnTo>
                    <a:pt x="8" y="2"/>
                  </a:lnTo>
                  <a:lnTo>
                    <a:pt x="15" y="3"/>
                  </a:lnTo>
                  <a:lnTo>
                    <a:pt x="23" y="6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46" name="Freeform 1136"/>
            <p:cNvSpPr>
              <a:spLocks/>
            </p:cNvSpPr>
            <p:nvPr/>
          </p:nvSpPr>
          <p:spPr bwMode="auto">
            <a:xfrm>
              <a:off x="1567" y="1337"/>
              <a:ext cx="12" cy="25"/>
            </a:xfrm>
            <a:custGeom>
              <a:avLst/>
              <a:gdLst>
                <a:gd name="T0" fmla="*/ 0 w 44"/>
                <a:gd name="T1" fmla="*/ 0 h 78"/>
                <a:gd name="T2" fmla="*/ 0 w 44"/>
                <a:gd name="T3" fmla="*/ 0 h 78"/>
                <a:gd name="T4" fmla="*/ 0 w 44"/>
                <a:gd name="T5" fmla="*/ 0 h 78"/>
                <a:gd name="T6" fmla="*/ 0 w 44"/>
                <a:gd name="T7" fmla="*/ 0 h 78"/>
                <a:gd name="T8" fmla="*/ 0 w 44"/>
                <a:gd name="T9" fmla="*/ 0 h 78"/>
                <a:gd name="T10" fmla="*/ 0 w 44"/>
                <a:gd name="T11" fmla="*/ 0 h 78"/>
                <a:gd name="T12" fmla="*/ 0 w 44"/>
                <a:gd name="T13" fmla="*/ 0 h 78"/>
                <a:gd name="T14" fmla="*/ 0 w 44"/>
                <a:gd name="T15" fmla="*/ 0 h 78"/>
                <a:gd name="T16" fmla="*/ 0 w 44"/>
                <a:gd name="T17" fmla="*/ 0 h 78"/>
                <a:gd name="T18" fmla="*/ 0 w 44"/>
                <a:gd name="T19" fmla="*/ 0 h 78"/>
                <a:gd name="T20" fmla="*/ 0 w 44"/>
                <a:gd name="T21" fmla="*/ 0 h 78"/>
                <a:gd name="T22" fmla="*/ 0 w 44"/>
                <a:gd name="T23" fmla="*/ 0 h 78"/>
                <a:gd name="T24" fmla="*/ 0 w 44"/>
                <a:gd name="T25" fmla="*/ 0 h 78"/>
                <a:gd name="T26" fmla="*/ 0 w 44"/>
                <a:gd name="T27" fmla="*/ 0 h 78"/>
                <a:gd name="T28" fmla="*/ 0 w 44"/>
                <a:gd name="T29" fmla="*/ 0 h 78"/>
                <a:gd name="T30" fmla="*/ 0 w 44"/>
                <a:gd name="T31" fmla="*/ 0 h 78"/>
                <a:gd name="T32" fmla="*/ 0 w 44"/>
                <a:gd name="T33" fmla="*/ 0 h 78"/>
                <a:gd name="T34" fmla="*/ 0 w 44"/>
                <a:gd name="T35" fmla="*/ 0 h 78"/>
                <a:gd name="T36" fmla="*/ 0 w 44"/>
                <a:gd name="T37" fmla="*/ 0 h 78"/>
                <a:gd name="T38" fmla="*/ 0 w 44"/>
                <a:gd name="T39" fmla="*/ 0 h 78"/>
                <a:gd name="T40" fmla="*/ 0 w 44"/>
                <a:gd name="T41" fmla="*/ 0 h 7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78">
                  <a:moveTo>
                    <a:pt x="41" y="12"/>
                  </a:moveTo>
                  <a:lnTo>
                    <a:pt x="43" y="21"/>
                  </a:lnTo>
                  <a:lnTo>
                    <a:pt x="44" y="32"/>
                  </a:lnTo>
                  <a:lnTo>
                    <a:pt x="43" y="42"/>
                  </a:lnTo>
                  <a:lnTo>
                    <a:pt x="41" y="51"/>
                  </a:lnTo>
                  <a:lnTo>
                    <a:pt x="35" y="57"/>
                  </a:lnTo>
                  <a:lnTo>
                    <a:pt x="30" y="63"/>
                  </a:lnTo>
                  <a:lnTo>
                    <a:pt x="26" y="71"/>
                  </a:lnTo>
                  <a:lnTo>
                    <a:pt x="22" y="78"/>
                  </a:lnTo>
                  <a:lnTo>
                    <a:pt x="16" y="76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4" y="64"/>
                  </a:lnTo>
                  <a:lnTo>
                    <a:pt x="0" y="49"/>
                  </a:lnTo>
                  <a:lnTo>
                    <a:pt x="1" y="34"/>
                  </a:lnTo>
                  <a:lnTo>
                    <a:pt x="5" y="19"/>
                  </a:lnTo>
                  <a:lnTo>
                    <a:pt x="13" y="5"/>
                  </a:lnTo>
                  <a:lnTo>
                    <a:pt x="20" y="0"/>
                  </a:lnTo>
                  <a:lnTo>
                    <a:pt x="29" y="0"/>
                  </a:lnTo>
                  <a:lnTo>
                    <a:pt x="36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47" name="Freeform 1137"/>
            <p:cNvSpPr>
              <a:spLocks/>
            </p:cNvSpPr>
            <p:nvPr/>
          </p:nvSpPr>
          <p:spPr bwMode="auto">
            <a:xfrm>
              <a:off x="1733" y="1339"/>
              <a:ext cx="9" cy="14"/>
            </a:xfrm>
            <a:custGeom>
              <a:avLst/>
              <a:gdLst>
                <a:gd name="T0" fmla="*/ 0 w 37"/>
                <a:gd name="T1" fmla="*/ 0 h 40"/>
                <a:gd name="T2" fmla="*/ 0 w 37"/>
                <a:gd name="T3" fmla="*/ 0 h 40"/>
                <a:gd name="T4" fmla="*/ 0 w 37"/>
                <a:gd name="T5" fmla="*/ 0 h 40"/>
                <a:gd name="T6" fmla="*/ 0 w 37"/>
                <a:gd name="T7" fmla="*/ 0 h 40"/>
                <a:gd name="T8" fmla="*/ 0 w 37"/>
                <a:gd name="T9" fmla="*/ 0 h 40"/>
                <a:gd name="T10" fmla="*/ 0 w 37"/>
                <a:gd name="T11" fmla="*/ 0 h 40"/>
                <a:gd name="T12" fmla="*/ 0 w 37"/>
                <a:gd name="T13" fmla="*/ 0 h 40"/>
                <a:gd name="T14" fmla="*/ 0 w 37"/>
                <a:gd name="T15" fmla="*/ 0 h 40"/>
                <a:gd name="T16" fmla="*/ 0 w 37"/>
                <a:gd name="T17" fmla="*/ 0 h 40"/>
                <a:gd name="T18" fmla="*/ 0 w 37"/>
                <a:gd name="T19" fmla="*/ 0 h 40"/>
                <a:gd name="T20" fmla="*/ 0 w 37"/>
                <a:gd name="T21" fmla="*/ 0 h 40"/>
                <a:gd name="T22" fmla="*/ 0 w 37"/>
                <a:gd name="T23" fmla="*/ 0 h 40"/>
                <a:gd name="T24" fmla="*/ 0 w 37"/>
                <a:gd name="T25" fmla="*/ 0 h 40"/>
                <a:gd name="T26" fmla="*/ 0 w 37"/>
                <a:gd name="T27" fmla="*/ 0 h 40"/>
                <a:gd name="T28" fmla="*/ 0 w 37"/>
                <a:gd name="T29" fmla="*/ 0 h 40"/>
                <a:gd name="T30" fmla="*/ 0 w 37"/>
                <a:gd name="T31" fmla="*/ 0 h 40"/>
                <a:gd name="T32" fmla="*/ 0 w 37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7" h="40">
                  <a:moveTo>
                    <a:pt x="37" y="12"/>
                  </a:moveTo>
                  <a:lnTo>
                    <a:pt x="34" y="21"/>
                  </a:lnTo>
                  <a:lnTo>
                    <a:pt x="31" y="28"/>
                  </a:lnTo>
                  <a:lnTo>
                    <a:pt x="24" y="35"/>
                  </a:lnTo>
                  <a:lnTo>
                    <a:pt x="17" y="40"/>
                  </a:lnTo>
                  <a:lnTo>
                    <a:pt x="12" y="38"/>
                  </a:lnTo>
                  <a:lnTo>
                    <a:pt x="7" y="34"/>
                  </a:lnTo>
                  <a:lnTo>
                    <a:pt x="2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7" y="12"/>
                  </a:lnTo>
                  <a:lnTo>
                    <a:pt x="11" y="5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3" y="8"/>
                  </a:lnTo>
                  <a:lnTo>
                    <a:pt x="37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48" name="Freeform 1138"/>
            <p:cNvSpPr>
              <a:spLocks/>
            </p:cNvSpPr>
            <p:nvPr/>
          </p:nvSpPr>
          <p:spPr bwMode="auto">
            <a:xfrm>
              <a:off x="1553" y="1350"/>
              <a:ext cx="7" cy="17"/>
            </a:xfrm>
            <a:custGeom>
              <a:avLst/>
              <a:gdLst>
                <a:gd name="T0" fmla="*/ 0 w 29"/>
                <a:gd name="T1" fmla="*/ 0 h 52"/>
                <a:gd name="T2" fmla="*/ 0 w 29"/>
                <a:gd name="T3" fmla="*/ 0 h 52"/>
                <a:gd name="T4" fmla="*/ 0 w 29"/>
                <a:gd name="T5" fmla="*/ 0 h 52"/>
                <a:gd name="T6" fmla="*/ 0 w 29"/>
                <a:gd name="T7" fmla="*/ 0 h 52"/>
                <a:gd name="T8" fmla="*/ 0 w 29"/>
                <a:gd name="T9" fmla="*/ 0 h 52"/>
                <a:gd name="T10" fmla="*/ 0 w 29"/>
                <a:gd name="T11" fmla="*/ 0 h 52"/>
                <a:gd name="T12" fmla="*/ 0 w 29"/>
                <a:gd name="T13" fmla="*/ 0 h 52"/>
                <a:gd name="T14" fmla="*/ 0 w 29"/>
                <a:gd name="T15" fmla="*/ 0 h 52"/>
                <a:gd name="T16" fmla="*/ 0 w 29"/>
                <a:gd name="T17" fmla="*/ 0 h 52"/>
                <a:gd name="T18" fmla="*/ 0 w 29"/>
                <a:gd name="T19" fmla="*/ 0 h 52"/>
                <a:gd name="T20" fmla="*/ 0 w 29"/>
                <a:gd name="T21" fmla="*/ 0 h 52"/>
                <a:gd name="T22" fmla="*/ 0 w 29"/>
                <a:gd name="T23" fmla="*/ 0 h 52"/>
                <a:gd name="T24" fmla="*/ 0 w 29"/>
                <a:gd name="T25" fmla="*/ 0 h 52"/>
                <a:gd name="T26" fmla="*/ 0 w 29"/>
                <a:gd name="T27" fmla="*/ 0 h 52"/>
                <a:gd name="T28" fmla="*/ 0 w 29"/>
                <a:gd name="T29" fmla="*/ 0 h 52"/>
                <a:gd name="T30" fmla="*/ 0 w 29"/>
                <a:gd name="T31" fmla="*/ 0 h 52"/>
                <a:gd name="T32" fmla="*/ 0 w 29"/>
                <a:gd name="T33" fmla="*/ 0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52">
                  <a:moveTo>
                    <a:pt x="26" y="11"/>
                  </a:moveTo>
                  <a:lnTo>
                    <a:pt x="29" y="19"/>
                  </a:lnTo>
                  <a:lnTo>
                    <a:pt x="29" y="27"/>
                  </a:lnTo>
                  <a:lnTo>
                    <a:pt x="29" y="35"/>
                  </a:lnTo>
                  <a:lnTo>
                    <a:pt x="26" y="44"/>
                  </a:lnTo>
                  <a:lnTo>
                    <a:pt x="23" y="47"/>
                  </a:lnTo>
                  <a:lnTo>
                    <a:pt x="18" y="50"/>
                  </a:lnTo>
                  <a:lnTo>
                    <a:pt x="14" y="52"/>
                  </a:lnTo>
                  <a:lnTo>
                    <a:pt x="8" y="50"/>
                  </a:lnTo>
                  <a:lnTo>
                    <a:pt x="2" y="41"/>
                  </a:lnTo>
                  <a:lnTo>
                    <a:pt x="0" y="30"/>
                  </a:lnTo>
                  <a:lnTo>
                    <a:pt x="0" y="17"/>
                  </a:lnTo>
                  <a:lnTo>
                    <a:pt x="2" y="6"/>
                  </a:lnTo>
                  <a:lnTo>
                    <a:pt x="8" y="0"/>
                  </a:lnTo>
                  <a:lnTo>
                    <a:pt x="15" y="0"/>
                  </a:lnTo>
                  <a:lnTo>
                    <a:pt x="22" y="4"/>
                  </a:lnTo>
                  <a:lnTo>
                    <a:pt x="26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49" name="Freeform 1139"/>
            <p:cNvSpPr>
              <a:spLocks/>
            </p:cNvSpPr>
            <p:nvPr/>
          </p:nvSpPr>
          <p:spPr bwMode="auto">
            <a:xfrm>
              <a:off x="1678" y="1357"/>
              <a:ext cx="8" cy="12"/>
            </a:xfrm>
            <a:custGeom>
              <a:avLst/>
              <a:gdLst>
                <a:gd name="T0" fmla="*/ 0 w 30"/>
                <a:gd name="T1" fmla="*/ 0 h 38"/>
                <a:gd name="T2" fmla="*/ 0 w 30"/>
                <a:gd name="T3" fmla="*/ 0 h 38"/>
                <a:gd name="T4" fmla="*/ 0 w 30"/>
                <a:gd name="T5" fmla="*/ 0 h 38"/>
                <a:gd name="T6" fmla="*/ 0 w 30"/>
                <a:gd name="T7" fmla="*/ 0 h 38"/>
                <a:gd name="T8" fmla="*/ 0 w 30"/>
                <a:gd name="T9" fmla="*/ 0 h 38"/>
                <a:gd name="T10" fmla="*/ 0 w 30"/>
                <a:gd name="T11" fmla="*/ 0 h 38"/>
                <a:gd name="T12" fmla="*/ 0 w 30"/>
                <a:gd name="T13" fmla="*/ 0 h 38"/>
                <a:gd name="T14" fmla="*/ 0 w 30"/>
                <a:gd name="T15" fmla="*/ 0 h 38"/>
                <a:gd name="T16" fmla="*/ 0 w 30"/>
                <a:gd name="T17" fmla="*/ 0 h 38"/>
                <a:gd name="T18" fmla="*/ 0 w 30"/>
                <a:gd name="T19" fmla="*/ 0 h 38"/>
                <a:gd name="T20" fmla="*/ 0 w 30"/>
                <a:gd name="T21" fmla="*/ 0 h 38"/>
                <a:gd name="T22" fmla="*/ 0 w 30"/>
                <a:gd name="T23" fmla="*/ 0 h 38"/>
                <a:gd name="T24" fmla="*/ 0 w 30"/>
                <a:gd name="T25" fmla="*/ 0 h 38"/>
                <a:gd name="T26" fmla="*/ 0 w 30"/>
                <a:gd name="T27" fmla="*/ 0 h 38"/>
                <a:gd name="T28" fmla="*/ 0 w 30"/>
                <a:gd name="T29" fmla="*/ 0 h 38"/>
                <a:gd name="T30" fmla="*/ 0 w 30"/>
                <a:gd name="T31" fmla="*/ 0 h 38"/>
                <a:gd name="T32" fmla="*/ 0 w 30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8">
                  <a:moveTo>
                    <a:pt x="29" y="17"/>
                  </a:moveTo>
                  <a:lnTo>
                    <a:pt x="30" y="23"/>
                  </a:lnTo>
                  <a:lnTo>
                    <a:pt x="28" y="28"/>
                  </a:lnTo>
                  <a:lnTo>
                    <a:pt x="24" y="34"/>
                  </a:lnTo>
                  <a:lnTo>
                    <a:pt x="20" y="38"/>
                  </a:lnTo>
                  <a:lnTo>
                    <a:pt x="14" y="38"/>
                  </a:lnTo>
                  <a:lnTo>
                    <a:pt x="9" y="35"/>
                  </a:lnTo>
                  <a:lnTo>
                    <a:pt x="5" y="31"/>
                  </a:lnTo>
                  <a:lnTo>
                    <a:pt x="2" y="26"/>
                  </a:lnTo>
                  <a:lnTo>
                    <a:pt x="1" y="20"/>
                  </a:lnTo>
                  <a:lnTo>
                    <a:pt x="0" y="13"/>
                  </a:lnTo>
                  <a:lnTo>
                    <a:pt x="0" y="6"/>
                  </a:lnTo>
                  <a:lnTo>
                    <a:pt x="0" y="0"/>
                  </a:lnTo>
                  <a:lnTo>
                    <a:pt x="8" y="2"/>
                  </a:lnTo>
                  <a:lnTo>
                    <a:pt x="16" y="4"/>
                  </a:lnTo>
                  <a:lnTo>
                    <a:pt x="23" y="10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50" name="Freeform 1140"/>
            <p:cNvSpPr>
              <a:spLocks/>
            </p:cNvSpPr>
            <p:nvPr/>
          </p:nvSpPr>
          <p:spPr bwMode="auto">
            <a:xfrm>
              <a:off x="1641" y="1361"/>
              <a:ext cx="12" cy="15"/>
            </a:xfrm>
            <a:custGeom>
              <a:avLst/>
              <a:gdLst>
                <a:gd name="T0" fmla="*/ 0 w 43"/>
                <a:gd name="T1" fmla="*/ 0 h 44"/>
                <a:gd name="T2" fmla="*/ 0 w 43"/>
                <a:gd name="T3" fmla="*/ 0 h 44"/>
                <a:gd name="T4" fmla="*/ 0 w 43"/>
                <a:gd name="T5" fmla="*/ 0 h 44"/>
                <a:gd name="T6" fmla="*/ 0 w 43"/>
                <a:gd name="T7" fmla="*/ 0 h 44"/>
                <a:gd name="T8" fmla="*/ 0 w 43"/>
                <a:gd name="T9" fmla="*/ 0 h 44"/>
                <a:gd name="T10" fmla="*/ 0 w 43"/>
                <a:gd name="T11" fmla="*/ 0 h 44"/>
                <a:gd name="T12" fmla="*/ 0 w 43"/>
                <a:gd name="T13" fmla="*/ 0 h 44"/>
                <a:gd name="T14" fmla="*/ 0 w 43"/>
                <a:gd name="T15" fmla="*/ 0 h 44"/>
                <a:gd name="T16" fmla="*/ 0 w 43"/>
                <a:gd name="T17" fmla="*/ 0 h 44"/>
                <a:gd name="T18" fmla="*/ 0 w 43"/>
                <a:gd name="T19" fmla="*/ 0 h 44"/>
                <a:gd name="T20" fmla="*/ 0 w 43"/>
                <a:gd name="T21" fmla="*/ 0 h 44"/>
                <a:gd name="T22" fmla="*/ 0 w 43"/>
                <a:gd name="T23" fmla="*/ 0 h 44"/>
                <a:gd name="T24" fmla="*/ 0 w 43"/>
                <a:gd name="T25" fmla="*/ 0 h 44"/>
                <a:gd name="T26" fmla="*/ 0 w 43"/>
                <a:gd name="T27" fmla="*/ 0 h 44"/>
                <a:gd name="T28" fmla="*/ 0 w 43"/>
                <a:gd name="T29" fmla="*/ 0 h 44"/>
                <a:gd name="T30" fmla="*/ 0 w 43"/>
                <a:gd name="T31" fmla="*/ 0 h 44"/>
                <a:gd name="T32" fmla="*/ 0 w 43"/>
                <a:gd name="T33" fmla="*/ 0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44">
                  <a:moveTo>
                    <a:pt x="43" y="6"/>
                  </a:moveTo>
                  <a:lnTo>
                    <a:pt x="40" y="16"/>
                  </a:lnTo>
                  <a:lnTo>
                    <a:pt x="33" y="27"/>
                  </a:lnTo>
                  <a:lnTo>
                    <a:pt x="25" y="35"/>
                  </a:lnTo>
                  <a:lnTo>
                    <a:pt x="16" y="44"/>
                  </a:lnTo>
                  <a:lnTo>
                    <a:pt x="11" y="43"/>
                  </a:lnTo>
                  <a:lnTo>
                    <a:pt x="5" y="41"/>
                  </a:lnTo>
                  <a:lnTo>
                    <a:pt x="1" y="38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5" y="15"/>
                  </a:lnTo>
                  <a:lnTo>
                    <a:pt x="12" y="7"/>
                  </a:lnTo>
                  <a:lnTo>
                    <a:pt x="20" y="1"/>
                  </a:lnTo>
                  <a:lnTo>
                    <a:pt x="27" y="0"/>
                  </a:lnTo>
                  <a:lnTo>
                    <a:pt x="33" y="1"/>
                  </a:lnTo>
                  <a:lnTo>
                    <a:pt x="39" y="3"/>
                  </a:lnTo>
                  <a:lnTo>
                    <a:pt x="43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51" name="Freeform 1141"/>
            <p:cNvSpPr>
              <a:spLocks/>
            </p:cNvSpPr>
            <p:nvPr/>
          </p:nvSpPr>
          <p:spPr bwMode="auto">
            <a:xfrm>
              <a:off x="1814" y="1362"/>
              <a:ext cx="6" cy="8"/>
            </a:xfrm>
            <a:custGeom>
              <a:avLst/>
              <a:gdLst>
                <a:gd name="T0" fmla="*/ 0 w 20"/>
                <a:gd name="T1" fmla="*/ 0 h 23"/>
                <a:gd name="T2" fmla="*/ 0 w 20"/>
                <a:gd name="T3" fmla="*/ 0 h 23"/>
                <a:gd name="T4" fmla="*/ 0 w 20"/>
                <a:gd name="T5" fmla="*/ 0 h 23"/>
                <a:gd name="T6" fmla="*/ 0 w 20"/>
                <a:gd name="T7" fmla="*/ 0 h 23"/>
                <a:gd name="T8" fmla="*/ 0 w 20"/>
                <a:gd name="T9" fmla="*/ 0 h 23"/>
                <a:gd name="T10" fmla="*/ 0 w 20"/>
                <a:gd name="T11" fmla="*/ 0 h 23"/>
                <a:gd name="T12" fmla="*/ 0 w 20"/>
                <a:gd name="T13" fmla="*/ 0 h 23"/>
                <a:gd name="T14" fmla="*/ 0 w 20"/>
                <a:gd name="T15" fmla="*/ 0 h 23"/>
                <a:gd name="T16" fmla="*/ 0 w 20"/>
                <a:gd name="T17" fmla="*/ 0 h 23"/>
                <a:gd name="T18" fmla="*/ 0 w 20"/>
                <a:gd name="T19" fmla="*/ 0 h 23"/>
                <a:gd name="T20" fmla="*/ 0 w 20"/>
                <a:gd name="T21" fmla="*/ 0 h 23"/>
                <a:gd name="T22" fmla="*/ 0 w 20"/>
                <a:gd name="T23" fmla="*/ 0 h 23"/>
                <a:gd name="T24" fmla="*/ 0 w 20"/>
                <a:gd name="T25" fmla="*/ 0 h 23"/>
                <a:gd name="T26" fmla="*/ 0 w 20"/>
                <a:gd name="T27" fmla="*/ 0 h 23"/>
                <a:gd name="T28" fmla="*/ 0 w 20"/>
                <a:gd name="T29" fmla="*/ 0 h 23"/>
                <a:gd name="T30" fmla="*/ 0 w 20"/>
                <a:gd name="T31" fmla="*/ 0 h 23"/>
                <a:gd name="T32" fmla="*/ 0 w 20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23">
                  <a:moveTo>
                    <a:pt x="20" y="11"/>
                  </a:moveTo>
                  <a:lnTo>
                    <a:pt x="20" y="16"/>
                  </a:lnTo>
                  <a:lnTo>
                    <a:pt x="17" y="19"/>
                  </a:lnTo>
                  <a:lnTo>
                    <a:pt x="15" y="22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5" y="22"/>
                  </a:lnTo>
                  <a:lnTo>
                    <a:pt x="2" y="21"/>
                  </a:lnTo>
                  <a:lnTo>
                    <a:pt x="1" y="17"/>
                  </a:lnTo>
                  <a:lnTo>
                    <a:pt x="0" y="12"/>
                  </a:lnTo>
                  <a:lnTo>
                    <a:pt x="1" y="8"/>
                  </a:lnTo>
                  <a:lnTo>
                    <a:pt x="4" y="4"/>
                  </a:lnTo>
                  <a:lnTo>
                    <a:pt x="6" y="0"/>
                  </a:lnTo>
                  <a:lnTo>
                    <a:pt x="9" y="2"/>
                  </a:lnTo>
                  <a:lnTo>
                    <a:pt x="14" y="4"/>
                  </a:lnTo>
                  <a:lnTo>
                    <a:pt x="17" y="8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52" name="Freeform 1142"/>
            <p:cNvSpPr>
              <a:spLocks/>
            </p:cNvSpPr>
            <p:nvPr/>
          </p:nvSpPr>
          <p:spPr bwMode="auto">
            <a:xfrm>
              <a:off x="1566" y="1371"/>
              <a:ext cx="6" cy="10"/>
            </a:xfrm>
            <a:custGeom>
              <a:avLst/>
              <a:gdLst>
                <a:gd name="T0" fmla="*/ 0 w 21"/>
                <a:gd name="T1" fmla="*/ 0 h 29"/>
                <a:gd name="T2" fmla="*/ 0 w 21"/>
                <a:gd name="T3" fmla="*/ 0 h 29"/>
                <a:gd name="T4" fmla="*/ 0 w 21"/>
                <a:gd name="T5" fmla="*/ 0 h 29"/>
                <a:gd name="T6" fmla="*/ 0 w 21"/>
                <a:gd name="T7" fmla="*/ 0 h 29"/>
                <a:gd name="T8" fmla="*/ 0 w 21"/>
                <a:gd name="T9" fmla="*/ 0 h 29"/>
                <a:gd name="T10" fmla="*/ 0 w 21"/>
                <a:gd name="T11" fmla="*/ 0 h 29"/>
                <a:gd name="T12" fmla="*/ 0 w 21"/>
                <a:gd name="T13" fmla="*/ 0 h 29"/>
                <a:gd name="T14" fmla="*/ 0 w 21"/>
                <a:gd name="T15" fmla="*/ 0 h 29"/>
                <a:gd name="T16" fmla="*/ 0 w 21"/>
                <a:gd name="T17" fmla="*/ 0 h 29"/>
                <a:gd name="T18" fmla="*/ 0 w 21"/>
                <a:gd name="T19" fmla="*/ 0 h 29"/>
                <a:gd name="T20" fmla="*/ 0 w 21"/>
                <a:gd name="T21" fmla="*/ 0 h 29"/>
                <a:gd name="T22" fmla="*/ 0 w 21"/>
                <a:gd name="T23" fmla="*/ 0 h 29"/>
                <a:gd name="T24" fmla="*/ 0 w 21"/>
                <a:gd name="T25" fmla="*/ 0 h 29"/>
                <a:gd name="T26" fmla="*/ 0 w 21"/>
                <a:gd name="T27" fmla="*/ 0 h 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29">
                  <a:moveTo>
                    <a:pt x="21" y="27"/>
                  </a:moveTo>
                  <a:lnTo>
                    <a:pt x="18" y="29"/>
                  </a:lnTo>
                  <a:lnTo>
                    <a:pt x="14" y="29"/>
                  </a:lnTo>
                  <a:lnTo>
                    <a:pt x="10" y="29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0"/>
                  </a:lnTo>
                  <a:lnTo>
                    <a:pt x="8" y="4"/>
                  </a:lnTo>
                  <a:lnTo>
                    <a:pt x="15" y="11"/>
                  </a:lnTo>
                  <a:lnTo>
                    <a:pt x="20" y="19"/>
                  </a:lnTo>
                  <a:lnTo>
                    <a:pt x="21" y="2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53" name="Freeform 1143"/>
            <p:cNvSpPr>
              <a:spLocks/>
            </p:cNvSpPr>
            <p:nvPr/>
          </p:nvSpPr>
          <p:spPr bwMode="auto">
            <a:xfrm>
              <a:off x="1878" y="1374"/>
              <a:ext cx="5" cy="8"/>
            </a:xfrm>
            <a:custGeom>
              <a:avLst/>
              <a:gdLst>
                <a:gd name="T0" fmla="*/ 0 w 19"/>
                <a:gd name="T1" fmla="*/ 0 h 24"/>
                <a:gd name="T2" fmla="*/ 0 w 19"/>
                <a:gd name="T3" fmla="*/ 0 h 24"/>
                <a:gd name="T4" fmla="*/ 0 w 19"/>
                <a:gd name="T5" fmla="*/ 0 h 24"/>
                <a:gd name="T6" fmla="*/ 0 w 19"/>
                <a:gd name="T7" fmla="*/ 0 h 24"/>
                <a:gd name="T8" fmla="*/ 0 w 19"/>
                <a:gd name="T9" fmla="*/ 0 h 24"/>
                <a:gd name="T10" fmla="*/ 0 w 19"/>
                <a:gd name="T11" fmla="*/ 0 h 24"/>
                <a:gd name="T12" fmla="*/ 0 w 19"/>
                <a:gd name="T13" fmla="*/ 0 h 24"/>
                <a:gd name="T14" fmla="*/ 0 w 19"/>
                <a:gd name="T15" fmla="*/ 0 h 24"/>
                <a:gd name="T16" fmla="*/ 0 w 19"/>
                <a:gd name="T17" fmla="*/ 0 h 24"/>
                <a:gd name="T18" fmla="*/ 0 w 19"/>
                <a:gd name="T19" fmla="*/ 0 h 24"/>
                <a:gd name="T20" fmla="*/ 0 w 19"/>
                <a:gd name="T21" fmla="*/ 0 h 24"/>
                <a:gd name="T22" fmla="*/ 0 w 19"/>
                <a:gd name="T23" fmla="*/ 0 h 24"/>
                <a:gd name="T24" fmla="*/ 0 w 19"/>
                <a:gd name="T25" fmla="*/ 0 h 24"/>
                <a:gd name="T26" fmla="*/ 0 w 19"/>
                <a:gd name="T27" fmla="*/ 0 h 24"/>
                <a:gd name="T28" fmla="*/ 0 w 19"/>
                <a:gd name="T29" fmla="*/ 0 h 24"/>
                <a:gd name="T30" fmla="*/ 0 w 19"/>
                <a:gd name="T31" fmla="*/ 0 h 24"/>
                <a:gd name="T32" fmla="*/ 0 w 19"/>
                <a:gd name="T33" fmla="*/ 0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24">
                  <a:moveTo>
                    <a:pt x="19" y="11"/>
                  </a:moveTo>
                  <a:lnTo>
                    <a:pt x="19" y="15"/>
                  </a:lnTo>
                  <a:lnTo>
                    <a:pt x="16" y="18"/>
                  </a:lnTo>
                  <a:lnTo>
                    <a:pt x="14" y="22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4" y="23"/>
                  </a:lnTo>
                  <a:lnTo>
                    <a:pt x="2" y="20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9"/>
                  </a:lnTo>
                  <a:lnTo>
                    <a:pt x="1" y="3"/>
                  </a:lnTo>
                  <a:lnTo>
                    <a:pt x="2" y="0"/>
                  </a:lnTo>
                  <a:lnTo>
                    <a:pt x="7" y="1"/>
                  </a:lnTo>
                  <a:lnTo>
                    <a:pt x="12" y="3"/>
                  </a:lnTo>
                  <a:lnTo>
                    <a:pt x="16" y="7"/>
                  </a:lnTo>
                  <a:lnTo>
                    <a:pt x="19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54" name="Freeform 1144"/>
            <p:cNvSpPr>
              <a:spLocks/>
            </p:cNvSpPr>
            <p:nvPr/>
          </p:nvSpPr>
          <p:spPr bwMode="auto">
            <a:xfrm>
              <a:off x="1581" y="1377"/>
              <a:ext cx="8" cy="9"/>
            </a:xfrm>
            <a:custGeom>
              <a:avLst/>
              <a:gdLst>
                <a:gd name="T0" fmla="*/ 0 w 29"/>
                <a:gd name="T1" fmla="*/ 0 h 28"/>
                <a:gd name="T2" fmla="*/ 0 w 29"/>
                <a:gd name="T3" fmla="*/ 0 h 28"/>
                <a:gd name="T4" fmla="*/ 0 w 29"/>
                <a:gd name="T5" fmla="*/ 0 h 28"/>
                <a:gd name="T6" fmla="*/ 0 w 29"/>
                <a:gd name="T7" fmla="*/ 0 h 28"/>
                <a:gd name="T8" fmla="*/ 0 w 29"/>
                <a:gd name="T9" fmla="*/ 0 h 28"/>
                <a:gd name="T10" fmla="*/ 0 w 29"/>
                <a:gd name="T11" fmla="*/ 0 h 28"/>
                <a:gd name="T12" fmla="*/ 0 w 29"/>
                <a:gd name="T13" fmla="*/ 0 h 28"/>
                <a:gd name="T14" fmla="*/ 0 w 29"/>
                <a:gd name="T15" fmla="*/ 0 h 28"/>
                <a:gd name="T16" fmla="*/ 0 w 29"/>
                <a:gd name="T17" fmla="*/ 0 h 28"/>
                <a:gd name="T18" fmla="*/ 0 w 29"/>
                <a:gd name="T19" fmla="*/ 0 h 28"/>
                <a:gd name="T20" fmla="*/ 0 w 29"/>
                <a:gd name="T21" fmla="*/ 0 h 28"/>
                <a:gd name="T22" fmla="*/ 0 w 29"/>
                <a:gd name="T23" fmla="*/ 0 h 28"/>
                <a:gd name="T24" fmla="*/ 0 w 29"/>
                <a:gd name="T25" fmla="*/ 0 h 28"/>
                <a:gd name="T26" fmla="*/ 0 w 29"/>
                <a:gd name="T27" fmla="*/ 0 h 28"/>
                <a:gd name="T28" fmla="*/ 0 w 29"/>
                <a:gd name="T29" fmla="*/ 0 h 28"/>
                <a:gd name="T30" fmla="*/ 0 w 29"/>
                <a:gd name="T31" fmla="*/ 0 h 28"/>
                <a:gd name="T32" fmla="*/ 0 w 29"/>
                <a:gd name="T33" fmla="*/ 0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28">
                  <a:moveTo>
                    <a:pt x="29" y="16"/>
                  </a:moveTo>
                  <a:lnTo>
                    <a:pt x="29" y="20"/>
                  </a:lnTo>
                  <a:lnTo>
                    <a:pt x="27" y="24"/>
                  </a:lnTo>
                  <a:lnTo>
                    <a:pt x="24" y="26"/>
                  </a:lnTo>
                  <a:lnTo>
                    <a:pt x="20" y="27"/>
                  </a:lnTo>
                  <a:lnTo>
                    <a:pt x="14" y="28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3"/>
                  </a:lnTo>
                  <a:lnTo>
                    <a:pt x="7" y="0"/>
                  </a:lnTo>
                  <a:lnTo>
                    <a:pt x="14" y="2"/>
                  </a:lnTo>
                  <a:lnTo>
                    <a:pt x="20" y="5"/>
                  </a:lnTo>
                  <a:lnTo>
                    <a:pt x="26" y="10"/>
                  </a:lnTo>
                  <a:lnTo>
                    <a:pt x="2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55" name="Freeform 1145"/>
            <p:cNvSpPr>
              <a:spLocks/>
            </p:cNvSpPr>
            <p:nvPr/>
          </p:nvSpPr>
          <p:spPr bwMode="auto">
            <a:xfrm>
              <a:off x="1723" y="1377"/>
              <a:ext cx="6" cy="9"/>
            </a:xfrm>
            <a:custGeom>
              <a:avLst/>
              <a:gdLst>
                <a:gd name="T0" fmla="*/ 0 w 23"/>
                <a:gd name="T1" fmla="*/ 0 h 26"/>
                <a:gd name="T2" fmla="*/ 0 w 23"/>
                <a:gd name="T3" fmla="*/ 0 h 26"/>
                <a:gd name="T4" fmla="*/ 0 w 23"/>
                <a:gd name="T5" fmla="*/ 0 h 26"/>
                <a:gd name="T6" fmla="*/ 0 w 23"/>
                <a:gd name="T7" fmla="*/ 0 h 26"/>
                <a:gd name="T8" fmla="*/ 0 w 23"/>
                <a:gd name="T9" fmla="*/ 0 h 26"/>
                <a:gd name="T10" fmla="*/ 0 w 23"/>
                <a:gd name="T11" fmla="*/ 0 h 26"/>
                <a:gd name="T12" fmla="*/ 0 w 23"/>
                <a:gd name="T13" fmla="*/ 0 h 26"/>
                <a:gd name="T14" fmla="*/ 0 w 23"/>
                <a:gd name="T15" fmla="*/ 0 h 26"/>
                <a:gd name="T16" fmla="*/ 0 w 23"/>
                <a:gd name="T17" fmla="*/ 0 h 26"/>
                <a:gd name="T18" fmla="*/ 0 w 23"/>
                <a:gd name="T19" fmla="*/ 0 h 26"/>
                <a:gd name="T20" fmla="*/ 0 w 23"/>
                <a:gd name="T21" fmla="*/ 0 h 26"/>
                <a:gd name="T22" fmla="*/ 0 w 23"/>
                <a:gd name="T23" fmla="*/ 0 h 26"/>
                <a:gd name="T24" fmla="*/ 0 w 23"/>
                <a:gd name="T25" fmla="*/ 0 h 26"/>
                <a:gd name="T26" fmla="*/ 0 w 23"/>
                <a:gd name="T27" fmla="*/ 0 h 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" h="26">
                  <a:moveTo>
                    <a:pt x="22" y="18"/>
                  </a:moveTo>
                  <a:lnTo>
                    <a:pt x="18" y="23"/>
                  </a:lnTo>
                  <a:lnTo>
                    <a:pt x="14" y="25"/>
                  </a:lnTo>
                  <a:lnTo>
                    <a:pt x="8" y="26"/>
                  </a:lnTo>
                  <a:lnTo>
                    <a:pt x="2" y="26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16"/>
                  </a:lnTo>
                  <a:lnTo>
                    <a:pt x="21" y="0"/>
                  </a:lnTo>
                  <a:lnTo>
                    <a:pt x="22" y="3"/>
                  </a:lnTo>
                  <a:lnTo>
                    <a:pt x="23" y="9"/>
                  </a:lnTo>
                  <a:lnTo>
                    <a:pt x="23" y="13"/>
                  </a:lnTo>
                  <a:lnTo>
                    <a:pt x="22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56" name="Freeform 1146"/>
            <p:cNvSpPr>
              <a:spLocks/>
            </p:cNvSpPr>
            <p:nvPr/>
          </p:nvSpPr>
          <p:spPr bwMode="auto">
            <a:xfrm>
              <a:off x="1622" y="1382"/>
              <a:ext cx="8" cy="12"/>
            </a:xfrm>
            <a:custGeom>
              <a:avLst/>
              <a:gdLst>
                <a:gd name="T0" fmla="*/ 0 w 29"/>
                <a:gd name="T1" fmla="*/ 0 h 34"/>
                <a:gd name="T2" fmla="*/ 0 w 29"/>
                <a:gd name="T3" fmla="*/ 0 h 34"/>
                <a:gd name="T4" fmla="*/ 0 w 29"/>
                <a:gd name="T5" fmla="*/ 0 h 34"/>
                <a:gd name="T6" fmla="*/ 0 w 29"/>
                <a:gd name="T7" fmla="*/ 0 h 34"/>
                <a:gd name="T8" fmla="*/ 0 w 29"/>
                <a:gd name="T9" fmla="*/ 0 h 34"/>
                <a:gd name="T10" fmla="*/ 0 w 29"/>
                <a:gd name="T11" fmla="*/ 0 h 34"/>
                <a:gd name="T12" fmla="*/ 0 w 29"/>
                <a:gd name="T13" fmla="*/ 0 h 34"/>
                <a:gd name="T14" fmla="*/ 0 w 29"/>
                <a:gd name="T15" fmla="*/ 0 h 34"/>
                <a:gd name="T16" fmla="*/ 0 w 29"/>
                <a:gd name="T17" fmla="*/ 0 h 34"/>
                <a:gd name="T18" fmla="*/ 0 w 29"/>
                <a:gd name="T19" fmla="*/ 0 h 34"/>
                <a:gd name="T20" fmla="*/ 0 w 29"/>
                <a:gd name="T21" fmla="*/ 0 h 34"/>
                <a:gd name="T22" fmla="*/ 0 w 29"/>
                <a:gd name="T23" fmla="*/ 0 h 34"/>
                <a:gd name="T24" fmla="*/ 0 w 29"/>
                <a:gd name="T25" fmla="*/ 0 h 34"/>
                <a:gd name="T26" fmla="*/ 0 w 29"/>
                <a:gd name="T27" fmla="*/ 0 h 34"/>
                <a:gd name="T28" fmla="*/ 0 w 29"/>
                <a:gd name="T29" fmla="*/ 0 h 34"/>
                <a:gd name="T30" fmla="*/ 0 w 29"/>
                <a:gd name="T31" fmla="*/ 0 h 34"/>
                <a:gd name="T32" fmla="*/ 0 w 29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34">
                  <a:moveTo>
                    <a:pt x="29" y="15"/>
                  </a:moveTo>
                  <a:lnTo>
                    <a:pt x="29" y="19"/>
                  </a:lnTo>
                  <a:lnTo>
                    <a:pt x="28" y="25"/>
                  </a:lnTo>
                  <a:lnTo>
                    <a:pt x="25" y="30"/>
                  </a:lnTo>
                  <a:lnTo>
                    <a:pt x="23" y="34"/>
                  </a:lnTo>
                  <a:lnTo>
                    <a:pt x="17" y="31"/>
                  </a:lnTo>
                  <a:lnTo>
                    <a:pt x="10" y="27"/>
                  </a:lnTo>
                  <a:lnTo>
                    <a:pt x="6" y="24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0" y="9"/>
                  </a:lnTo>
                  <a:lnTo>
                    <a:pt x="1" y="3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8" y="4"/>
                  </a:lnTo>
                  <a:lnTo>
                    <a:pt x="24" y="8"/>
                  </a:lnTo>
                  <a:lnTo>
                    <a:pt x="29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57" name="Freeform 1147"/>
            <p:cNvSpPr>
              <a:spLocks/>
            </p:cNvSpPr>
            <p:nvPr/>
          </p:nvSpPr>
          <p:spPr bwMode="auto">
            <a:xfrm>
              <a:off x="1903" y="1390"/>
              <a:ext cx="4" cy="5"/>
            </a:xfrm>
            <a:custGeom>
              <a:avLst/>
              <a:gdLst>
                <a:gd name="T0" fmla="*/ 0 w 19"/>
                <a:gd name="T1" fmla="*/ 0 h 15"/>
                <a:gd name="T2" fmla="*/ 0 w 19"/>
                <a:gd name="T3" fmla="*/ 0 h 15"/>
                <a:gd name="T4" fmla="*/ 0 w 19"/>
                <a:gd name="T5" fmla="*/ 0 h 15"/>
                <a:gd name="T6" fmla="*/ 0 w 19"/>
                <a:gd name="T7" fmla="*/ 0 h 15"/>
                <a:gd name="T8" fmla="*/ 0 w 19"/>
                <a:gd name="T9" fmla="*/ 0 h 15"/>
                <a:gd name="T10" fmla="*/ 0 w 19"/>
                <a:gd name="T11" fmla="*/ 0 h 15"/>
                <a:gd name="T12" fmla="*/ 0 w 19"/>
                <a:gd name="T13" fmla="*/ 0 h 15"/>
                <a:gd name="T14" fmla="*/ 0 w 19"/>
                <a:gd name="T15" fmla="*/ 0 h 15"/>
                <a:gd name="T16" fmla="*/ 0 w 19"/>
                <a:gd name="T17" fmla="*/ 0 h 15"/>
                <a:gd name="T18" fmla="*/ 0 w 19"/>
                <a:gd name="T19" fmla="*/ 0 h 15"/>
                <a:gd name="T20" fmla="*/ 0 w 19"/>
                <a:gd name="T21" fmla="*/ 0 h 15"/>
                <a:gd name="T22" fmla="*/ 0 w 19"/>
                <a:gd name="T23" fmla="*/ 0 h 15"/>
                <a:gd name="T24" fmla="*/ 0 w 19"/>
                <a:gd name="T25" fmla="*/ 0 h 15"/>
                <a:gd name="T26" fmla="*/ 0 w 19"/>
                <a:gd name="T27" fmla="*/ 0 h 15"/>
                <a:gd name="T28" fmla="*/ 0 w 19"/>
                <a:gd name="T29" fmla="*/ 0 h 15"/>
                <a:gd name="T30" fmla="*/ 0 w 19"/>
                <a:gd name="T31" fmla="*/ 0 h 15"/>
                <a:gd name="T32" fmla="*/ 0 w 19"/>
                <a:gd name="T33" fmla="*/ 0 h 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15">
                  <a:moveTo>
                    <a:pt x="19" y="6"/>
                  </a:moveTo>
                  <a:lnTo>
                    <a:pt x="19" y="9"/>
                  </a:lnTo>
                  <a:lnTo>
                    <a:pt x="19" y="11"/>
                  </a:lnTo>
                  <a:lnTo>
                    <a:pt x="18" y="14"/>
                  </a:lnTo>
                  <a:lnTo>
                    <a:pt x="15" y="15"/>
                  </a:lnTo>
                  <a:lnTo>
                    <a:pt x="11" y="15"/>
                  </a:lnTo>
                  <a:lnTo>
                    <a:pt x="6" y="14"/>
                  </a:lnTo>
                  <a:lnTo>
                    <a:pt x="3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7" y="2"/>
                  </a:lnTo>
                  <a:lnTo>
                    <a:pt x="19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58" name="Freeform 1148"/>
            <p:cNvSpPr>
              <a:spLocks/>
            </p:cNvSpPr>
            <p:nvPr/>
          </p:nvSpPr>
          <p:spPr bwMode="auto">
            <a:xfrm>
              <a:off x="1862" y="1392"/>
              <a:ext cx="10" cy="7"/>
            </a:xfrm>
            <a:custGeom>
              <a:avLst/>
              <a:gdLst>
                <a:gd name="T0" fmla="*/ 0 w 39"/>
                <a:gd name="T1" fmla="*/ 0 h 23"/>
                <a:gd name="T2" fmla="*/ 0 w 39"/>
                <a:gd name="T3" fmla="*/ 0 h 23"/>
                <a:gd name="T4" fmla="*/ 0 w 39"/>
                <a:gd name="T5" fmla="*/ 0 h 23"/>
                <a:gd name="T6" fmla="*/ 0 w 39"/>
                <a:gd name="T7" fmla="*/ 0 h 23"/>
                <a:gd name="T8" fmla="*/ 0 w 39"/>
                <a:gd name="T9" fmla="*/ 0 h 23"/>
                <a:gd name="T10" fmla="*/ 0 w 39"/>
                <a:gd name="T11" fmla="*/ 0 h 23"/>
                <a:gd name="T12" fmla="*/ 0 w 39"/>
                <a:gd name="T13" fmla="*/ 0 h 23"/>
                <a:gd name="T14" fmla="*/ 0 w 39"/>
                <a:gd name="T15" fmla="*/ 0 h 23"/>
                <a:gd name="T16" fmla="*/ 0 w 39"/>
                <a:gd name="T17" fmla="*/ 0 h 23"/>
                <a:gd name="T18" fmla="*/ 0 w 39"/>
                <a:gd name="T19" fmla="*/ 0 h 23"/>
                <a:gd name="T20" fmla="*/ 0 w 39"/>
                <a:gd name="T21" fmla="*/ 0 h 23"/>
                <a:gd name="T22" fmla="*/ 0 w 39"/>
                <a:gd name="T23" fmla="*/ 0 h 23"/>
                <a:gd name="T24" fmla="*/ 0 w 39"/>
                <a:gd name="T25" fmla="*/ 0 h 23"/>
                <a:gd name="T26" fmla="*/ 0 w 39"/>
                <a:gd name="T27" fmla="*/ 0 h 23"/>
                <a:gd name="T28" fmla="*/ 0 w 39"/>
                <a:gd name="T29" fmla="*/ 0 h 23"/>
                <a:gd name="T30" fmla="*/ 0 w 39"/>
                <a:gd name="T31" fmla="*/ 0 h 23"/>
                <a:gd name="T32" fmla="*/ 0 w 39"/>
                <a:gd name="T33" fmla="*/ 0 h 23"/>
                <a:gd name="T34" fmla="*/ 0 w 39"/>
                <a:gd name="T35" fmla="*/ 0 h 23"/>
                <a:gd name="T36" fmla="*/ 0 w 39"/>
                <a:gd name="T37" fmla="*/ 0 h 23"/>
                <a:gd name="T38" fmla="*/ 0 w 39"/>
                <a:gd name="T39" fmla="*/ 0 h 23"/>
                <a:gd name="T40" fmla="*/ 0 w 39"/>
                <a:gd name="T41" fmla="*/ 0 h 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" h="23">
                  <a:moveTo>
                    <a:pt x="39" y="8"/>
                  </a:moveTo>
                  <a:lnTo>
                    <a:pt x="36" y="14"/>
                  </a:lnTo>
                  <a:lnTo>
                    <a:pt x="31" y="19"/>
                  </a:lnTo>
                  <a:lnTo>
                    <a:pt x="25" y="22"/>
                  </a:lnTo>
                  <a:lnTo>
                    <a:pt x="19" y="23"/>
                  </a:lnTo>
                  <a:lnTo>
                    <a:pt x="14" y="23"/>
                  </a:lnTo>
                  <a:lnTo>
                    <a:pt x="8" y="23"/>
                  </a:lnTo>
                  <a:lnTo>
                    <a:pt x="3" y="21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3" y="8"/>
                  </a:lnTo>
                  <a:lnTo>
                    <a:pt x="8" y="5"/>
                  </a:lnTo>
                  <a:lnTo>
                    <a:pt x="13" y="3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8" y="4"/>
                  </a:lnTo>
                  <a:lnTo>
                    <a:pt x="31" y="6"/>
                  </a:lnTo>
                  <a:lnTo>
                    <a:pt x="36" y="7"/>
                  </a:lnTo>
                  <a:lnTo>
                    <a:pt x="39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59" name="Freeform 1149"/>
            <p:cNvSpPr>
              <a:spLocks/>
            </p:cNvSpPr>
            <p:nvPr/>
          </p:nvSpPr>
          <p:spPr bwMode="auto">
            <a:xfrm>
              <a:off x="1749" y="1394"/>
              <a:ext cx="10" cy="10"/>
            </a:xfrm>
            <a:custGeom>
              <a:avLst/>
              <a:gdLst>
                <a:gd name="T0" fmla="*/ 0 w 37"/>
                <a:gd name="T1" fmla="*/ 0 h 33"/>
                <a:gd name="T2" fmla="*/ 0 w 37"/>
                <a:gd name="T3" fmla="*/ 0 h 33"/>
                <a:gd name="T4" fmla="*/ 0 w 37"/>
                <a:gd name="T5" fmla="*/ 0 h 33"/>
                <a:gd name="T6" fmla="*/ 0 w 37"/>
                <a:gd name="T7" fmla="*/ 0 h 33"/>
                <a:gd name="T8" fmla="*/ 0 w 37"/>
                <a:gd name="T9" fmla="*/ 0 h 33"/>
                <a:gd name="T10" fmla="*/ 0 w 37"/>
                <a:gd name="T11" fmla="*/ 0 h 33"/>
                <a:gd name="T12" fmla="*/ 0 w 37"/>
                <a:gd name="T13" fmla="*/ 0 h 33"/>
                <a:gd name="T14" fmla="*/ 0 w 37"/>
                <a:gd name="T15" fmla="*/ 0 h 33"/>
                <a:gd name="T16" fmla="*/ 0 w 37"/>
                <a:gd name="T17" fmla="*/ 0 h 33"/>
                <a:gd name="T18" fmla="*/ 0 w 37"/>
                <a:gd name="T19" fmla="*/ 0 h 33"/>
                <a:gd name="T20" fmla="*/ 0 w 37"/>
                <a:gd name="T21" fmla="*/ 0 h 33"/>
                <a:gd name="T22" fmla="*/ 0 w 37"/>
                <a:gd name="T23" fmla="*/ 0 h 33"/>
                <a:gd name="T24" fmla="*/ 0 w 37"/>
                <a:gd name="T25" fmla="*/ 0 h 33"/>
                <a:gd name="T26" fmla="*/ 0 w 37"/>
                <a:gd name="T27" fmla="*/ 0 h 33"/>
                <a:gd name="T28" fmla="*/ 0 w 37"/>
                <a:gd name="T29" fmla="*/ 0 h 33"/>
                <a:gd name="T30" fmla="*/ 0 w 37"/>
                <a:gd name="T31" fmla="*/ 0 h 33"/>
                <a:gd name="T32" fmla="*/ 0 w 37"/>
                <a:gd name="T33" fmla="*/ 0 h 3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7" h="33">
                  <a:moveTo>
                    <a:pt x="37" y="7"/>
                  </a:moveTo>
                  <a:lnTo>
                    <a:pt x="37" y="15"/>
                  </a:lnTo>
                  <a:lnTo>
                    <a:pt x="35" y="21"/>
                  </a:lnTo>
                  <a:lnTo>
                    <a:pt x="30" y="28"/>
                  </a:lnTo>
                  <a:lnTo>
                    <a:pt x="24" y="33"/>
                  </a:lnTo>
                  <a:lnTo>
                    <a:pt x="19" y="30"/>
                  </a:lnTo>
                  <a:lnTo>
                    <a:pt x="13" y="28"/>
                  </a:lnTo>
                  <a:lnTo>
                    <a:pt x="6" y="24"/>
                  </a:lnTo>
                  <a:lnTo>
                    <a:pt x="0" y="23"/>
                  </a:lnTo>
                  <a:lnTo>
                    <a:pt x="4" y="19"/>
                  </a:lnTo>
                  <a:lnTo>
                    <a:pt x="8" y="14"/>
                  </a:lnTo>
                  <a:lnTo>
                    <a:pt x="13" y="8"/>
                  </a:lnTo>
                  <a:lnTo>
                    <a:pt x="19" y="5"/>
                  </a:lnTo>
                  <a:lnTo>
                    <a:pt x="23" y="1"/>
                  </a:lnTo>
                  <a:lnTo>
                    <a:pt x="28" y="0"/>
                  </a:lnTo>
                  <a:lnTo>
                    <a:pt x="33" y="3"/>
                  </a:lnTo>
                  <a:lnTo>
                    <a:pt x="37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60" name="Freeform 1150"/>
            <p:cNvSpPr>
              <a:spLocks/>
            </p:cNvSpPr>
            <p:nvPr/>
          </p:nvSpPr>
          <p:spPr bwMode="auto">
            <a:xfrm>
              <a:off x="1881" y="1394"/>
              <a:ext cx="12" cy="8"/>
            </a:xfrm>
            <a:custGeom>
              <a:avLst/>
              <a:gdLst>
                <a:gd name="T0" fmla="*/ 0 w 42"/>
                <a:gd name="T1" fmla="*/ 0 h 26"/>
                <a:gd name="T2" fmla="*/ 0 w 42"/>
                <a:gd name="T3" fmla="*/ 0 h 26"/>
                <a:gd name="T4" fmla="*/ 0 w 42"/>
                <a:gd name="T5" fmla="*/ 0 h 26"/>
                <a:gd name="T6" fmla="*/ 0 w 42"/>
                <a:gd name="T7" fmla="*/ 0 h 26"/>
                <a:gd name="T8" fmla="*/ 0 w 42"/>
                <a:gd name="T9" fmla="*/ 0 h 26"/>
                <a:gd name="T10" fmla="*/ 0 w 42"/>
                <a:gd name="T11" fmla="*/ 0 h 26"/>
                <a:gd name="T12" fmla="*/ 0 w 42"/>
                <a:gd name="T13" fmla="*/ 0 h 26"/>
                <a:gd name="T14" fmla="*/ 0 w 42"/>
                <a:gd name="T15" fmla="*/ 0 h 26"/>
                <a:gd name="T16" fmla="*/ 0 w 42"/>
                <a:gd name="T17" fmla="*/ 0 h 26"/>
                <a:gd name="T18" fmla="*/ 0 w 42"/>
                <a:gd name="T19" fmla="*/ 0 h 26"/>
                <a:gd name="T20" fmla="*/ 0 w 42"/>
                <a:gd name="T21" fmla="*/ 0 h 26"/>
                <a:gd name="T22" fmla="*/ 0 w 42"/>
                <a:gd name="T23" fmla="*/ 0 h 26"/>
                <a:gd name="T24" fmla="*/ 0 w 42"/>
                <a:gd name="T25" fmla="*/ 0 h 26"/>
                <a:gd name="T26" fmla="*/ 0 w 42"/>
                <a:gd name="T27" fmla="*/ 0 h 26"/>
                <a:gd name="T28" fmla="*/ 0 w 42"/>
                <a:gd name="T29" fmla="*/ 0 h 26"/>
                <a:gd name="T30" fmla="*/ 0 w 42"/>
                <a:gd name="T31" fmla="*/ 0 h 26"/>
                <a:gd name="T32" fmla="*/ 0 w 42"/>
                <a:gd name="T33" fmla="*/ 0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2" h="26">
                  <a:moveTo>
                    <a:pt x="41" y="1"/>
                  </a:moveTo>
                  <a:lnTo>
                    <a:pt x="42" y="8"/>
                  </a:lnTo>
                  <a:lnTo>
                    <a:pt x="39" y="14"/>
                  </a:lnTo>
                  <a:lnTo>
                    <a:pt x="33" y="19"/>
                  </a:lnTo>
                  <a:lnTo>
                    <a:pt x="27" y="23"/>
                  </a:lnTo>
                  <a:lnTo>
                    <a:pt x="21" y="24"/>
                  </a:lnTo>
                  <a:lnTo>
                    <a:pt x="14" y="26"/>
                  </a:lnTo>
                  <a:lnTo>
                    <a:pt x="6" y="26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7" y="12"/>
                  </a:lnTo>
                  <a:lnTo>
                    <a:pt x="12" y="7"/>
                  </a:lnTo>
                  <a:lnTo>
                    <a:pt x="17" y="4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61" name="Freeform 1151"/>
            <p:cNvSpPr>
              <a:spLocks/>
            </p:cNvSpPr>
            <p:nvPr/>
          </p:nvSpPr>
          <p:spPr bwMode="auto">
            <a:xfrm>
              <a:off x="1668" y="1397"/>
              <a:ext cx="8" cy="12"/>
            </a:xfrm>
            <a:custGeom>
              <a:avLst/>
              <a:gdLst>
                <a:gd name="T0" fmla="*/ 0 w 31"/>
                <a:gd name="T1" fmla="*/ 0 h 37"/>
                <a:gd name="T2" fmla="*/ 0 w 31"/>
                <a:gd name="T3" fmla="*/ 0 h 37"/>
                <a:gd name="T4" fmla="*/ 0 w 31"/>
                <a:gd name="T5" fmla="*/ 0 h 37"/>
                <a:gd name="T6" fmla="*/ 0 w 31"/>
                <a:gd name="T7" fmla="*/ 0 h 37"/>
                <a:gd name="T8" fmla="*/ 0 w 31"/>
                <a:gd name="T9" fmla="*/ 0 h 37"/>
                <a:gd name="T10" fmla="*/ 0 w 31"/>
                <a:gd name="T11" fmla="*/ 0 h 37"/>
                <a:gd name="T12" fmla="*/ 0 w 31"/>
                <a:gd name="T13" fmla="*/ 0 h 37"/>
                <a:gd name="T14" fmla="*/ 0 w 31"/>
                <a:gd name="T15" fmla="*/ 0 h 37"/>
                <a:gd name="T16" fmla="*/ 0 w 31"/>
                <a:gd name="T17" fmla="*/ 0 h 37"/>
                <a:gd name="T18" fmla="*/ 0 w 31"/>
                <a:gd name="T19" fmla="*/ 0 h 37"/>
                <a:gd name="T20" fmla="*/ 0 w 31"/>
                <a:gd name="T21" fmla="*/ 0 h 37"/>
                <a:gd name="T22" fmla="*/ 0 w 31"/>
                <a:gd name="T23" fmla="*/ 0 h 37"/>
                <a:gd name="T24" fmla="*/ 0 w 31"/>
                <a:gd name="T25" fmla="*/ 0 h 37"/>
                <a:gd name="T26" fmla="*/ 0 w 31"/>
                <a:gd name="T27" fmla="*/ 0 h 37"/>
                <a:gd name="T28" fmla="*/ 0 w 31"/>
                <a:gd name="T29" fmla="*/ 0 h 37"/>
                <a:gd name="T30" fmla="*/ 0 w 31"/>
                <a:gd name="T31" fmla="*/ 0 h 37"/>
                <a:gd name="T32" fmla="*/ 0 w 31"/>
                <a:gd name="T33" fmla="*/ 0 h 37"/>
                <a:gd name="T34" fmla="*/ 0 w 31"/>
                <a:gd name="T35" fmla="*/ 0 h 37"/>
                <a:gd name="T36" fmla="*/ 0 w 31"/>
                <a:gd name="T37" fmla="*/ 0 h 37"/>
                <a:gd name="T38" fmla="*/ 0 w 31"/>
                <a:gd name="T39" fmla="*/ 0 h 37"/>
                <a:gd name="T40" fmla="*/ 0 w 31"/>
                <a:gd name="T41" fmla="*/ 0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1" h="37">
                  <a:moveTo>
                    <a:pt x="30" y="10"/>
                  </a:moveTo>
                  <a:lnTo>
                    <a:pt x="31" y="15"/>
                  </a:lnTo>
                  <a:lnTo>
                    <a:pt x="31" y="22"/>
                  </a:lnTo>
                  <a:lnTo>
                    <a:pt x="30" y="28"/>
                  </a:lnTo>
                  <a:lnTo>
                    <a:pt x="28" y="34"/>
                  </a:lnTo>
                  <a:lnTo>
                    <a:pt x="23" y="36"/>
                  </a:lnTo>
                  <a:lnTo>
                    <a:pt x="17" y="37"/>
                  </a:lnTo>
                  <a:lnTo>
                    <a:pt x="12" y="36"/>
                  </a:lnTo>
                  <a:lnTo>
                    <a:pt x="7" y="37"/>
                  </a:lnTo>
                  <a:lnTo>
                    <a:pt x="4" y="30"/>
                  </a:lnTo>
                  <a:lnTo>
                    <a:pt x="1" y="24"/>
                  </a:lnTo>
                  <a:lnTo>
                    <a:pt x="0" y="15"/>
                  </a:lnTo>
                  <a:lnTo>
                    <a:pt x="0" y="7"/>
                  </a:lnTo>
                  <a:lnTo>
                    <a:pt x="1" y="5"/>
                  </a:lnTo>
                  <a:lnTo>
                    <a:pt x="4" y="3"/>
                  </a:lnTo>
                  <a:lnTo>
                    <a:pt x="7" y="2"/>
                  </a:lnTo>
                  <a:lnTo>
                    <a:pt x="9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27" y="5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62" name="Freeform 1152"/>
            <p:cNvSpPr>
              <a:spLocks/>
            </p:cNvSpPr>
            <p:nvPr/>
          </p:nvSpPr>
          <p:spPr bwMode="auto">
            <a:xfrm>
              <a:off x="1891" y="1407"/>
              <a:ext cx="9" cy="15"/>
            </a:xfrm>
            <a:custGeom>
              <a:avLst/>
              <a:gdLst>
                <a:gd name="T0" fmla="*/ 0 w 31"/>
                <a:gd name="T1" fmla="*/ 0 h 46"/>
                <a:gd name="T2" fmla="*/ 0 w 31"/>
                <a:gd name="T3" fmla="*/ 0 h 46"/>
                <a:gd name="T4" fmla="*/ 0 w 31"/>
                <a:gd name="T5" fmla="*/ 0 h 46"/>
                <a:gd name="T6" fmla="*/ 0 w 31"/>
                <a:gd name="T7" fmla="*/ 0 h 46"/>
                <a:gd name="T8" fmla="*/ 0 w 31"/>
                <a:gd name="T9" fmla="*/ 0 h 46"/>
                <a:gd name="T10" fmla="*/ 0 w 31"/>
                <a:gd name="T11" fmla="*/ 0 h 46"/>
                <a:gd name="T12" fmla="*/ 0 w 31"/>
                <a:gd name="T13" fmla="*/ 0 h 46"/>
                <a:gd name="T14" fmla="*/ 0 w 31"/>
                <a:gd name="T15" fmla="*/ 0 h 46"/>
                <a:gd name="T16" fmla="*/ 0 w 31"/>
                <a:gd name="T17" fmla="*/ 0 h 46"/>
                <a:gd name="T18" fmla="*/ 0 w 31"/>
                <a:gd name="T19" fmla="*/ 0 h 46"/>
                <a:gd name="T20" fmla="*/ 0 w 31"/>
                <a:gd name="T21" fmla="*/ 0 h 46"/>
                <a:gd name="T22" fmla="*/ 0 w 31"/>
                <a:gd name="T23" fmla="*/ 0 h 46"/>
                <a:gd name="T24" fmla="*/ 0 w 31"/>
                <a:gd name="T25" fmla="*/ 0 h 4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46">
                  <a:moveTo>
                    <a:pt x="31" y="8"/>
                  </a:moveTo>
                  <a:lnTo>
                    <a:pt x="30" y="18"/>
                  </a:lnTo>
                  <a:lnTo>
                    <a:pt x="26" y="28"/>
                  </a:lnTo>
                  <a:lnTo>
                    <a:pt x="21" y="38"/>
                  </a:lnTo>
                  <a:lnTo>
                    <a:pt x="14" y="46"/>
                  </a:lnTo>
                  <a:lnTo>
                    <a:pt x="8" y="38"/>
                  </a:lnTo>
                  <a:lnTo>
                    <a:pt x="3" y="27"/>
                  </a:lnTo>
                  <a:lnTo>
                    <a:pt x="0" y="17"/>
                  </a:lnTo>
                  <a:lnTo>
                    <a:pt x="1" y="5"/>
                  </a:lnTo>
                  <a:lnTo>
                    <a:pt x="8" y="1"/>
                  </a:lnTo>
                  <a:lnTo>
                    <a:pt x="16" y="0"/>
                  </a:lnTo>
                  <a:lnTo>
                    <a:pt x="25" y="2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63" name="Freeform 1153"/>
            <p:cNvSpPr>
              <a:spLocks/>
            </p:cNvSpPr>
            <p:nvPr/>
          </p:nvSpPr>
          <p:spPr bwMode="auto">
            <a:xfrm>
              <a:off x="1715" y="1407"/>
              <a:ext cx="9" cy="14"/>
            </a:xfrm>
            <a:custGeom>
              <a:avLst/>
              <a:gdLst>
                <a:gd name="T0" fmla="*/ 0 w 36"/>
                <a:gd name="T1" fmla="*/ 0 h 41"/>
                <a:gd name="T2" fmla="*/ 0 w 36"/>
                <a:gd name="T3" fmla="*/ 0 h 41"/>
                <a:gd name="T4" fmla="*/ 0 w 36"/>
                <a:gd name="T5" fmla="*/ 0 h 41"/>
                <a:gd name="T6" fmla="*/ 0 w 36"/>
                <a:gd name="T7" fmla="*/ 0 h 41"/>
                <a:gd name="T8" fmla="*/ 0 w 36"/>
                <a:gd name="T9" fmla="*/ 0 h 41"/>
                <a:gd name="T10" fmla="*/ 0 w 36"/>
                <a:gd name="T11" fmla="*/ 0 h 41"/>
                <a:gd name="T12" fmla="*/ 0 w 36"/>
                <a:gd name="T13" fmla="*/ 0 h 41"/>
                <a:gd name="T14" fmla="*/ 0 w 36"/>
                <a:gd name="T15" fmla="*/ 0 h 41"/>
                <a:gd name="T16" fmla="*/ 0 w 36"/>
                <a:gd name="T17" fmla="*/ 0 h 41"/>
                <a:gd name="T18" fmla="*/ 0 w 36"/>
                <a:gd name="T19" fmla="*/ 0 h 41"/>
                <a:gd name="T20" fmla="*/ 0 w 36"/>
                <a:gd name="T21" fmla="*/ 0 h 41"/>
                <a:gd name="T22" fmla="*/ 0 w 36"/>
                <a:gd name="T23" fmla="*/ 0 h 41"/>
                <a:gd name="T24" fmla="*/ 0 w 36"/>
                <a:gd name="T25" fmla="*/ 0 h 41"/>
                <a:gd name="T26" fmla="*/ 0 w 36"/>
                <a:gd name="T27" fmla="*/ 0 h 41"/>
                <a:gd name="T28" fmla="*/ 0 w 36"/>
                <a:gd name="T29" fmla="*/ 0 h 41"/>
                <a:gd name="T30" fmla="*/ 0 w 36"/>
                <a:gd name="T31" fmla="*/ 0 h 41"/>
                <a:gd name="T32" fmla="*/ 0 w 36"/>
                <a:gd name="T33" fmla="*/ 0 h 41"/>
                <a:gd name="T34" fmla="*/ 0 w 36"/>
                <a:gd name="T35" fmla="*/ 0 h 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6" h="41">
                  <a:moveTo>
                    <a:pt x="36" y="14"/>
                  </a:moveTo>
                  <a:lnTo>
                    <a:pt x="36" y="22"/>
                  </a:lnTo>
                  <a:lnTo>
                    <a:pt x="32" y="27"/>
                  </a:lnTo>
                  <a:lnTo>
                    <a:pt x="28" y="33"/>
                  </a:lnTo>
                  <a:lnTo>
                    <a:pt x="21" y="38"/>
                  </a:lnTo>
                  <a:lnTo>
                    <a:pt x="17" y="39"/>
                  </a:lnTo>
                  <a:lnTo>
                    <a:pt x="14" y="40"/>
                  </a:lnTo>
                  <a:lnTo>
                    <a:pt x="10" y="41"/>
                  </a:lnTo>
                  <a:lnTo>
                    <a:pt x="7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1" y="18"/>
                  </a:lnTo>
                  <a:lnTo>
                    <a:pt x="9" y="0"/>
                  </a:lnTo>
                  <a:lnTo>
                    <a:pt x="17" y="1"/>
                  </a:lnTo>
                  <a:lnTo>
                    <a:pt x="24" y="3"/>
                  </a:lnTo>
                  <a:lnTo>
                    <a:pt x="31" y="8"/>
                  </a:lnTo>
                  <a:lnTo>
                    <a:pt x="36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64" name="Freeform 1154"/>
            <p:cNvSpPr>
              <a:spLocks/>
            </p:cNvSpPr>
            <p:nvPr/>
          </p:nvSpPr>
          <p:spPr bwMode="auto">
            <a:xfrm>
              <a:off x="1652" y="1415"/>
              <a:ext cx="49" cy="182"/>
            </a:xfrm>
            <a:custGeom>
              <a:avLst/>
              <a:gdLst>
                <a:gd name="T0" fmla="*/ 0 w 187"/>
                <a:gd name="T1" fmla="*/ 0 h 548"/>
                <a:gd name="T2" fmla="*/ 0 w 187"/>
                <a:gd name="T3" fmla="*/ 0 h 548"/>
                <a:gd name="T4" fmla="*/ 0 w 187"/>
                <a:gd name="T5" fmla="*/ 0 h 548"/>
                <a:gd name="T6" fmla="*/ 0 w 187"/>
                <a:gd name="T7" fmla="*/ 0 h 548"/>
                <a:gd name="T8" fmla="*/ 0 w 187"/>
                <a:gd name="T9" fmla="*/ 0 h 548"/>
                <a:gd name="T10" fmla="*/ 0 w 187"/>
                <a:gd name="T11" fmla="*/ 0 h 548"/>
                <a:gd name="T12" fmla="*/ 0 w 187"/>
                <a:gd name="T13" fmla="*/ 0 h 548"/>
                <a:gd name="T14" fmla="*/ 0 w 187"/>
                <a:gd name="T15" fmla="*/ 0 h 548"/>
                <a:gd name="T16" fmla="*/ 0 w 187"/>
                <a:gd name="T17" fmla="*/ 0 h 548"/>
                <a:gd name="T18" fmla="*/ 0 w 187"/>
                <a:gd name="T19" fmla="*/ 0 h 548"/>
                <a:gd name="T20" fmla="*/ 0 w 187"/>
                <a:gd name="T21" fmla="*/ 0 h 548"/>
                <a:gd name="T22" fmla="*/ 0 w 187"/>
                <a:gd name="T23" fmla="*/ 0 h 548"/>
                <a:gd name="T24" fmla="*/ 0 w 187"/>
                <a:gd name="T25" fmla="*/ 0 h 548"/>
                <a:gd name="T26" fmla="*/ 0 w 187"/>
                <a:gd name="T27" fmla="*/ 0 h 548"/>
                <a:gd name="T28" fmla="*/ 0 w 187"/>
                <a:gd name="T29" fmla="*/ 0 h 548"/>
                <a:gd name="T30" fmla="*/ 0 w 187"/>
                <a:gd name="T31" fmla="*/ 0 h 548"/>
                <a:gd name="T32" fmla="*/ 0 w 187"/>
                <a:gd name="T33" fmla="*/ 0 h 548"/>
                <a:gd name="T34" fmla="*/ 0 w 187"/>
                <a:gd name="T35" fmla="*/ 0 h 548"/>
                <a:gd name="T36" fmla="*/ 0 w 187"/>
                <a:gd name="T37" fmla="*/ 0 h 548"/>
                <a:gd name="T38" fmla="*/ 0 w 187"/>
                <a:gd name="T39" fmla="*/ 0 h 548"/>
                <a:gd name="T40" fmla="*/ 0 w 187"/>
                <a:gd name="T41" fmla="*/ 0 h 548"/>
                <a:gd name="T42" fmla="*/ 0 w 187"/>
                <a:gd name="T43" fmla="*/ 0 h 548"/>
                <a:gd name="T44" fmla="*/ 0 w 187"/>
                <a:gd name="T45" fmla="*/ 0 h 548"/>
                <a:gd name="T46" fmla="*/ 0 w 187"/>
                <a:gd name="T47" fmla="*/ 0 h 548"/>
                <a:gd name="T48" fmla="*/ 0 w 187"/>
                <a:gd name="T49" fmla="*/ 0 h 548"/>
                <a:gd name="T50" fmla="*/ 0 w 187"/>
                <a:gd name="T51" fmla="*/ 0 h 548"/>
                <a:gd name="T52" fmla="*/ 0 w 187"/>
                <a:gd name="T53" fmla="*/ 0 h 548"/>
                <a:gd name="T54" fmla="*/ 0 w 187"/>
                <a:gd name="T55" fmla="*/ 0 h 548"/>
                <a:gd name="T56" fmla="*/ 0 w 187"/>
                <a:gd name="T57" fmla="*/ 0 h 548"/>
                <a:gd name="T58" fmla="*/ 0 w 187"/>
                <a:gd name="T59" fmla="*/ 0 h 548"/>
                <a:gd name="T60" fmla="*/ 0 w 187"/>
                <a:gd name="T61" fmla="*/ 0 h 548"/>
                <a:gd name="T62" fmla="*/ 0 w 187"/>
                <a:gd name="T63" fmla="*/ 0 h 548"/>
                <a:gd name="T64" fmla="*/ 0 w 187"/>
                <a:gd name="T65" fmla="*/ 0 h 548"/>
                <a:gd name="T66" fmla="*/ 0 w 187"/>
                <a:gd name="T67" fmla="*/ 0 h 548"/>
                <a:gd name="T68" fmla="*/ 0 w 187"/>
                <a:gd name="T69" fmla="*/ 0 h 548"/>
                <a:gd name="T70" fmla="*/ 0 w 187"/>
                <a:gd name="T71" fmla="*/ 0 h 548"/>
                <a:gd name="T72" fmla="*/ 0 w 187"/>
                <a:gd name="T73" fmla="*/ 0 h 548"/>
                <a:gd name="T74" fmla="*/ 0 w 187"/>
                <a:gd name="T75" fmla="*/ 0 h 548"/>
                <a:gd name="T76" fmla="*/ 0 w 187"/>
                <a:gd name="T77" fmla="*/ 0 h 548"/>
                <a:gd name="T78" fmla="*/ 0 w 187"/>
                <a:gd name="T79" fmla="*/ 0 h 548"/>
                <a:gd name="T80" fmla="*/ 0 w 187"/>
                <a:gd name="T81" fmla="*/ 0 h 548"/>
                <a:gd name="T82" fmla="*/ 0 w 187"/>
                <a:gd name="T83" fmla="*/ 0 h 548"/>
                <a:gd name="T84" fmla="*/ 0 w 187"/>
                <a:gd name="T85" fmla="*/ 0 h 548"/>
                <a:gd name="T86" fmla="*/ 0 w 187"/>
                <a:gd name="T87" fmla="*/ 0 h 548"/>
                <a:gd name="T88" fmla="*/ 0 w 187"/>
                <a:gd name="T89" fmla="*/ 0 h 548"/>
                <a:gd name="T90" fmla="*/ 0 w 187"/>
                <a:gd name="T91" fmla="*/ 0 h 548"/>
                <a:gd name="T92" fmla="*/ 0 w 187"/>
                <a:gd name="T93" fmla="*/ 0 h 548"/>
                <a:gd name="T94" fmla="*/ 0 w 187"/>
                <a:gd name="T95" fmla="*/ 0 h 548"/>
                <a:gd name="T96" fmla="*/ 0 w 187"/>
                <a:gd name="T97" fmla="*/ 0 h 548"/>
                <a:gd name="T98" fmla="*/ 0 w 187"/>
                <a:gd name="T99" fmla="*/ 0 h 548"/>
                <a:gd name="T100" fmla="*/ 0 w 187"/>
                <a:gd name="T101" fmla="*/ 0 h 548"/>
                <a:gd name="T102" fmla="*/ 0 w 187"/>
                <a:gd name="T103" fmla="*/ 0 h 548"/>
                <a:gd name="T104" fmla="*/ 0 w 187"/>
                <a:gd name="T105" fmla="*/ 0 h 54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7" h="548">
                  <a:moveTo>
                    <a:pt x="26" y="64"/>
                  </a:moveTo>
                  <a:lnTo>
                    <a:pt x="33" y="83"/>
                  </a:lnTo>
                  <a:lnTo>
                    <a:pt x="40" y="101"/>
                  </a:lnTo>
                  <a:lnTo>
                    <a:pt x="47" y="121"/>
                  </a:lnTo>
                  <a:lnTo>
                    <a:pt x="53" y="139"/>
                  </a:lnTo>
                  <a:lnTo>
                    <a:pt x="58" y="159"/>
                  </a:lnTo>
                  <a:lnTo>
                    <a:pt x="63" y="177"/>
                  </a:lnTo>
                  <a:lnTo>
                    <a:pt x="67" y="198"/>
                  </a:lnTo>
                  <a:lnTo>
                    <a:pt x="70" y="217"/>
                  </a:lnTo>
                  <a:lnTo>
                    <a:pt x="71" y="222"/>
                  </a:lnTo>
                  <a:lnTo>
                    <a:pt x="74" y="226"/>
                  </a:lnTo>
                  <a:lnTo>
                    <a:pt x="75" y="230"/>
                  </a:lnTo>
                  <a:lnTo>
                    <a:pt x="77" y="234"/>
                  </a:lnTo>
                  <a:lnTo>
                    <a:pt x="84" y="208"/>
                  </a:lnTo>
                  <a:lnTo>
                    <a:pt x="91" y="183"/>
                  </a:lnTo>
                  <a:lnTo>
                    <a:pt x="97" y="156"/>
                  </a:lnTo>
                  <a:lnTo>
                    <a:pt x="101" y="130"/>
                  </a:lnTo>
                  <a:lnTo>
                    <a:pt x="107" y="103"/>
                  </a:lnTo>
                  <a:lnTo>
                    <a:pt x="113" y="78"/>
                  </a:lnTo>
                  <a:lnTo>
                    <a:pt x="121" y="53"/>
                  </a:lnTo>
                  <a:lnTo>
                    <a:pt x="129" y="27"/>
                  </a:lnTo>
                  <a:lnTo>
                    <a:pt x="126" y="56"/>
                  </a:lnTo>
                  <a:lnTo>
                    <a:pt x="120" y="85"/>
                  </a:lnTo>
                  <a:lnTo>
                    <a:pt x="115" y="114"/>
                  </a:lnTo>
                  <a:lnTo>
                    <a:pt x="115" y="143"/>
                  </a:lnTo>
                  <a:lnTo>
                    <a:pt x="121" y="138"/>
                  </a:lnTo>
                  <a:lnTo>
                    <a:pt x="126" y="132"/>
                  </a:lnTo>
                  <a:lnTo>
                    <a:pt x="131" y="126"/>
                  </a:lnTo>
                  <a:lnTo>
                    <a:pt x="136" y="121"/>
                  </a:lnTo>
                  <a:lnTo>
                    <a:pt x="141" y="115"/>
                  </a:lnTo>
                  <a:lnTo>
                    <a:pt x="145" y="109"/>
                  </a:lnTo>
                  <a:lnTo>
                    <a:pt x="151" y="103"/>
                  </a:lnTo>
                  <a:lnTo>
                    <a:pt x="156" y="98"/>
                  </a:lnTo>
                  <a:lnTo>
                    <a:pt x="151" y="115"/>
                  </a:lnTo>
                  <a:lnTo>
                    <a:pt x="143" y="132"/>
                  </a:lnTo>
                  <a:lnTo>
                    <a:pt x="133" y="147"/>
                  </a:lnTo>
                  <a:lnTo>
                    <a:pt x="122" y="162"/>
                  </a:lnTo>
                  <a:lnTo>
                    <a:pt x="113" y="178"/>
                  </a:lnTo>
                  <a:lnTo>
                    <a:pt x="104" y="194"/>
                  </a:lnTo>
                  <a:lnTo>
                    <a:pt x="98" y="212"/>
                  </a:lnTo>
                  <a:lnTo>
                    <a:pt x="96" y="230"/>
                  </a:lnTo>
                  <a:lnTo>
                    <a:pt x="92" y="249"/>
                  </a:lnTo>
                  <a:lnTo>
                    <a:pt x="92" y="267"/>
                  </a:lnTo>
                  <a:lnTo>
                    <a:pt x="96" y="284"/>
                  </a:lnTo>
                  <a:lnTo>
                    <a:pt x="100" y="300"/>
                  </a:lnTo>
                  <a:lnTo>
                    <a:pt x="107" y="317"/>
                  </a:lnTo>
                  <a:lnTo>
                    <a:pt x="114" y="333"/>
                  </a:lnTo>
                  <a:lnTo>
                    <a:pt x="121" y="348"/>
                  </a:lnTo>
                  <a:lnTo>
                    <a:pt x="128" y="364"/>
                  </a:lnTo>
                  <a:lnTo>
                    <a:pt x="150" y="458"/>
                  </a:lnTo>
                  <a:lnTo>
                    <a:pt x="154" y="470"/>
                  </a:lnTo>
                  <a:lnTo>
                    <a:pt x="159" y="480"/>
                  </a:lnTo>
                  <a:lnTo>
                    <a:pt x="164" y="492"/>
                  </a:lnTo>
                  <a:lnTo>
                    <a:pt x="169" y="503"/>
                  </a:lnTo>
                  <a:lnTo>
                    <a:pt x="174" y="513"/>
                  </a:lnTo>
                  <a:lnTo>
                    <a:pt x="179" y="525"/>
                  </a:lnTo>
                  <a:lnTo>
                    <a:pt x="183" y="537"/>
                  </a:lnTo>
                  <a:lnTo>
                    <a:pt x="187" y="548"/>
                  </a:lnTo>
                  <a:lnTo>
                    <a:pt x="168" y="532"/>
                  </a:lnTo>
                  <a:lnTo>
                    <a:pt x="156" y="512"/>
                  </a:lnTo>
                  <a:lnTo>
                    <a:pt x="146" y="490"/>
                  </a:lnTo>
                  <a:lnTo>
                    <a:pt x="139" y="469"/>
                  </a:lnTo>
                  <a:lnTo>
                    <a:pt x="134" y="444"/>
                  </a:lnTo>
                  <a:lnTo>
                    <a:pt x="128" y="421"/>
                  </a:lnTo>
                  <a:lnTo>
                    <a:pt x="120" y="399"/>
                  </a:lnTo>
                  <a:lnTo>
                    <a:pt x="109" y="379"/>
                  </a:lnTo>
                  <a:lnTo>
                    <a:pt x="93" y="365"/>
                  </a:lnTo>
                  <a:lnTo>
                    <a:pt x="80" y="350"/>
                  </a:lnTo>
                  <a:lnTo>
                    <a:pt x="67" y="334"/>
                  </a:lnTo>
                  <a:lnTo>
                    <a:pt x="55" y="318"/>
                  </a:lnTo>
                  <a:lnTo>
                    <a:pt x="45" y="302"/>
                  </a:lnTo>
                  <a:lnTo>
                    <a:pt x="32" y="285"/>
                  </a:lnTo>
                  <a:lnTo>
                    <a:pt x="20" y="270"/>
                  </a:lnTo>
                  <a:lnTo>
                    <a:pt x="5" y="255"/>
                  </a:lnTo>
                  <a:lnTo>
                    <a:pt x="2" y="250"/>
                  </a:lnTo>
                  <a:lnTo>
                    <a:pt x="1" y="243"/>
                  </a:lnTo>
                  <a:lnTo>
                    <a:pt x="1" y="237"/>
                  </a:lnTo>
                  <a:lnTo>
                    <a:pt x="0" y="230"/>
                  </a:lnTo>
                  <a:lnTo>
                    <a:pt x="2" y="242"/>
                  </a:lnTo>
                  <a:lnTo>
                    <a:pt x="7" y="252"/>
                  </a:lnTo>
                  <a:lnTo>
                    <a:pt x="13" y="261"/>
                  </a:lnTo>
                  <a:lnTo>
                    <a:pt x="21" y="269"/>
                  </a:lnTo>
                  <a:lnTo>
                    <a:pt x="29" y="277"/>
                  </a:lnTo>
                  <a:lnTo>
                    <a:pt x="38" y="284"/>
                  </a:lnTo>
                  <a:lnTo>
                    <a:pt x="48" y="290"/>
                  </a:lnTo>
                  <a:lnTo>
                    <a:pt x="58" y="295"/>
                  </a:lnTo>
                  <a:lnTo>
                    <a:pt x="93" y="337"/>
                  </a:lnTo>
                  <a:lnTo>
                    <a:pt x="89" y="321"/>
                  </a:lnTo>
                  <a:lnTo>
                    <a:pt x="82" y="305"/>
                  </a:lnTo>
                  <a:lnTo>
                    <a:pt x="74" y="290"/>
                  </a:lnTo>
                  <a:lnTo>
                    <a:pt x="68" y="274"/>
                  </a:lnTo>
                  <a:lnTo>
                    <a:pt x="61" y="249"/>
                  </a:lnTo>
                  <a:lnTo>
                    <a:pt x="56" y="222"/>
                  </a:lnTo>
                  <a:lnTo>
                    <a:pt x="52" y="197"/>
                  </a:lnTo>
                  <a:lnTo>
                    <a:pt x="48" y="170"/>
                  </a:lnTo>
                  <a:lnTo>
                    <a:pt x="43" y="149"/>
                  </a:lnTo>
                  <a:lnTo>
                    <a:pt x="37" y="129"/>
                  </a:lnTo>
                  <a:lnTo>
                    <a:pt x="31" y="107"/>
                  </a:lnTo>
                  <a:lnTo>
                    <a:pt x="25" y="86"/>
                  </a:lnTo>
                  <a:lnTo>
                    <a:pt x="20" y="65"/>
                  </a:lnTo>
                  <a:lnTo>
                    <a:pt x="15" y="44"/>
                  </a:lnTo>
                  <a:lnTo>
                    <a:pt x="10" y="22"/>
                  </a:lnTo>
                  <a:lnTo>
                    <a:pt x="8" y="0"/>
                  </a:lnTo>
                  <a:lnTo>
                    <a:pt x="15" y="16"/>
                  </a:lnTo>
                  <a:lnTo>
                    <a:pt x="18" y="32"/>
                  </a:lnTo>
                  <a:lnTo>
                    <a:pt x="22" y="48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65" name="Freeform 1155"/>
            <p:cNvSpPr>
              <a:spLocks/>
            </p:cNvSpPr>
            <p:nvPr/>
          </p:nvSpPr>
          <p:spPr bwMode="auto">
            <a:xfrm>
              <a:off x="1869" y="1423"/>
              <a:ext cx="8" cy="8"/>
            </a:xfrm>
            <a:custGeom>
              <a:avLst/>
              <a:gdLst>
                <a:gd name="T0" fmla="*/ 0 w 31"/>
                <a:gd name="T1" fmla="*/ 0 h 23"/>
                <a:gd name="T2" fmla="*/ 0 w 31"/>
                <a:gd name="T3" fmla="*/ 0 h 23"/>
                <a:gd name="T4" fmla="*/ 0 w 31"/>
                <a:gd name="T5" fmla="*/ 0 h 23"/>
                <a:gd name="T6" fmla="*/ 0 w 31"/>
                <a:gd name="T7" fmla="*/ 0 h 23"/>
                <a:gd name="T8" fmla="*/ 0 w 31"/>
                <a:gd name="T9" fmla="*/ 0 h 23"/>
                <a:gd name="T10" fmla="*/ 0 w 31"/>
                <a:gd name="T11" fmla="*/ 0 h 23"/>
                <a:gd name="T12" fmla="*/ 0 w 31"/>
                <a:gd name="T13" fmla="*/ 0 h 23"/>
                <a:gd name="T14" fmla="*/ 0 w 31"/>
                <a:gd name="T15" fmla="*/ 0 h 23"/>
                <a:gd name="T16" fmla="*/ 0 w 31"/>
                <a:gd name="T17" fmla="*/ 0 h 23"/>
                <a:gd name="T18" fmla="*/ 0 w 31"/>
                <a:gd name="T19" fmla="*/ 0 h 23"/>
                <a:gd name="T20" fmla="*/ 0 w 31"/>
                <a:gd name="T21" fmla="*/ 0 h 23"/>
                <a:gd name="T22" fmla="*/ 0 w 31"/>
                <a:gd name="T23" fmla="*/ 0 h 23"/>
                <a:gd name="T24" fmla="*/ 0 w 31"/>
                <a:gd name="T25" fmla="*/ 0 h 23"/>
                <a:gd name="T26" fmla="*/ 0 w 31"/>
                <a:gd name="T27" fmla="*/ 0 h 23"/>
                <a:gd name="T28" fmla="*/ 0 w 31"/>
                <a:gd name="T29" fmla="*/ 0 h 23"/>
                <a:gd name="T30" fmla="*/ 0 w 31"/>
                <a:gd name="T31" fmla="*/ 0 h 23"/>
                <a:gd name="T32" fmla="*/ 0 w 31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23">
                  <a:moveTo>
                    <a:pt x="31" y="6"/>
                  </a:moveTo>
                  <a:lnTo>
                    <a:pt x="29" y="10"/>
                  </a:lnTo>
                  <a:lnTo>
                    <a:pt x="27" y="15"/>
                  </a:lnTo>
                  <a:lnTo>
                    <a:pt x="23" y="20"/>
                  </a:lnTo>
                  <a:lnTo>
                    <a:pt x="18" y="22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3" y="21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8"/>
                  </a:lnTo>
                  <a:lnTo>
                    <a:pt x="5" y="5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2"/>
                  </a:lnTo>
                  <a:lnTo>
                    <a:pt x="31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66" name="Freeform 1156"/>
            <p:cNvSpPr>
              <a:spLocks/>
            </p:cNvSpPr>
            <p:nvPr/>
          </p:nvSpPr>
          <p:spPr bwMode="auto">
            <a:xfrm>
              <a:off x="1904" y="1425"/>
              <a:ext cx="7" cy="10"/>
            </a:xfrm>
            <a:custGeom>
              <a:avLst/>
              <a:gdLst>
                <a:gd name="T0" fmla="*/ 0 w 26"/>
                <a:gd name="T1" fmla="*/ 0 h 32"/>
                <a:gd name="T2" fmla="*/ 0 w 26"/>
                <a:gd name="T3" fmla="*/ 0 h 32"/>
                <a:gd name="T4" fmla="*/ 0 w 26"/>
                <a:gd name="T5" fmla="*/ 0 h 32"/>
                <a:gd name="T6" fmla="*/ 0 w 26"/>
                <a:gd name="T7" fmla="*/ 0 h 32"/>
                <a:gd name="T8" fmla="*/ 0 w 26"/>
                <a:gd name="T9" fmla="*/ 0 h 32"/>
                <a:gd name="T10" fmla="*/ 0 w 26"/>
                <a:gd name="T11" fmla="*/ 0 h 32"/>
                <a:gd name="T12" fmla="*/ 0 w 26"/>
                <a:gd name="T13" fmla="*/ 0 h 32"/>
                <a:gd name="T14" fmla="*/ 0 w 26"/>
                <a:gd name="T15" fmla="*/ 0 h 32"/>
                <a:gd name="T16" fmla="*/ 0 w 26"/>
                <a:gd name="T17" fmla="*/ 0 h 32"/>
                <a:gd name="T18" fmla="*/ 0 w 26"/>
                <a:gd name="T19" fmla="*/ 0 h 32"/>
                <a:gd name="T20" fmla="*/ 0 w 26"/>
                <a:gd name="T21" fmla="*/ 0 h 32"/>
                <a:gd name="T22" fmla="*/ 0 w 26"/>
                <a:gd name="T23" fmla="*/ 0 h 32"/>
                <a:gd name="T24" fmla="*/ 0 w 26"/>
                <a:gd name="T25" fmla="*/ 0 h 32"/>
                <a:gd name="T26" fmla="*/ 0 w 26"/>
                <a:gd name="T27" fmla="*/ 0 h 32"/>
                <a:gd name="T28" fmla="*/ 0 w 26"/>
                <a:gd name="T29" fmla="*/ 0 h 32"/>
                <a:gd name="T30" fmla="*/ 0 w 26"/>
                <a:gd name="T31" fmla="*/ 0 h 32"/>
                <a:gd name="T32" fmla="*/ 0 w 26"/>
                <a:gd name="T33" fmla="*/ 0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32">
                  <a:moveTo>
                    <a:pt x="26" y="8"/>
                  </a:moveTo>
                  <a:lnTo>
                    <a:pt x="26" y="15"/>
                  </a:lnTo>
                  <a:lnTo>
                    <a:pt x="23" y="21"/>
                  </a:lnTo>
                  <a:lnTo>
                    <a:pt x="19" y="26"/>
                  </a:lnTo>
                  <a:lnTo>
                    <a:pt x="13" y="31"/>
                  </a:lnTo>
                  <a:lnTo>
                    <a:pt x="8" y="32"/>
                  </a:lnTo>
                  <a:lnTo>
                    <a:pt x="5" y="30"/>
                  </a:lnTo>
                  <a:lnTo>
                    <a:pt x="2" y="26"/>
                  </a:lnTo>
                  <a:lnTo>
                    <a:pt x="0" y="21"/>
                  </a:lnTo>
                  <a:lnTo>
                    <a:pt x="2" y="16"/>
                  </a:lnTo>
                  <a:lnTo>
                    <a:pt x="3" y="9"/>
                  </a:lnTo>
                  <a:lnTo>
                    <a:pt x="5" y="4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1"/>
                  </a:lnTo>
                  <a:lnTo>
                    <a:pt x="23" y="4"/>
                  </a:lnTo>
                  <a:lnTo>
                    <a:pt x="26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67" name="Freeform 1157"/>
            <p:cNvSpPr>
              <a:spLocks/>
            </p:cNvSpPr>
            <p:nvPr/>
          </p:nvSpPr>
          <p:spPr bwMode="auto">
            <a:xfrm>
              <a:off x="1917" y="1435"/>
              <a:ext cx="9" cy="7"/>
            </a:xfrm>
            <a:custGeom>
              <a:avLst/>
              <a:gdLst>
                <a:gd name="T0" fmla="*/ 0 w 33"/>
                <a:gd name="T1" fmla="*/ 0 h 23"/>
                <a:gd name="T2" fmla="*/ 0 w 33"/>
                <a:gd name="T3" fmla="*/ 0 h 23"/>
                <a:gd name="T4" fmla="*/ 0 w 33"/>
                <a:gd name="T5" fmla="*/ 0 h 23"/>
                <a:gd name="T6" fmla="*/ 0 w 33"/>
                <a:gd name="T7" fmla="*/ 0 h 23"/>
                <a:gd name="T8" fmla="*/ 0 w 33"/>
                <a:gd name="T9" fmla="*/ 0 h 23"/>
                <a:gd name="T10" fmla="*/ 0 w 33"/>
                <a:gd name="T11" fmla="*/ 0 h 23"/>
                <a:gd name="T12" fmla="*/ 0 w 33"/>
                <a:gd name="T13" fmla="*/ 0 h 23"/>
                <a:gd name="T14" fmla="*/ 0 w 33"/>
                <a:gd name="T15" fmla="*/ 0 h 23"/>
                <a:gd name="T16" fmla="*/ 0 w 33"/>
                <a:gd name="T17" fmla="*/ 0 h 23"/>
                <a:gd name="T18" fmla="*/ 0 w 33"/>
                <a:gd name="T19" fmla="*/ 0 h 23"/>
                <a:gd name="T20" fmla="*/ 0 w 33"/>
                <a:gd name="T21" fmla="*/ 0 h 23"/>
                <a:gd name="T22" fmla="*/ 0 w 33"/>
                <a:gd name="T23" fmla="*/ 0 h 23"/>
                <a:gd name="T24" fmla="*/ 0 w 33"/>
                <a:gd name="T25" fmla="*/ 0 h 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" h="23">
                  <a:moveTo>
                    <a:pt x="33" y="2"/>
                  </a:moveTo>
                  <a:lnTo>
                    <a:pt x="31" y="8"/>
                  </a:lnTo>
                  <a:lnTo>
                    <a:pt x="28" y="13"/>
                  </a:lnTo>
                  <a:lnTo>
                    <a:pt x="23" y="18"/>
                  </a:lnTo>
                  <a:lnTo>
                    <a:pt x="17" y="23"/>
                  </a:lnTo>
                  <a:lnTo>
                    <a:pt x="11" y="23"/>
                  </a:lnTo>
                  <a:lnTo>
                    <a:pt x="7" y="19"/>
                  </a:lnTo>
                  <a:lnTo>
                    <a:pt x="3" y="14"/>
                  </a:lnTo>
                  <a:lnTo>
                    <a:pt x="0" y="10"/>
                  </a:lnTo>
                  <a:lnTo>
                    <a:pt x="8" y="6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33" y="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68" name="Freeform 1158"/>
            <p:cNvSpPr>
              <a:spLocks/>
            </p:cNvSpPr>
            <p:nvPr/>
          </p:nvSpPr>
          <p:spPr bwMode="auto">
            <a:xfrm>
              <a:off x="1886" y="1436"/>
              <a:ext cx="4" cy="4"/>
            </a:xfrm>
            <a:custGeom>
              <a:avLst/>
              <a:gdLst>
                <a:gd name="T0" fmla="*/ 0 w 15"/>
                <a:gd name="T1" fmla="*/ 0 h 13"/>
                <a:gd name="T2" fmla="*/ 0 w 15"/>
                <a:gd name="T3" fmla="*/ 0 h 13"/>
                <a:gd name="T4" fmla="*/ 0 w 15"/>
                <a:gd name="T5" fmla="*/ 0 h 13"/>
                <a:gd name="T6" fmla="*/ 0 w 15"/>
                <a:gd name="T7" fmla="*/ 0 h 13"/>
                <a:gd name="T8" fmla="*/ 0 w 15"/>
                <a:gd name="T9" fmla="*/ 0 h 13"/>
                <a:gd name="T10" fmla="*/ 0 w 15"/>
                <a:gd name="T11" fmla="*/ 0 h 13"/>
                <a:gd name="T12" fmla="*/ 0 w 15"/>
                <a:gd name="T13" fmla="*/ 0 h 13"/>
                <a:gd name="T14" fmla="*/ 0 w 15"/>
                <a:gd name="T15" fmla="*/ 0 h 13"/>
                <a:gd name="T16" fmla="*/ 0 w 15"/>
                <a:gd name="T17" fmla="*/ 0 h 13"/>
                <a:gd name="T18" fmla="*/ 0 w 15"/>
                <a:gd name="T19" fmla="*/ 0 h 13"/>
                <a:gd name="T20" fmla="*/ 0 w 15"/>
                <a:gd name="T21" fmla="*/ 0 h 13"/>
                <a:gd name="T22" fmla="*/ 0 w 15"/>
                <a:gd name="T23" fmla="*/ 0 h 13"/>
                <a:gd name="T24" fmla="*/ 0 w 15"/>
                <a:gd name="T25" fmla="*/ 0 h 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5" h="13">
                  <a:moveTo>
                    <a:pt x="14" y="1"/>
                  </a:moveTo>
                  <a:lnTo>
                    <a:pt x="15" y="5"/>
                  </a:lnTo>
                  <a:lnTo>
                    <a:pt x="14" y="7"/>
                  </a:lnTo>
                  <a:lnTo>
                    <a:pt x="13" y="10"/>
                  </a:lnTo>
                  <a:lnTo>
                    <a:pt x="13" y="13"/>
                  </a:lnTo>
                  <a:lnTo>
                    <a:pt x="9" y="13"/>
                  </a:lnTo>
                  <a:lnTo>
                    <a:pt x="7" y="10"/>
                  </a:lnTo>
                  <a:lnTo>
                    <a:pt x="4" y="9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1"/>
                  </a:lnTo>
                  <a:lnTo>
                    <a:pt x="10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69" name="Freeform 1159"/>
            <p:cNvSpPr>
              <a:spLocks/>
            </p:cNvSpPr>
            <p:nvPr/>
          </p:nvSpPr>
          <p:spPr bwMode="auto">
            <a:xfrm>
              <a:off x="1888" y="1443"/>
              <a:ext cx="12" cy="12"/>
            </a:xfrm>
            <a:custGeom>
              <a:avLst/>
              <a:gdLst>
                <a:gd name="T0" fmla="*/ 0 w 43"/>
                <a:gd name="T1" fmla="*/ 0 h 36"/>
                <a:gd name="T2" fmla="*/ 0 w 43"/>
                <a:gd name="T3" fmla="*/ 0 h 36"/>
                <a:gd name="T4" fmla="*/ 0 w 43"/>
                <a:gd name="T5" fmla="*/ 0 h 36"/>
                <a:gd name="T6" fmla="*/ 0 w 43"/>
                <a:gd name="T7" fmla="*/ 0 h 36"/>
                <a:gd name="T8" fmla="*/ 0 w 43"/>
                <a:gd name="T9" fmla="*/ 0 h 36"/>
                <a:gd name="T10" fmla="*/ 0 w 43"/>
                <a:gd name="T11" fmla="*/ 0 h 36"/>
                <a:gd name="T12" fmla="*/ 0 w 43"/>
                <a:gd name="T13" fmla="*/ 0 h 36"/>
                <a:gd name="T14" fmla="*/ 0 w 43"/>
                <a:gd name="T15" fmla="*/ 0 h 36"/>
                <a:gd name="T16" fmla="*/ 0 w 43"/>
                <a:gd name="T17" fmla="*/ 0 h 36"/>
                <a:gd name="T18" fmla="*/ 0 w 43"/>
                <a:gd name="T19" fmla="*/ 0 h 36"/>
                <a:gd name="T20" fmla="*/ 0 w 43"/>
                <a:gd name="T21" fmla="*/ 0 h 36"/>
                <a:gd name="T22" fmla="*/ 0 w 43"/>
                <a:gd name="T23" fmla="*/ 0 h 36"/>
                <a:gd name="T24" fmla="*/ 0 w 43"/>
                <a:gd name="T25" fmla="*/ 0 h 36"/>
                <a:gd name="T26" fmla="*/ 0 w 43"/>
                <a:gd name="T27" fmla="*/ 0 h 36"/>
                <a:gd name="T28" fmla="*/ 0 w 43"/>
                <a:gd name="T29" fmla="*/ 0 h 36"/>
                <a:gd name="T30" fmla="*/ 0 w 43"/>
                <a:gd name="T31" fmla="*/ 0 h 36"/>
                <a:gd name="T32" fmla="*/ 0 w 43"/>
                <a:gd name="T33" fmla="*/ 0 h 36"/>
                <a:gd name="T34" fmla="*/ 0 w 43"/>
                <a:gd name="T35" fmla="*/ 0 h 36"/>
                <a:gd name="T36" fmla="*/ 0 w 43"/>
                <a:gd name="T37" fmla="*/ 0 h 36"/>
                <a:gd name="T38" fmla="*/ 0 w 43"/>
                <a:gd name="T39" fmla="*/ 0 h 36"/>
                <a:gd name="T40" fmla="*/ 0 w 43"/>
                <a:gd name="T41" fmla="*/ 0 h 36"/>
                <a:gd name="T42" fmla="*/ 0 w 43"/>
                <a:gd name="T43" fmla="*/ 0 h 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3" h="36">
                  <a:moveTo>
                    <a:pt x="43" y="3"/>
                  </a:moveTo>
                  <a:lnTo>
                    <a:pt x="42" y="12"/>
                  </a:lnTo>
                  <a:lnTo>
                    <a:pt x="39" y="17"/>
                  </a:lnTo>
                  <a:lnTo>
                    <a:pt x="35" y="23"/>
                  </a:lnTo>
                  <a:lnTo>
                    <a:pt x="29" y="29"/>
                  </a:lnTo>
                  <a:lnTo>
                    <a:pt x="23" y="32"/>
                  </a:lnTo>
                  <a:lnTo>
                    <a:pt x="18" y="35"/>
                  </a:lnTo>
                  <a:lnTo>
                    <a:pt x="11" y="36"/>
                  </a:lnTo>
                  <a:lnTo>
                    <a:pt x="4" y="35"/>
                  </a:lnTo>
                  <a:lnTo>
                    <a:pt x="1" y="32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0" y="14"/>
                  </a:lnTo>
                  <a:lnTo>
                    <a:pt x="13" y="9"/>
                  </a:lnTo>
                  <a:lnTo>
                    <a:pt x="18" y="6"/>
                  </a:lnTo>
                  <a:lnTo>
                    <a:pt x="23" y="2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39" y="0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70" name="Freeform 1160"/>
            <p:cNvSpPr>
              <a:spLocks/>
            </p:cNvSpPr>
            <p:nvPr/>
          </p:nvSpPr>
          <p:spPr bwMode="auto">
            <a:xfrm>
              <a:off x="1909" y="1445"/>
              <a:ext cx="6" cy="13"/>
            </a:xfrm>
            <a:custGeom>
              <a:avLst/>
              <a:gdLst>
                <a:gd name="T0" fmla="*/ 0 w 23"/>
                <a:gd name="T1" fmla="*/ 0 h 39"/>
                <a:gd name="T2" fmla="*/ 0 w 23"/>
                <a:gd name="T3" fmla="*/ 0 h 39"/>
                <a:gd name="T4" fmla="*/ 0 w 23"/>
                <a:gd name="T5" fmla="*/ 0 h 39"/>
                <a:gd name="T6" fmla="*/ 0 w 23"/>
                <a:gd name="T7" fmla="*/ 0 h 39"/>
                <a:gd name="T8" fmla="*/ 0 w 23"/>
                <a:gd name="T9" fmla="*/ 0 h 39"/>
                <a:gd name="T10" fmla="*/ 0 w 23"/>
                <a:gd name="T11" fmla="*/ 0 h 39"/>
                <a:gd name="T12" fmla="*/ 0 w 23"/>
                <a:gd name="T13" fmla="*/ 0 h 39"/>
                <a:gd name="T14" fmla="*/ 0 w 23"/>
                <a:gd name="T15" fmla="*/ 0 h 39"/>
                <a:gd name="T16" fmla="*/ 0 w 23"/>
                <a:gd name="T17" fmla="*/ 0 h 39"/>
                <a:gd name="T18" fmla="*/ 0 w 23"/>
                <a:gd name="T19" fmla="*/ 0 h 39"/>
                <a:gd name="T20" fmla="*/ 0 w 23"/>
                <a:gd name="T21" fmla="*/ 0 h 39"/>
                <a:gd name="T22" fmla="*/ 0 w 23"/>
                <a:gd name="T23" fmla="*/ 0 h 39"/>
                <a:gd name="T24" fmla="*/ 0 w 23"/>
                <a:gd name="T25" fmla="*/ 0 h 3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" h="39">
                  <a:moveTo>
                    <a:pt x="23" y="18"/>
                  </a:moveTo>
                  <a:lnTo>
                    <a:pt x="23" y="24"/>
                  </a:lnTo>
                  <a:lnTo>
                    <a:pt x="21" y="30"/>
                  </a:lnTo>
                  <a:lnTo>
                    <a:pt x="16" y="36"/>
                  </a:lnTo>
                  <a:lnTo>
                    <a:pt x="10" y="39"/>
                  </a:lnTo>
                  <a:lnTo>
                    <a:pt x="0" y="34"/>
                  </a:lnTo>
                  <a:lnTo>
                    <a:pt x="0" y="24"/>
                  </a:lnTo>
                  <a:lnTo>
                    <a:pt x="2" y="13"/>
                  </a:lnTo>
                  <a:lnTo>
                    <a:pt x="2" y="0"/>
                  </a:lnTo>
                  <a:lnTo>
                    <a:pt x="9" y="2"/>
                  </a:lnTo>
                  <a:lnTo>
                    <a:pt x="15" y="7"/>
                  </a:lnTo>
                  <a:lnTo>
                    <a:pt x="19" y="11"/>
                  </a:lnTo>
                  <a:lnTo>
                    <a:pt x="23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71" name="Freeform 1161"/>
            <p:cNvSpPr>
              <a:spLocks/>
            </p:cNvSpPr>
            <p:nvPr/>
          </p:nvSpPr>
          <p:spPr bwMode="auto">
            <a:xfrm>
              <a:off x="1630" y="1449"/>
              <a:ext cx="12" cy="10"/>
            </a:xfrm>
            <a:custGeom>
              <a:avLst/>
              <a:gdLst>
                <a:gd name="T0" fmla="*/ 0 w 45"/>
                <a:gd name="T1" fmla="*/ 0 h 31"/>
                <a:gd name="T2" fmla="*/ 0 w 45"/>
                <a:gd name="T3" fmla="*/ 0 h 31"/>
                <a:gd name="T4" fmla="*/ 0 w 45"/>
                <a:gd name="T5" fmla="*/ 0 h 31"/>
                <a:gd name="T6" fmla="*/ 0 w 45"/>
                <a:gd name="T7" fmla="*/ 0 h 31"/>
                <a:gd name="T8" fmla="*/ 0 w 45"/>
                <a:gd name="T9" fmla="*/ 0 h 31"/>
                <a:gd name="T10" fmla="*/ 0 w 45"/>
                <a:gd name="T11" fmla="*/ 0 h 31"/>
                <a:gd name="T12" fmla="*/ 0 w 45"/>
                <a:gd name="T13" fmla="*/ 0 h 31"/>
                <a:gd name="T14" fmla="*/ 0 w 45"/>
                <a:gd name="T15" fmla="*/ 0 h 31"/>
                <a:gd name="T16" fmla="*/ 0 w 45"/>
                <a:gd name="T17" fmla="*/ 0 h 31"/>
                <a:gd name="T18" fmla="*/ 0 w 45"/>
                <a:gd name="T19" fmla="*/ 0 h 31"/>
                <a:gd name="T20" fmla="*/ 0 w 45"/>
                <a:gd name="T21" fmla="*/ 0 h 31"/>
                <a:gd name="T22" fmla="*/ 0 w 45"/>
                <a:gd name="T23" fmla="*/ 0 h 31"/>
                <a:gd name="T24" fmla="*/ 0 w 45"/>
                <a:gd name="T25" fmla="*/ 0 h 31"/>
                <a:gd name="T26" fmla="*/ 0 w 45"/>
                <a:gd name="T27" fmla="*/ 0 h 31"/>
                <a:gd name="T28" fmla="*/ 0 w 45"/>
                <a:gd name="T29" fmla="*/ 0 h 31"/>
                <a:gd name="T30" fmla="*/ 0 w 45"/>
                <a:gd name="T31" fmla="*/ 0 h 31"/>
                <a:gd name="T32" fmla="*/ 0 w 45"/>
                <a:gd name="T33" fmla="*/ 0 h 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31">
                  <a:moveTo>
                    <a:pt x="45" y="9"/>
                  </a:moveTo>
                  <a:lnTo>
                    <a:pt x="39" y="16"/>
                  </a:lnTo>
                  <a:lnTo>
                    <a:pt x="32" y="23"/>
                  </a:lnTo>
                  <a:lnTo>
                    <a:pt x="23" y="29"/>
                  </a:lnTo>
                  <a:lnTo>
                    <a:pt x="14" y="31"/>
                  </a:lnTo>
                  <a:lnTo>
                    <a:pt x="9" y="30"/>
                  </a:lnTo>
                  <a:lnTo>
                    <a:pt x="6" y="29"/>
                  </a:lnTo>
                  <a:lnTo>
                    <a:pt x="2" y="27"/>
                  </a:lnTo>
                  <a:lnTo>
                    <a:pt x="0" y="22"/>
                  </a:lnTo>
                  <a:lnTo>
                    <a:pt x="0" y="15"/>
                  </a:lnTo>
                  <a:lnTo>
                    <a:pt x="3" y="11"/>
                  </a:lnTo>
                  <a:lnTo>
                    <a:pt x="8" y="6"/>
                  </a:lnTo>
                  <a:lnTo>
                    <a:pt x="14" y="3"/>
                  </a:lnTo>
                  <a:lnTo>
                    <a:pt x="22" y="0"/>
                  </a:lnTo>
                  <a:lnTo>
                    <a:pt x="30" y="3"/>
                  </a:lnTo>
                  <a:lnTo>
                    <a:pt x="37" y="7"/>
                  </a:lnTo>
                  <a:lnTo>
                    <a:pt x="45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72" name="Freeform 1162"/>
            <p:cNvSpPr>
              <a:spLocks/>
            </p:cNvSpPr>
            <p:nvPr/>
          </p:nvSpPr>
          <p:spPr bwMode="auto">
            <a:xfrm>
              <a:off x="1735" y="1451"/>
              <a:ext cx="9" cy="9"/>
            </a:xfrm>
            <a:custGeom>
              <a:avLst/>
              <a:gdLst>
                <a:gd name="T0" fmla="*/ 0 w 32"/>
                <a:gd name="T1" fmla="*/ 0 h 27"/>
                <a:gd name="T2" fmla="*/ 0 w 32"/>
                <a:gd name="T3" fmla="*/ 0 h 27"/>
                <a:gd name="T4" fmla="*/ 0 w 32"/>
                <a:gd name="T5" fmla="*/ 0 h 27"/>
                <a:gd name="T6" fmla="*/ 0 w 32"/>
                <a:gd name="T7" fmla="*/ 0 h 27"/>
                <a:gd name="T8" fmla="*/ 0 w 32"/>
                <a:gd name="T9" fmla="*/ 0 h 27"/>
                <a:gd name="T10" fmla="*/ 0 w 32"/>
                <a:gd name="T11" fmla="*/ 0 h 27"/>
                <a:gd name="T12" fmla="*/ 0 w 32"/>
                <a:gd name="T13" fmla="*/ 0 h 27"/>
                <a:gd name="T14" fmla="*/ 0 w 32"/>
                <a:gd name="T15" fmla="*/ 0 h 27"/>
                <a:gd name="T16" fmla="*/ 0 w 32"/>
                <a:gd name="T17" fmla="*/ 0 h 27"/>
                <a:gd name="T18" fmla="*/ 0 w 32"/>
                <a:gd name="T19" fmla="*/ 0 h 27"/>
                <a:gd name="T20" fmla="*/ 0 w 32"/>
                <a:gd name="T21" fmla="*/ 0 h 27"/>
                <a:gd name="T22" fmla="*/ 0 w 32"/>
                <a:gd name="T23" fmla="*/ 0 h 27"/>
                <a:gd name="T24" fmla="*/ 0 w 32"/>
                <a:gd name="T25" fmla="*/ 0 h 27"/>
                <a:gd name="T26" fmla="*/ 0 w 32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2" h="27">
                  <a:moveTo>
                    <a:pt x="32" y="11"/>
                  </a:moveTo>
                  <a:lnTo>
                    <a:pt x="32" y="16"/>
                  </a:lnTo>
                  <a:lnTo>
                    <a:pt x="29" y="20"/>
                  </a:lnTo>
                  <a:lnTo>
                    <a:pt x="23" y="23"/>
                  </a:lnTo>
                  <a:lnTo>
                    <a:pt x="18" y="26"/>
                  </a:lnTo>
                  <a:lnTo>
                    <a:pt x="11" y="27"/>
                  </a:lnTo>
                  <a:lnTo>
                    <a:pt x="6" y="24"/>
                  </a:lnTo>
                  <a:lnTo>
                    <a:pt x="1" y="21"/>
                  </a:lnTo>
                  <a:lnTo>
                    <a:pt x="0" y="15"/>
                  </a:lnTo>
                  <a:lnTo>
                    <a:pt x="0" y="0"/>
                  </a:lnTo>
                  <a:lnTo>
                    <a:pt x="9" y="1"/>
                  </a:lnTo>
                  <a:lnTo>
                    <a:pt x="18" y="1"/>
                  </a:lnTo>
                  <a:lnTo>
                    <a:pt x="26" y="4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73" name="Freeform 1163"/>
            <p:cNvSpPr>
              <a:spLocks/>
            </p:cNvSpPr>
            <p:nvPr/>
          </p:nvSpPr>
          <p:spPr bwMode="auto">
            <a:xfrm>
              <a:off x="1615" y="1458"/>
              <a:ext cx="7" cy="18"/>
            </a:xfrm>
            <a:custGeom>
              <a:avLst/>
              <a:gdLst>
                <a:gd name="T0" fmla="*/ 0 w 30"/>
                <a:gd name="T1" fmla="*/ 0 h 56"/>
                <a:gd name="T2" fmla="*/ 0 w 30"/>
                <a:gd name="T3" fmla="*/ 0 h 56"/>
                <a:gd name="T4" fmla="*/ 0 w 30"/>
                <a:gd name="T5" fmla="*/ 0 h 56"/>
                <a:gd name="T6" fmla="*/ 0 w 30"/>
                <a:gd name="T7" fmla="*/ 0 h 56"/>
                <a:gd name="T8" fmla="*/ 0 w 30"/>
                <a:gd name="T9" fmla="*/ 0 h 56"/>
                <a:gd name="T10" fmla="*/ 0 w 30"/>
                <a:gd name="T11" fmla="*/ 0 h 56"/>
                <a:gd name="T12" fmla="*/ 0 w 30"/>
                <a:gd name="T13" fmla="*/ 0 h 56"/>
                <a:gd name="T14" fmla="*/ 0 w 30"/>
                <a:gd name="T15" fmla="*/ 0 h 56"/>
                <a:gd name="T16" fmla="*/ 0 w 30"/>
                <a:gd name="T17" fmla="*/ 0 h 56"/>
                <a:gd name="T18" fmla="*/ 0 w 30"/>
                <a:gd name="T19" fmla="*/ 0 h 56"/>
                <a:gd name="T20" fmla="*/ 0 w 30"/>
                <a:gd name="T21" fmla="*/ 0 h 56"/>
                <a:gd name="T22" fmla="*/ 0 w 30"/>
                <a:gd name="T23" fmla="*/ 0 h 56"/>
                <a:gd name="T24" fmla="*/ 0 w 30"/>
                <a:gd name="T25" fmla="*/ 0 h 56"/>
                <a:gd name="T26" fmla="*/ 0 w 30"/>
                <a:gd name="T27" fmla="*/ 0 h 56"/>
                <a:gd name="T28" fmla="*/ 0 w 30"/>
                <a:gd name="T29" fmla="*/ 0 h 56"/>
                <a:gd name="T30" fmla="*/ 0 w 30"/>
                <a:gd name="T31" fmla="*/ 0 h 56"/>
                <a:gd name="T32" fmla="*/ 0 w 30"/>
                <a:gd name="T33" fmla="*/ 0 h 56"/>
                <a:gd name="T34" fmla="*/ 0 w 30"/>
                <a:gd name="T35" fmla="*/ 0 h 56"/>
                <a:gd name="T36" fmla="*/ 0 w 30"/>
                <a:gd name="T37" fmla="*/ 0 h 56"/>
                <a:gd name="T38" fmla="*/ 0 w 30"/>
                <a:gd name="T39" fmla="*/ 0 h 56"/>
                <a:gd name="T40" fmla="*/ 0 w 30"/>
                <a:gd name="T41" fmla="*/ 0 h 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0" h="56">
                  <a:moveTo>
                    <a:pt x="30" y="4"/>
                  </a:moveTo>
                  <a:lnTo>
                    <a:pt x="30" y="17"/>
                  </a:lnTo>
                  <a:lnTo>
                    <a:pt x="28" y="30"/>
                  </a:lnTo>
                  <a:lnTo>
                    <a:pt x="26" y="41"/>
                  </a:lnTo>
                  <a:lnTo>
                    <a:pt x="22" y="54"/>
                  </a:lnTo>
                  <a:lnTo>
                    <a:pt x="20" y="56"/>
                  </a:lnTo>
                  <a:lnTo>
                    <a:pt x="16" y="56"/>
                  </a:lnTo>
                  <a:lnTo>
                    <a:pt x="13" y="56"/>
                  </a:lnTo>
                  <a:lnTo>
                    <a:pt x="8" y="55"/>
                  </a:lnTo>
                  <a:lnTo>
                    <a:pt x="4" y="49"/>
                  </a:lnTo>
                  <a:lnTo>
                    <a:pt x="1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3" y="19"/>
                  </a:lnTo>
                  <a:lnTo>
                    <a:pt x="5" y="11"/>
                  </a:lnTo>
                  <a:lnTo>
                    <a:pt x="9" y="4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8" y="1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74" name="Freeform 1164"/>
            <p:cNvSpPr>
              <a:spLocks/>
            </p:cNvSpPr>
            <p:nvPr/>
          </p:nvSpPr>
          <p:spPr bwMode="auto">
            <a:xfrm>
              <a:off x="1697" y="1465"/>
              <a:ext cx="28" cy="99"/>
            </a:xfrm>
            <a:custGeom>
              <a:avLst/>
              <a:gdLst>
                <a:gd name="T0" fmla="*/ 0 w 108"/>
                <a:gd name="T1" fmla="*/ 0 h 297"/>
                <a:gd name="T2" fmla="*/ 0 w 108"/>
                <a:gd name="T3" fmla="*/ 0 h 297"/>
                <a:gd name="T4" fmla="*/ 0 w 108"/>
                <a:gd name="T5" fmla="*/ 0 h 297"/>
                <a:gd name="T6" fmla="*/ 0 w 108"/>
                <a:gd name="T7" fmla="*/ 0 h 297"/>
                <a:gd name="T8" fmla="*/ 0 w 108"/>
                <a:gd name="T9" fmla="*/ 0 h 297"/>
                <a:gd name="T10" fmla="*/ 0 w 108"/>
                <a:gd name="T11" fmla="*/ 0 h 297"/>
                <a:gd name="T12" fmla="*/ 0 w 108"/>
                <a:gd name="T13" fmla="*/ 0 h 297"/>
                <a:gd name="T14" fmla="*/ 0 w 108"/>
                <a:gd name="T15" fmla="*/ 0 h 297"/>
                <a:gd name="T16" fmla="*/ 0 w 108"/>
                <a:gd name="T17" fmla="*/ 0 h 297"/>
                <a:gd name="T18" fmla="*/ 0 w 108"/>
                <a:gd name="T19" fmla="*/ 0 h 297"/>
                <a:gd name="T20" fmla="*/ 0 w 108"/>
                <a:gd name="T21" fmla="*/ 0 h 297"/>
                <a:gd name="T22" fmla="*/ 0 w 108"/>
                <a:gd name="T23" fmla="*/ 0 h 297"/>
                <a:gd name="T24" fmla="*/ 0 w 108"/>
                <a:gd name="T25" fmla="*/ 0 h 297"/>
                <a:gd name="T26" fmla="*/ 0 w 108"/>
                <a:gd name="T27" fmla="*/ 0 h 297"/>
                <a:gd name="T28" fmla="*/ 0 w 108"/>
                <a:gd name="T29" fmla="*/ 0 h 297"/>
                <a:gd name="T30" fmla="*/ 0 w 108"/>
                <a:gd name="T31" fmla="*/ 0 h 297"/>
                <a:gd name="T32" fmla="*/ 0 w 108"/>
                <a:gd name="T33" fmla="*/ 0 h 297"/>
                <a:gd name="T34" fmla="*/ 0 w 108"/>
                <a:gd name="T35" fmla="*/ 0 h 297"/>
                <a:gd name="T36" fmla="*/ 0 w 108"/>
                <a:gd name="T37" fmla="*/ 0 h 297"/>
                <a:gd name="T38" fmla="*/ 0 w 108"/>
                <a:gd name="T39" fmla="*/ 0 h 297"/>
                <a:gd name="T40" fmla="*/ 0 w 108"/>
                <a:gd name="T41" fmla="*/ 0 h 297"/>
                <a:gd name="T42" fmla="*/ 0 w 108"/>
                <a:gd name="T43" fmla="*/ 0 h 297"/>
                <a:gd name="T44" fmla="*/ 0 w 108"/>
                <a:gd name="T45" fmla="*/ 0 h 297"/>
                <a:gd name="T46" fmla="*/ 0 w 108"/>
                <a:gd name="T47" fmla="*/ 0 h 297"/>
                <a:gd name="T48" fmla="*/ 0 w 108"/>
                <a:gd name="T49" fmla="*/ 0 h 297"/>
                <a:gd name="T50" fmla="*/ 0 w 108"/>
                <a:gd name="T51" fmla="*/ 0 h 297"/>
                <a:gd name="T52" fmla="*/ 0 w 108"/>
                <a:gd name="T53" fmla="*/ 0 h 297"/>
                <a:gd name="T54" fmla="*/ 0 w 108"/>
                <a:gd name="T55" fmla="*/ 0 h 297"/>
                <a:gd name="T56" fmla="*/ 0 w 108"/>
                <a:gd name="T57" fmla="*/ 0 h 297"/>
                <a:gd name="T58" fmla="*/ 0 w 108"/>
                <a:gd name="T59" fmla="*/ 0 h 297"/>
                <a:gd name="T60" fmla="*/ 0 w 108"/>
                <a:gd name="T61" fmla="*/ 0 h 297"/>
                <a:gd name="T62" fmla="*/ 0 w 108"/>
                <a:gd name="T63" fmla="*/ 0 h 297"/>
                <a:gd name="T64" fmla="*/ 0 w 108"/>
                <a:gd name="T65" fmla="*/ 0 h 297"/>
                <a:gd name="T66" fmla="*/ 0 w 108"/>
                <a:gd name="T67" fmla="*/ 0 h 29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08" h="297">
                  <a:moveTo>
                    <a:pt x="44" y="179"/>
                  </a:moveTo>
                  <a:lnTo>
                    <a:pt x="50" y="171"/>
                  </a:lnTo>
                  <a:lnTo>
                    <a:pt x="57" y="162"/>
                  </a:lnTo>
                  <a:lnTo>
                    <a:pt x="65" y="153"/>
                  </a:lnTo>
                  <a:lnTo>
                    <a:pt x="72" y="144"/>
                  </a:lnTo>
                  <a:lnTo>
                    <a:pt x="80" y="136"/>
                  </a:lnTo>
                  <a:lnTo>
                    <a:pt x="90" y="128"/>
                  </a:lnTo>
                  <a:lnTo>
                    <a:pt x="99" y="120"/>
                  </a:lnTo>
                  <a:lnTo>
                    <a:pt x="108" y="114"/>
                  </a:lnTo>
                  <a:lnTo>
                    <a:pt x="100" y="131"/>
                  </a:lnTo>
                  <a:lnTo>
                    <a:pt x="90" y="146"/>
                  </a:lnTo>
                  <a:lnTo>
                    <a:pt x="76" y="161"/>
                  </a:lnTo>
                  <a:lnTo>
                    <a:pt x="62" y="175"/>
                  </a:lnTo>
                  <a:lnTo>
                    <a:pt x="48" y="189"/>
                  </a:lnTo>
                  <a:lnTo>
                    <a:pt x="37" y="204"/>
                  </a:lnTo>
                  <a:lnTo>
                    <a:pt x="29" y="221"/>
                  </a:lnTo>
                  <a:lnTo>
                    <a:pt x="24" y="239"/>
                  </a:lnTo>
                  <a:lnTo>
                    <a:pt x="19" y="254"/>
                  </a:lnTo>
                  <a:lnTo>
                    <a:pt x="14" y="269"/>
                  </a:lnTo>
                  <a:lnTo>
                    <a:pt x="7" y="283"/>
                  </a:lnTo>
                  <a:lnTo>
                    <a:pt x="0" y="297"/>
                  </a:lnTo>
                  <a:lnTo>
                    <a:pt x="7" y="264"/>
                  </a:lnTo>
                  <a:lnTo>
                    <a:pt x="12" y="229"/>
                  </a:lnTo>
                  <a:lnTo>
                    <a:pt x="18" y="194"/>
                  </a:lnTo>
                  <a:lnTo>
                    <a:pt x="24" y="160"/>
                  </a:lnTo>
                  <a:lnTo>
                    <a:pt x="30" y="125"/>
                  </a:lnTo>
                  <a:lnTo>
                    <a:pt x="35" y="90"/>
                  </a:lnTo>
                  <a:lnTo>
                    <a:pt x="41" y="54"/>
                  </a:lnTo>
                  <a:lnTo>
                    <a:pt x="47" y="19"/>
                  </a:lnTo>
                  <a:lnTo>
                    <a:pt x="53" y="0"/>
                  </a:lnTo>
                  <a:lnTo>
                    <a:pt x="52" y="46"/>
                  </a:lnTo>
                  <a:lnTo>
                    <a:pt x="50" y="91"/>
                  </a:lnTo>
                  <a:lnTo>
                    <a:pt x="48" y="136"/>
                  </a:lnTo>
                  <a:lnTo>
                    <a:pt x="44" y="17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75" name="Freeform 1165"/>
            <p:cNvSpPr>
              <a:spLocks/>
            </p:cNvSpPr>
            <p:nvPr/>
          </p:nvSpPr>
          <p:spPr bwMode="auto">
            <a:xfrm>
              <a:off x="1888" y="1466"/>
              <a:ext cx="6" cy="8"/>
            </a:xfrm>
            <a:custGeom>
              <a:avLst/>
              <a:gdLst>
                <a:gd name="T0" fmla="*/ 0 w 21"/>
                <a:gd name="T1" fmla="*/ 0 h 25"/>
                <a:gd name="T2" fmla="*/ 0 w 21"/>
                <a:gd name="T3" fmla="*/ 0 h 25"/>
                <a:gd name="T4" fmla="*/ 0 w 21"/>
                <a:gd name="T5" fmla="*/ 0 h 25"/>
                <a:gd name="T6" fmla="*/ 0 w 21"/>
                <a:gd name="T7" fmla="*/ 0 h 25"/>
                <a:gd name="T8" fmla="*/ 0 w 21"/>
                <a:gd name="T9" fmla="*/ 0 h 25"/>
                <a:gd name="T10" fmla="*/ 0 w 21"/>
                <a:gd name="T11" fmla="*/ 0 h 25"/>
                <a:gd name="T12" fmla="*/ 0 w 21"/>
                <a:gd name="T13" fmla="*/ 0 h 25"/>
                <a:gd name="T14" fmla="*/ 0 w 21"/>
                <a:gd name="T15" fmla="*/ 0 h 25"/>
                <a:gd name="T16" fmla="*/ 0 w 21"/>
                <a:gd name="T17" fmla="*/ 0 h 25"/>
                <a:gd name="T18" fmla="*/ 0 w 21"/>
                <a:gd name="T19" fmla="*/ 0 h 25"/>
                <a:gd name="T20" fmla="*/ 0 w 21"/>
                <a:gd name="T21" fmla="*/ 0 h 25"/>
                <a:gd name="T22" fmla="*/ 0 w 21"/>
                <a:gd name="T23" fmla="*/ 0 h 25"/>
                <a:gd name="T24" fmla="*/ 0 w 21"/>
                <a:gd name="T25" fmla="*/ 0 h 25"/>
                <a:gd name="T26" fmla="*/ 0 w 21"/>
                <a:gd name="T27" fmla="*/ 0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25">
                  <a:moveTo>
                    <a:pt x="21" y="12"/>
                  </a:moveTo>
                  <a:lnTo>
                    <a:pt x="21" y="16"/>
                  </a:lnTo>
                  <a:lnTo>
                    <a:pt x="20" y="20"/>
                  </a:lnTo>
                  <a:lnTo>
                    <a:pt x="17" y="23"/>
                  </a:lnTo>
                  <a:lnTo>
                    <a:pt x="13" y="25"/>
                  </a:lnTo>
                  <a:lnTo>
                    <a:pt x="9" y="25"/>
                  </a:lnTo>
                  <a:lnTo>
                    <a:pt x="5" y="23"/>
                  </a:lnTo>
                  <a:lnTo>
                    <a:pt x="3" y="2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6" y="1"/>
                  </a:lnTo>
                  <a:lnTo>
                    <a:pt x="12" y="4"/>
                  </a:lnTo>
                  <a:lnTo>
                    <a:pt x="17" y="7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76" name="Freeform 1166"/>
            <p:cNvSpPr>
              <a:spLocks/>
            </p:cNvSpPr>
            <p:nvPr/>
          </p:nvSpPr>
          <p:spPr bwMode="auto">
            <a:xfrm>
              <a:off x="1629" y="1467"/>
              <a:ext cx="7" cy="13"/>
            </a:xfrm>
            <a:custGeom>
              <a:avLst/>
              <a:gdLst>
                <a:gd name="T0" fmla="*/ 0 w 24"/>
                <a:gd name="T1" fmla="*/ 0 h 42"/>
                <a:gd name="T2" fmla="*/ 0 w 24"/>
                <a:gd name="T3" fmla="*/ 0 h 42"/>
                <a:gd name="T4" fmla="*/ 0 w 24"/>
                <a:gd name="T5" fmla="*/ 0 h 42"/>
                <a:gd name="T6" fmla="*/ 0 w 24"/>
                <a:gd name="T7" fmla="*/ 0 h 42"/>
                <a:gd name="T8" fmla="*/ 0 w 24"/>
                <a:gd name="T9" fmla="*/ 0 h 42"/>
                <a:gd name="T10" fmla="*/ 0 w 24"/>
                <a:gd name="T11" fmla="*/ 0 h 42"/>
                <a:gd name="T12" fmla="*/ 0 w 24"/>
                <a:gd name="T13" fmla="*/ 0 h 42"/>
                <a:gd name="T14" fmla="*/ 0 w 24"/>
                <a:gd name="T15" fmla="*/ 0 h 42"/>
                <a:gd name="T16" fmla="*/ 0 w 24"/>
                <a:gd name="T17" fmla="*/ 0 h 42"/>
                <a:gd name="T18" fmla="*/ 0 w 24"/>
                <a:gd name="T19" fmla="*/ 0 h 42"/>
                <a:gd name="T20" fmla="*/ 0 w 24"/>
                <a:gd name="T21" fmla="*/ 0 h 42"/>
                <a:gd name="T22" fmla="*/ 0 w 24"/>
                <a:gd name="T23" fmla="*/ 0 h 42"/>
                <a:gd name="T24" fmla="*/ 0 w 24"/>
                <a:gd name="T25" fmla="*/ 0 h 42"/>
                <a:gd name="T26" fmla="*/ 0 w 24"/>
                <a:gd name="T27" fmla="*/ 0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42">
                  <a:moveTo>
                    <a:pt x="24" y="14"/>
                  </a:moveTo>
                  <a:lnTo>
                    <a:pt x="20" y="42"/>
                  </a:lnTo>
                  <a:lnTo>
                    <a:pt x="15" y="41"/>
                  </a:lnTo>
                  <a:lnTo>
                    <a:pt x="9" y="38"/>
                  </a:lnTo>
                  <a:lnTo>
                    <a:pt x="4" y="35"/>
                  </a:lnTo>
                  <a:lnTo>
                    <a:pt x="1" y="29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2" y="7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6" y="5"/>
                  </a:lnTo>
                  <a:lnTo>
                    <a:pt x="20" y="10"/>
                  </a:lnTo>
                  <a:lnTo>
                    <a:pt x="24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77" name="Freeform 1167"/>
            <p:cNvSpPr>
              <a:spLocks/>
            </p:cNvSpPr>
            <p:nvPr/>
          </p:nvSpPr>
          <p:spPr bwMode="auto">
            <a:xfrm>
              <a:off x="1832" y="1467"/>
              <a:ext cx="11" cy="9"/>
            </a:xfrm>
            <a:custGeom>
              <a:avLst/>
              <a:gdLst>
                <a:gd name="T0" fmla="*/ 0 w 41"/>
                <a:gd name="T1" fmla="*/ 0 h 26"/>
                <a:gd name="T2" fmla="*/ 0 w 41"/>
                <a:gd name="T3" fmla="*/ 0 h 26"/>
                <a:gd name="T4" fmla="*/ 0 w 41"/>
                <a:gd name="T5" fmla="*/ 0 h 26"/>
                <a:gd name="T6" fmla="*/ 0 w 41"/>
                <a:gd name="T7" fmla="*/ 0 h 26"/>
                <a:gd name="T8" fmla="*/ 0 w 41"/>
                <a:gd name="T9" fmla="*/ 0 h 26"/>
                <a:gd name="T10" fmla="*/ 0 w 41"/>
                <a:gd name="T11" fmla="*/ 0 h 26"/>
                <a:gd name="T12" fmla="*/ 0 w 41"/>
                <a:gd name="T13" fmla="*/ 0 h 26"/>
                <a:gd name="T14" fmla="*/ 0 w 41"/>
                <a:gd name="T15" fmla="*/ 0 h 26"/>
                <a:gd name="T16" fmla="*/ 0 w 41"/>
                <a:gd name="T17" fmla="*/ 0 h 26"/>
                <a:gd name="T18" fmla="*/ 0 w 41"/>
                <a:gd name="T19" fmla="*/ 0 h 26"/>
                <a:gd name="T20" fmla="*/ 0 w 41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1" h="26">
                  <a:moveTo>
                    <a:pt x="40" y="21"/>
                  </a:moveTo>
                  <a:lnTo>
                    <a:pt x="35" y="25"/>
                  </a:lnTo>
                  <a:lnTo>
                    <a:pt x="31" y="26"/>
                  </a:lnTo>
                  <a:lnTo>
                    <a:pt x="25" y="25"/>
                  </a:lnTo>
                  <a:lnTo>
                    <a:pt x="19" y="23"/>
                  </a:lnTo>
                  <a:lnTo>
                    <a:pt x="0" y="8"/>
                  </a:lnTo>
                  <a:lnTo>
                    <a:pt x="37" y="0"/>
                  </a:lnTo>
                  <a:lnTo>
                    <a:pt x="39" y="4"/>
                  </a:lnTo>
                  <a:lnTo>
                    <a:pt x="41" y="10"/>
                  </a:lnTo>
                  <a:lnTo>
                    <a:pt x="41" y="16"/>
                  </a:lnTo>
                  <a:lnTo>
                    <a:pt x="40" y="2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78" name="Freeform 1168"/>
            <p:cNvSpPr>
              <a:spLocks/>
            </p:cNvSpPr>
            <p:nvPr/>
          </p:nvSpPr>
          <p:spPr bwMode="auto">
            <a:xfrm>
              <a:off x="1904" y="1468"/>
              <a:ext cx="4" cy="4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0 w 15"/>
                <a:gd name="T5" fmla="*/ 0 h 11"/>
                <a:gd name="T6" fmla="*/ 0 w 15"/>
                <a:gd name="T7" fmla="*/ 0 h 11"/>
                <a:gd name="T8" fmla="*/ 0 w 15"/>
                <a:gd name="T9" fmla="*/ 0 h 11"/>
                <a:gd name="T10" fmla="*/ 0 w 15"/>
                <a:gd name="T11" fmla="*/ 0 h 11"/>
                <a:gd name="T12" fmla="*/ 0 w 15"/>
                <a:gd name="T13" fmla="*/ 0 h 11"/>
                <a:gd name="T14" fmla="*/ 0 w 15"/>
                <a:gd name="T15" fmla="*/ 0 h 11"/>
                <a:gd name="T16" fmla="*/ 0 w 15"/>
                <a:gd name="T17" fmla="*/ 0 h 11"/>
                <a:gd name="T18" fmla="*/ 0 w 15"/>
                <a:gd name="T19" fmla="*/ 0 h 11"/>
                <a:gd name="T20" fmla="*/ 0 w 15"/>
                <a:gd name="T21" fmla="*/ 0 h 11"/>
                <a:gd name="T22" fmla="*/ 0 w 15"/>
                <a:gd name="T23" fmla="*/ 0 h 11"/>
                <a:gd name="T24" fmla="*/ 0 w 15"/>
                <a:gd name="T25" fmla="*/ 0 h 11"/>
                <a:gd name="T26" fmla="*/ 0 w 15"/>
                <a:gd name="T27" fmla="*/ 0 h 11"/>
                <a:gd name="T28" fmla="*/ 0 w 15"/>
                <a:gd name="T29" fmla="*/ 0 h 11"/>
                <a:gd name="T30" fmla="*/ 0 w 15"/>
                <a:gd name="T31" fmla="*/ 0 h 11"/>
                <a:gd name="T32" fmla="*/ 0 w 15"/>
                <a:gd name="T33" fmla="*/ 0 h 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5" h="11">
                  <a:moveTo>
                    <a:pt x="15" y="4"/>
                  </a:moveTo>
                  <a:lnTo>
                    <a:pt x="14" y="8"/>
                  </a:lnTo>
                  <a:lnTo>
                    <a:pt x="13" y="9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1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79" name="Freeform 1169"/>
            <p:cNvSpPr>
              <a:spLocks/>
            </p:cNvSpPr>
            <p:nvPr/>
          </p:nvSpPr>
          <p:spPr bwMode="auto">
            <a:xfrm>
              <a:off x="1648" y="1472"/>
              <a:ext cx="4" cy="7"/>
            </a:xfrm>
            <a:custGeom>
              <a:avLst/>
              <a:gdLst>
                <a:gd name="T0" fmla="*/ 0 w 18"/>
                <a:gd name="T1" fmla="*/ 0 h 23"/>
                <a:gd name="T2" fmla="*/ 0 w 18"/>
                <a:gd name="T3" fmla="*/ 0 h 23"/>
                <a:gd name="T4" fmla="*/ 0 w 18"/>
                <a:gd name="T5" fmla="*/ 0 h 23"/>
                <a:gd name="T6" fmla="*/ 0 w 18"/>
                <a:gd name="T7" fmla="*/ 0 h 23"/>
                <a:gd name="T8" fmla="*/ 0 w 18"/>
                <a:gd name="T9" fmla="*/ 0 h 23"/>
                <a:gd name="T10" fmla="*/ 0 w 18"/>
                <a:gd name="T11" fmla="*/ 0 h 23"/>
                <a:gd name="T12" fmla="*/ 0 w 18"/>
                <a:gd name="T13" fmla="*/ 0 h 23"/>
                <a:gd name="T14" fmla="*/ 0 w 18"/>
                <a:gd name="T15" fmla="*/ 0 h 23"/>
                <a:gd name="T16" fmla="*/ 0 w 18"/>
                <a:gd name="T17" fmla="*/ 0 h 23"/>
                <a:gd name="T18" fmla="*/ 0 w 18"/>
                <a:gd name="T19" fmla="*/ 0 h 23"/>
                <a:gd name="T20" fmla="*/ 0 w 18"/>
                <a:gd name="T21" fmla="*/ 0 h 23"/>
                <a:gd name="T22" fmla="*/ 0 w 18"/>
                <a:gd name="T23" fmla="*/ 0 h 23"/>
                <a:gd name="T24" fmla="*/ 0 w 18"/>
                <a:gd name="T25" fmla="*/ 0 h 23"/>
                <a:gd name="T26" fmla="*/ 0 w 18"/>
                <a:gd name="T27" fmla="*/ 0 h 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3">
                  <a:moveTo>
                    <a:pt x="18" y="11"/>
                  </a:moveTo>
                  <a:lnTo>
                    <a:pt x="17" y="15"/>
                  </a:lnTo>
                  <a:lnTo>
                    <a:pt x="16" y="19"/>
                  </a:lnTo>
                  <a:lnTo>
                    <a:pt x="14" y="21"/>
                  </a:lnTo>
                  <a:lnTo>
                    <a:pt x="10" y="23"/>
                  </a:lnTo>
                  <a:lnTo>
                    <a:pt x="7" y="22"/>
                  </a:lnTo>
                  <a:lnTo>
                    <a:pt x="3" y="20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6" y="0"/>
                  </a:lnTo>
                  <a:lnTo>
                    <a:pt x="9" y="3"/>
                  </a:lnTo>
                  <a:lnTo>
                    <a:pt x="14" y="4"/>
                  </a:lnTo>
                  <a:lnTo>
                    <a:pt x="16" y="7"/>
                  </a:lnTo>
                  <a:lnTo>
                    <a:pt x="18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80" name="Freeform 1170"/>
            <p:cNvSpPr>
              <a:spLocks/>
            </p:cNvSpPr>
            <p:nvPr/>
          </p:nvSpPr>
          <p:spPr bwMode="auto">
            <a:xfrm>
              <a:off x="1791" y="1472"/>
              <a:ext cx="5" cy="6"/>
            </a:xfrm>
            <a:custGeom>
              <a:avLst/>
              <a:gdLst>
                <a:gd name="T0" fmla="*/ 0 w 20"/>
                <a:gd name="T1" fmla="*/ 0 h 20"/>
                <a:gd name="T2" fmla="*/ 0 w 20"/>
                <a:gd name="T3" fmla="*/ 0 h 20"/>
                <a:gd name="T4" fmla="*/ 0 w 20"/>
                <a:gd name="T5" fmla="*/ 0 h 20"/>
                <a:gd name="T6" fmla="*/ 0 w 20"/>
                <a:gd name="T7" fmla="*/ 0 h 20"/>
                <a:gd name="T8" fmla="*/ 0 w 20"/>
                <a:gd name="T9" fmla="*/ 0 h 20"/>
                <a:gd name="T10" fmla="*/ 0 w 20"/>
                <a:gd name="T11" fmla="*/ 0 h 20"/>
                <a:gd name="T12" fmla="*/ 0 w 20"/>
                <a:gd name="T13" fmla="*/ 0 h 20"/>
                <a:gd name="T14" fmla="*/ 0 w 20"/>
                <a:gd name="T15" fmla="*/ 0 h 20"/>
                <a:gd name="T16" fmla="*/ 0 w 20"/>
                <a:gd name="T17" fmla="*/ 0 h 20"/>
                <a:gd name="T18" fmla="*/ 0 w 20"/>
                <a:gd name="T19" fmla="*/ 0 h 20"/>
                <a:gd name="T20" fmla="*/ 0 w 20"/>
                <a:gd name="T21" fmla="*/ 0 h 20"/>
                <a:gd name="T22" fmla="*/ 0 w 20"/>
                <a:gd name="T23" fmla="*/ 0 h 20"/>
                <a:gd name="T24" fmla="*/ 0 w 20"/>
                <a:gd name="T25" fmla="*/ 0 h 20"/>
                <a:gd name="T26" fmla="*/ 0 w 20"/>
                <a:gd name="T27" fmla="*/ 0 h 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" h="20">
                  <a:moveTo>
                    <a:pt x="20" y="14"/>
                  </a:moveTo>
                  <a:lnTo>
                    <a:pt x="17" y="18"/>
                  </a:lnTo>
                  <a:lnTo>
                    <a:pt x="15" y="19"/>
                  </a:lnTo>
                  <a:lnTo>
                    <a:pt x="12" y="20"/>
                  </a:lnTo>
                  <a:lnTo>
                    <a:pt x="7" y="20"/>
                  </a:lnTo>
                  <a:lnTo>
                    <a:pt x="3" y="19"/>
                  </a:lnTo>
                  <a:lnTo>
                    <a:pt x="1" y="17"/>
                  </a:lnTo>
                  <a:lnTo>
                    <a:pt x="0" y="13"/>
                  </a:lnTo>
                  <a:lnTo>
                    <a:pt x="1" y="8"/>
                  </a:lnTo>
                  <a:lnTo>
                    <a:pt x="9" y="0"/>
                  </a:lnTo>
                  <a:lnTo>
                    <a:pt x="14" y="3"/>
                  </a:lnTo>
                  <a:lnTo>
                    <a:pt x="17" y="6"/>
                  </a:lnTo>
                  <a:lnTo>
                    <a:pt x="20" y="10"/>
                  </a:lnTo>
                  <a:lnTo>
                    <a:pt x="20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81" name="Freeform 1171"/>
            <p:cNvSpPr>
              <a:spLocks/>
            </p:cNvSpPr>
            <p:nvPr/>
          </p:nvSpPr>
          <p:spPr bwMode="auto">
            <a:xfrm>
              <a:off x="1733" y="1477"/>
              <a:ext cx="7" cy="8"/>
            </a:xfrm>
            <a:custGeom>
              <a:avLst/>
              <a:gdLst>
                <a:gd name="T0" fmla="*/ 0 w 28"/>
                <a:gd name="T1" fmla="*/ 0 h 25"/>
                <a:gd name="T2" fmla="*/ 0 w 28"/>
                <a:gd name="T3" fmla="*/ 0 h 25"/>
                <a:gd name="T4" fmla="*/ 0 w 28"/>
                <a:gd name="T5" fmla="*/ 0 h 25"/>
                <a:gd name="T6" fmla="*/ 0 w 28"/>
                <a:gd name="T7" fmla="*/ 0 h 25"/>
                <a:gd name="T8" fmla="*/ 0 w 28"/>
                <a:gd name="T9" fmla="*/ 0 h 25"/>
                <a:gd name="T10" fmla="*/ 0 w 28"/>
                <a:gd name="T11" fmla="*/ 0 h 25"/>
                <a:gd name="T12" fmla="*/ 0 w 28"/>
                <a:gd name="T13" fmla="*/ 0 h 25"/>
                <a:gd name="T14" fmla="*/ 0 w 28"/>
                <a:gd name="T15" fmla="*/ 0 h 25"/>
                <a:gd name="T16" fmla="*/ 0 w 28"/>
                <a:gd name="T17" fmla="*/ 0 h 25"/>
                <a:gd name="T18" fmla="*/ 0 w 28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" h="25">
                  <a:moveTo>
                    <a:pt x="28" y="15"/>
                  </a:moveTo>
                  <a:lnTo>
                    <a:pt x="23" y="20"/>
                  </a:lnTo>
                  <a:lnTo>
                    <a:pt x="16" y="21"/>
                  </a:lnTo>
                  <a:lnTo>
                    <a:pt x="8" y="22"/>
                  </a:lnTo>
                  <a:lnTo>
                    <a:pt x="0" y="25"/>
                  </a:lnTo>
                  <a:lnTo>
                    <a:pt x="1" y="0"/>
                  </a:lnTo>
                  <a:lnTo>
                    <a:pt x="9" y="2"/>
                  </a:lnTo>
                  <a:lnTo>
                    <a:pt x="16" y="4"/>
                  </a:lnTo>
                  <a:lnTo>
                    <a:pt x="23" y="10"/>
                  </a:lnTo>
                  <a:lnTo>
                    <a:pt x="28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82" name="Freeform 1172"/>
            <p:cNvSpPr>
              <a:spLocks/>
            </p:cNvSpPr>
            <p:nvPr/>
          </p:nvSpPr>
          <p:spPr bwMode="auto">
            <a:xfrm>
              <a:off x="1598" y="1478"/>
              <a:ext cx="6" cy="14"/>
            </a:xfrm>
            <a:custGeom>
              <a:avLst/>
              <a:gdLst>
                <a:gd name="T0" fmla="*/ 0 w 22"/>
                <a:gd name="T1" fmla="*/ 0 h 41"/>
                <a:gd name="T2" fmla="*/ 0 w 22"/>
                <a:gd name="T3" fmla="*/ 0 h 41"/>
                <a:gd name="T4" fmla="*/ 0 w 22"/>
                <a:gd name="T5" fmla="*/ 0 h 41"/>
                <a:gd name="T6" fmla="*/ 0 w 22"/>
                <a:gd name="T7" fmla="*/ 0 h 41"/>
                <a:gd name="T8" fmla="*/ 0 w 22"/>
                <a:gd name="T9" fmla="*/ 0 h 41"/>
                <a:gd name="T10" fmla="*/ 0 w 22"/>
                <a:gd name="T11" fmla="*/ 0 h 41"/>
                <a:gd name="T12" fmla="*/ 0 w 22"/>
                <a:gd name="T13" fmla="*/ 0 h 41"/>
                <a:gd name="T14" fmla="*/ 0 w 22"/>
                <a:gd name="T15" fmla="*/ 0 h 41"/>
                <a:gd name="T16" fmla="*/ 0 w 22"/>
                <a:gd name="T17" fmla="*/ 0 h 41"/>
                <a:gd name="T18" fmla="*/ 0 w 22"/>
                <a:gd name="T19" fmla="*/ 0 h 41"/>
                <a:gd name="T20" fmla="*/ 0 w 22"/>
                <a:gd name="T21" fmla="*/ 0 h 41"/>
                <a:gd name="T22" fmla="*/ 0 w 22"/>
                <a:gd name="T23" fmla="*/ 0 h 41"/>
                <a:gd name="T24" fmla="*/ 0 w 22"/>
                <a:gd name="T25" fmla="*/ 0 h 41"/>
                <a:gd name="T26" fmla="*/ 0 w 22"/>
                <a:gd name="T27" fmla="*/ 0 h 4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41">
                  <a:moveTo>
                    <a:pt x="22" y="1"/>
                  </a:moveTo>
                  <a:lnTo>
                    <a:pt x="20" y="12"/>
                  </a:lnTo>
                  <a:lnTo>
                    <a:pt x="22" y="23"/>
                  </a:lnTo>
                  <a:lnTo>
                    <a:pt x="19" y="33"/>
                  </a:lnTo>
                  <a:lnTo>
                    <a:pt x="13" y="41"/>
                  </a:lnTo>
                  <a:lnTo>
                    <a:pt x="9" y="41"/>
                  </a:lnTo>
                  <a:lnTo>
                    <a:pt x="7" y="38"/>
                  </a:lnTo>
                  <a:lnTo>
                    <a:pt x="4" y="34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1" y="7"/>
                  </a:lnTo>
                  <a:lnTo>
                    <a:pt x="3" y="0"/>
                  </a:lnTo>
                  <a:lnTo>
                    <a:pt x="22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83" name="Freeform 1173"/>
            <p:cNvSpPr>
              <a:spLocks/>
            </p:cNvSpPr>
            <p:nvPr/>
          </p:nvSpPr>
          <p:spPr bwMode="auto">
            <a:xfrm>
              <a:off x="1808" y="1480"/>
              <a:ext cx="9" cy="10"/>
            </a:xfrm>
            <a:custGeom>
              <a:avLst/>
              <a:gdLst>
                <a:gd name="T0" fmla="*/ 0 w 34"/>
                <a:gd name="T1" fmla="*/ 0 h 26"/>
                <a:gd name="T2" fmla="*/ 0 w 34"/>
                <a:gd name="T3" fmla="*/ 0 h 26"/>
                <a:gd name="T4" fmla="*/ 0 w 34"/>
                <a:gd name="T5" fmla="*/ 0 h 26"/>
                <a:gd name="T6" fmla="*/ 0 w 34"/>
                <a:gd name="T7" fmla="*/ 0 h 26"/>
                <a:gd name="T8" fmla="*/ 0 w 34"/>
                <a:gd name="T9" fmla="*/ 0 h 26"/>
                <a:gd name="T10" fmla="*/ 0 w 34"/>
                <a:gd name="T11" fmla="*/ 0 h 26"/>
                <a:gd name="T12" fmla="*/ 0 w 34"/>
                <a:gd name="T13" fmla="*/ 0 h 26"/>
                <a:gd name="T14" fmla="*/ 0 w 34"/>
                <a:gd name="T15" fmla="*/ 0 h 26"/>
                <a:gd name="T16" fmla="*/ 0 w 34"/>
                <a:gd name="T17" fmla="*/ 0 h 26"/>
                <a:gd name="T18" fmla="*/ 0 w 34"/>
                <a:gd name="T19" fmla="*/ 0 h 26"/>
                <a:gd name="T20" fmla="*/ 0 w 34"/>
                <a:gd name="T21" fmla="*/ 0 h 26"/>
                <a:gd name="T22" fmla="*/ 0 w 34"/>
                <a:gd name="T23" fmla="*/ 0 h 26"/>
                <a:gd name="T24" fmla="*/ 0 w 34"/>
                <a:gd name="T25" fmla="*/ 0 h 26"/>
                <a:gd name="T26" fmla="*/ 0 w 34"/>
                <a:gd name="T27" fmla="*/ 0 h 26"/>
                <a:gd name="T28" fmla="*/ 0 w 34"/>
                <a:gd name="T29" fmla="*/ 0 h 26"/>
                <a:gd name="T30" fmla="*/ 0 w 34"/>
                <a:gd name="T31" fmla="*/ 0 h 26"/>
                <a:gd name="T32" fmla="*/ 0 w 34"/>
                <a:gd name="T33" fmla="*/ 0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" h="26">
                  <a:moveTo>
                    <a:pt x="34" y="4"/>
                  </a:moveTo>
                  <a:lnTo>
                    <a:pt x="33" y="10"/>
                  </a:lnTo>
                  <a:lnTo>
                    <a:pt x="30" y="16"/>
                  </a:lnTo>
                  <a:lnTo>
                    <a:pt x="25" y="21"/>
                  </a:lnTo>
                  <a:lnTo>
                    <a:pt x="19" y="25"/>
                  </a:lnTo>
                  <a:lnTo>
                    <a:pt x="13" y="25"/>
                  </a:lnTo>
                  <a:lnTo>
                    <a:pt x="9" y="26"/>
                  </a:lnTo>
                  <a:lnTo>
                    <a:pt x="4" y="25"/>
                  </a:lnTo>
                  <a:lnTo>
                    <a:pt x="0" y="23"/>
                  </a:lnTo>
                  <a:lnTo>
                    <a:pt x="3" y="15"/>
                  </a:lnTo>
                  <a:lnTo>
                    <a:pt x="10" y="8"/>
                  </a:lnTo>
                  <a:lnTo>
                    <a:pt x="18" y="3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3" y="2"/>
                  </a:lnTo>
                  <a:lnTo>
                    <a:pt x="34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84" name="Freeform 1174"/>
            <p:cNvSpPr>
              <a:spLocks/>
            </p:cNvSpPr>
            <p:nvPr/>
          </p:nvSpPr>
          <p:spPr bwMode="auto">
            <a:xfrm>
              <a:off x="1615" y="1485"/>
              <a:ext cx="13" cy="9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0 h 26"/>
                <a:gd name="T6" fmla="*/ 0 w 50"/>
                <a:gd name="T7" fmla="*/ 0 h 26"/>
                <a:gd name="T8" fmla="*/ 0 w 50"/>
                <a:gd name="T9" fmla="*/ 0 h 26"/>
                <a:gd name="T10" fmla="*/ 0 w 50"/>
                <a:gd name="T11" fmla="*/ 0 h 26"/>
                <a:gd name="T12" fmla="*/ 0 w 50"/>
                <a:gd name="T13" fmla="*/ 0 h 26"/>
                <a:gd name="T14" fmla="*/ 0 w 50"/>
                <a:gd name="T15" fmla="*/ 0 h 26"/>
                <a:gd name="T16" fmla="*/ 0 w 50"/>
                <a:gd name="T17" fmla="*/ 0 h 26"/>
                <a:gd name="T18" fmla="*/ 0 w 50"/>
                <a:gd name="T19" fmla="*/ 0 h 26"/>
                <a:gd name="T20" fmla="*/ 0 w 50"/>
                <a:gd name="T21" fmla="*/ 0 h 26"/>
                <a:gd name="T22" fmla="*/ 0 w 50"/>
                <a:gd name="T23" fmla="*/ 0 h 26"/>
                <a:gd name="T24" fmla="*/ 0 w 50"/>
                <a:gd name="T25" fmla="*/ 0 h 26"/>
                <a:gd name="T26" fmla="*/ 0 w 50"/>
                <a:gd name="T27" fmla="*/ 0 h 26"/>
                <a:gd name="T28" fmla="*/ 0 w 50"/>
                <a:gd name="T29" fmla="*/ 0 h 26"/>
                <a:gd name="T30" fmla="*/ 0 w 50"/>
                <a:gd name="T31" fmla="*/ 0 h 26"/>
                <a:gd name="T32" fmla="*/ 0 w 50"/>
                <a:gd name="T33" fmla="*/ 0 h 26"/>
                <a:gd name="T34" fmla="*/ 0 w 50"/>
                <a:gd name="T35" fmla="*/ 0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26">
                  <a:moveTo>
                    <a:pt x="50" y="7"/>
                  </a:moveTo>
                  <a:lnTo>
                    <a:pt x="48" y="12"/>
                  </a:lnTo>
                  <a:lnTo>
                    <a:pt x="44" y="17"/>
                  </a:lnTo>
                  <a:lnTo>
                    <a:pt x="40" y="22"/>
                  </a:lnTo>
                  <a:lnTo>
                    <a:pt x="34" y="24"/>
                  </a:lnTo>
                  <a:lnTo>
                    <a:pt x="27" y="25"/>
                  </a:lnTo>
                  <a:lnTo>
                    <a:pt x="21" y="26"/>
                  </a:lnTo>
                  <a:lnTo>
                    <a:pt x="14" y="25"/>
                  </a:lnTo>
                  <a:lnTo>
                    <a:pt x="8" y="23"/>
                  </a:lnTo>
                  <a:lnTo>
                    <a:pt x="0" y="11"/>
                  </a:lnTo>
                  <a:lnTo>
                    <a:pt x="8" y="7"/>
                  </a:lnTo>
                  <a:lnTo>
                    <a:pt x="15" y="3"/>
                  </a:lnTo>
                  <a:lnTo>
                    <a:pt x="23" y="0"/>
                  </a:lnTo>
                  <a:lnTo>
                    <a:pt x="33" y="0"/>
                  </a:lnTo>
                  <a:lnTo>
                    <a:pt x="36" y="3"/>
                  </a:lnTo>
                  <a:lnTo>
                    <a:pt x="41" y="5"/>
                  </a:lnTo>
                  <a:lnTo>
                    <a:pt x="45" y="7"/>
                  </a:lnTo>
                  <a:lnTo>
                    <a:pt x="50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85" name="Freeform 1175"/>
            <p:cNvSpPr>
              <a:spLocks/>
            </p:cNvSpPr>
            <p:nvPr/>
          </p:nvSpPr>
          <p:spPr bwMode="auto">
            <a:xfrm>
              <a:off x="1824" y="1492"/>
              <a:ext cx="11" cy="19"/>
            </a:xfrm>
            <a:custGeom>
              <a:avLst/>
              <a:gdLst>
                <a:gd name="T0" fmla="*/ 0 w 40"/>
                <a:gd name="T1" fmla="*/ 0 h 59"/>
                <a:gd name="T2" fmla="*/ 0 w 40"/>
                <a:gd name="T3" fmla="*/ 0 h 59"/>
                <a:gd name="T4" fmla="*/ 0 w 40"/>
                <a:gd name="T5" fmla="*/ 0 h 59"/>
                <a:gd name="T6" fmla="*/ 0 w 40"/>
                <a:gd name="T7" fmla="*/ 0 h 59"/>
                <a:gd name="T8" fmla="*/ 0 w 40"/>
                <a:gd name="T9" fmla="*/ 0 h 59"/>
                <a:gd name="T10" fmla="*/ 0 w 40"/>
                <a:gd name="T11" fmla="*/ 0 h 59"/>
                <a:gd name="T12" fmla="*/ 0 w 40"/>
                <a:gd name="T13" fmla="*/ 0 h 59"/>
                <a:gd name="T14" fmla="*/ 0 w 40"/>
                <a:gd name="T15" fmla="*/ 0 h 59"/>
                <a:gd name="T16" fmla="*/ 0 w 40"/>
                <a:gd name="T17" fmla="*/ 0 h 59"/>
                <a:gd name="T18" fmla="*/ 0 w 40"/>
                <a:gd name="T19" fmla="*/ 0 h 59"/>
                <a:gd name="T20" fmla="*/ 0 w 40"/>
                <a:gd name="T21" fmla="*/ 0 h 59"/>
                <a:gd name="T22" fmla="*/ 0 w 40"/>
                <a:gd name="T23" fmla="*/ 0 h 59"/>
                <a:gd name="T24" fmla="*/ 0 w 40"/>
                <a:gd name="T25" fmla="*/ 0 h 59"/>
                <a:gd name="T26" fmla="*/ 0 w 40"/>
                <a:gd name="T27" fmla="*/ 0 h 59"/>
                <a:gd name="T28" fmla="*/ 0 w 40"/>
                <a:gd name="T29" fmla="*/ 0 h 59"/>
                <a:gd name="T30" fmla="*/ 0 w 40"/>
                <a:gd name="T31" fmla="*/ 0 h 59"/>
                <a:gd name="T32" fmla="*/ 0 w 40"/>
                <a:gd name="T33" fmla="*/ 0 h 59"/>
                <a:gd name="T34" fmla="*/ 0 w 40"/>
                <a:gd name="T35" fmla="*/ 0 h 59"/>
                <a:gd name="T36" fmla="*/ 0 w 40"/>
                <a:gd name="T37" fmla="*/ 0 h 59"/>
                <a:gd name="T38" fmla="*/ 0 w 40"/>
                <a:gd name="T39" fmla="*/ 0 h 59"/>
                <a:gd name="T40" fmla="*/ 0 w 40"/>
                <a:gd name="T41" fmla="*/ 0 h 5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0" h="59">
                  <a:moveTo>
                    <a:pt x="40" y="33"/>
                  </a:moveTo>
                  <a:lnTo>
                    <a:pt x="40" y="39"/>
                  </a:lnTo>
                  <a:lnTo>
                    <a:pt x="39" y="46"/>
                  </a:lnTo>
                  <a:lnTo>
                    <a:pt x="36" y="53"/>
                  </a:lnTo>
                  <a:lnTo>
                    <a:pt x="32" y="59"/>
                  </a:lnTo>
                  <a:lnTo>
                    <a:pt x="28" y="58"/>
                  </a:lnTo>
                  <a:lnTo>
                    <a:pt x="23" y="56"/>
                  </a:lnTo>
                  <a:lnTo>
                    <a:pt x="19" y="54"/>
                  </a:lnTo>
                  <a:lnTo>
                    <a:pt x="13" y="54"/>
                  </a:lnTo>
                  <a:lnTo>
                    <a:pt x="14" y="41"/>
                  </a:lnTo>
                  <a:lnTo>
                    <a:pt x="12" y="27"/>
                  </a:lnTo>
                  <a:lnTo>
                    <a:pt x="6" y="13"/>
                  </a:lnTo>
                  <a:lnTo>
                    <a:pt x="0" y="0"/>
                  </a:lnTo>
                  <a:lnTo>
                    <a:pt x="7" y="1"/>
                  </a:lnTo>
                  <a:lnTo>
                    <a:pt x="13" y="5"/>
                  </a:lnTo>
                  <a:lnTo>
                    <a:pt x="20" y="7"/>
                  </a:lnTo>
                  <a:lnTo>
                    <a:pt x="25" y="11"/>
                  </a:lnTo>
                  <a:lnTo>
                    <a:pt x="31" y="15"/>
                  </a:lnTo>
                  <a:lnTo>
                    <a:pt x="35" y="21"/>
                  </a:lnTo>
                  <a:lnTo>
                    <a:pt x="38" y="27"/>
                  </a:lnTo>
                  <a:lnTo>
                    <a:pt x="40" y="3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86" name="Freeform 1176"/>
            <p:cNvSpPr>
              <a:spLocks/>
            </p:cNvSpPr>
            <p:nvPr/>
          </p:nvSpPr>
          <p:spPr bwMode="auto">
            <a:xfrm>
              <a:off x="1689" y="1493"/>
              <a:ext cx="6" cy="17"/>
            </a:xfrm>
            <a:custGeom>
              <a:avLst/>
              <a:gdLst>
                <a:gd name="T0" fmla="*/ 0 w 25"/>
                <a:gd name="T1" fmla="*/ 0 h 52"/>
                <a:gd name="T2" fmla="*/ 0 w 25"/>
                <a:gd name="T3" fmla="*/ 0 h 52"/>
                <a:gd name="T4" fmla="*/ 0 w 25"/>
                <a:gd name="T5" fmla="*/ 0 h 52"/>
                <a:gd name="T6" fmla="*/ 0 w 25"/>
                <a:gd name="T7" fmla="*/ 0 h 52"/>
                <a:gd name="T8" fmla="*/ 0 w 25"/>
                <a:gd name="T9" fmla="*/ 0 h 52"/>
                <a:gd name="T10" fmla="*/ 0 w 25"/>
                <a:gd name="T11" fmla="*/ 0 h 52"/>
                <a:gd name="T12" fmla="*/ 0 w 25"/>
                <a:gd name="T13" fmla="*/ 0 h 52"/>
                <a:gd name="T14" fmla="*/ 0 w 25"/>
                <a:gd name="T15" fmla="*/ 0 h 52"/>
                <a:gd name="T16" fmla="*/ 0 w 25"/>
                <a:gd name="T17" fmla="*/ 0 h 52"/>
                <a:gd name="T18" fmla="*/ 0 w 25"/>
                <a:gd name="T19" fmla="*/ 0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" h="52">
                  <a:moveTo>
                    <a:pt x="25" y="28"/>
                  </a:moveTo>
                  <a:lnTo>
                    <a:pt x="15" y="52"/>
                  </a:lnTo>
                  <a:lnTo>
                    <a:pt x="5" y="43"/>
                  </a:lnTo>
                  <a:lnTo>
                    <a:pt x="1" y="29"/>
                  </a:lnTo>
                  <a:lnTo>
                    <a:pt x="0" y="15"/>
                  </a:lnTo>
                  <a:lnTo>
                    <a:pt x="1" y="0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0" y="19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87" name="Freeform 1177"/>
            <p:cNvSpPr>
              <a:spLocks/>
            </p:cNvSpPr>
            <p:nvPr/>
          </p:nvSpPr>
          <p:spPr bwMode="auto">
            <a:xfrm>
              <a:off x="1589" y="1495"/>
              <a:ext cx="7" cy="12"/>
            </a:xfrm>
            <a:custGeom>
              <a:avLst/>
              <a:gdLst>
                <a:gd name="T0" fmla="*/ 0 w 27"/>
                <a:gd name="T1" fmla="*/ 0 h 34"/>
                <a:gd name="T2" fmla="*/ 0 w 27"/>
                <a:gd name="T3" fmla="*/ 0 h 34"/>
                <a:gd name="T4" fmla="*/ 0 w 27"/>
                <a:gd name="T5" fmla="*/ 0 h 34"/>
                <a:gd name="T6" fmla="*/ 0 w 27"/>
                <a:gd name="T7" fmla="*/ 0 h 34"/>
                <a:gd name="T8" fmla="*/ 0 w 27"/>
                <a:gd name="T9" fmla="*/ 0 h 34"/>
                <a:gd name="T10" fmla="*/ 0 w 27"/>
                <a:gd name="T11" fmla="*/ 0 h 34"/>
                <a:gd name="T12" fmla="*/ 0 w 27"/>
                <a:gd name="T13" fmla="*/ 0 h 34"/>
                <a:gd name="T14" fmla="*/ 0 w 27"/>
                <a:gd name="T15" fmla="*/ 0 h 34"/>
                <a:gd name="T16" fmla="*/ 0 w 27"/>
                <a:gd name="T17" fmla="*/ 0 h 34"/>
                <a:gd name="T18" fmla="*/ 0 w 27"/>
                <a:gd name="T19" fmla="*/ 0 h 34"/>
                <a:gd name="T20" fmla="*/ 0 w 27"/>
                <a:gd name="T21" fmla="*/ 0 h 34"/>
                <a:gd name="T22" fmla="*/ 0 w 27"/>
                <a:gd name="T23" fmla="*/ 0 h 34"/>
                <a:gd name="T24" fmla="*/ 0 w 27"/>
                <a:gd name="T25" fmla="*/ 0 h 34"/>
                <a:gd name="T26" fmla="*/ 0 w 27"/>
                <a:gd name="T27" fmla="*/ 0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7" h="34">
                  <a:moveTo>
                    <a:pt x="27" y="7"/>
                  </a:moveTo>
                  <a:lnTo>
                    <a:pt x="24" y="15"/>
                  </a:lnTo>
                  <a:lnTo>
                    <a:pt x="21" y="23"/>
                  </a:lnTo>
                  <a:lnTo>
                    <a:pt x="16" y="30"/>
                  </a:lnTo>
                  <a:lnTo>
                    <a:pt x="8" y="34"/>
                  </a:lnTo>
                  <a:lnTo>
                    <a:pt x="5" y="34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1" y="18"/>
                  </a:lnTo>
                  <a:lnTo>
                    <a:pt x="4" y="12"/>
                  </a:lnTo>
                  <a:lnTo>
                    <a:pt x="6" y="5"/>
                  </a:lnTo>
                  <a:lnTo>
                    <a:pt x="8" y="0"/>
                  </a:lnTo>
                  <a:lnTo>
                    <a:pt x="27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88" name="Freeform 1178"/>
            <p:cNvSpPr>
              <a:spLocks/>
            </p:cNvSpPr>
            <p:nvPr/>
          </p:nvSpPr>
          <p:spPr bwMode="auto">
            <a:xfrm>
              <a:off x="1626" y="1495"/>
              <a:ext cx="7" cy="12"/>
            </a:xfrm>
            <a:custGeom>
              <a:avLst/>
              <a:gdLst>
                <a:gd name="T0" fmla="*/ 0 w 30"/>
                <a:gd name="T1" fmla="*/ 0 h 32"/>
                <a:gd name="T2" fmla="*/ 0 w 30"/>
                <a:gd name="T3" fmla="*/ 0 h 32"/>
                <a:gd name="T4" fmla="*/ 0 w 30"/>
                <a:gd name="T5" fmla="*/ 0 h 32"/>
                <a:gd name="T6" fmla="*/ 0 w 30"/>
                <a:gd name="T7" fmla="*/ 0 h 32"/>
                <a:gd name="T8" fmla="*/ 0 w 30"/>
                <a:gd name="T9" fmla="*/ 0 h 32"/>
                <a:gd name="T10" fmla="*/ 0 w 30"/>
                <a:gd name="T11" fmla="*/ 0 h 32"/>
                <a:gd name="T12" fmla="*/ 0 w 30"/>
                <a:gd name="T13" fmla="*/ 0 h 32"/>
                <a:gd name="T14" fmla="*/ 0 w 30"/>
                <a:gd name="T15" fmla="*/ 0 h 32"/>
                <a:gd name="T16" fmla="*/ 0 w 30"/>
                <a:gd name="T17" fmla="*/ 0 h 32"/>
                <a:gd name="T18" fmla="*/ 0 w 30"/>
                <a:gd name="T19" fmla="*/ 0 h 32"/>
                <a:gd name="T20" fmla="*/ 0 w 30"/>
                <a:gd name="T21" fmla="*/ 0 h 32"/>
                <a:gd name="T22" fmla="*/ 0 w 30"/>
                <a:gd name="T23" fmla="*/ 0 h 32"/>
                <a:gd name="T24" fmla="*/ 0 w 30"/>
                <a:gd name="T25" fmla="*/ 0 h 32"/>
                <a:gd name="T26" fmla="*/ 0 w 30"/>
                <a:gd name="T27" fmla="*/ 0 h 32"/>
                <a:gd name="T28" fmla="*/ 0 w 30"/>
                <a:gd name="T29" fmla="*/ 0 h 32"/>
                <a:gd name="T30" fmla="*/ 0 w 30"/>
                <a:gd name="T31" fmla="*/ 0 h 32"/>
                <a:gd name="T32" fmla="*/ 0 w 30"/>
                <a:gd name="T33" fmla="*/ 0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2">
                  <a:moveTo>
                    <a:pt x="29" y="16"/>
                  </a:moveTo>
                  <a:lnTo>
                    <a:pt x="30" y="21"/>
                  </a:lnTo>
                  <a:lnTo>
                    <a:pt x="28" y="25"/>
                  </a:lnTo>
                  <a:lnTo>
                    <a:pt x="24" y="29"/>
                  </a:lnTo>
                  <a:lnTo>
                    <a:pt x="19" y="31"/>
                  </a:lnTo>
                  <a:lnTo>
                    <a:pt x="14" y="32"/>
                  </a:lnTo>
                  <a:lnTo>
                    <a:pt x="8" y="31"/>
                  </a:lnTo>
                  <a:lnTo>
                    <a:pt x="3" y="28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1" y="10"/>
                  </a:lnTo>
                  <a:lnTo>
                    <a:pt x="2" y="6"/>
                  </a:lnTo>
                  <a:lnTo>
                    <a:pt x="4" y="0"/>
                  </a:lnTo>
                  <a:lnTo>
                    <a:pt x="11" y="2"/>
                  </a:lnTo>
                  <a:lnTo>
                    <a:pt x="18" y="6"/>
                  </a:lnTo>
                  <a:lnTo>
                    <a:pt x="24" y="9"/>
                  </a:lnTo>
                  <a:lnTo>
                    <a:pt x="2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89" name="Freeform 1179"/>
            <p:cNvSpPr>
              <a:spLocks/>
            </p:cNvSpPr>
            <p:nvPr/>
          </p:nvSpPr>
          <p:spPr bwMode="auto">
            <a:xfrm>
              <a:off x="1600" y="1502"/>
              <a:ext cx="6" cy="10"/>
            </a:xfrm>
            <a:custGeom>
              <a:avLst/>
              <a:gdLst>
                <a:gd name="T0" fmla="*/ 0 w 24"/>
                <a:gd name="T1" fmla="*/ 0 h 31"/>
                <a:gd name="T2" fmla="*/ 0 w 24"/>
                <a:gd name="T3" fmla="*/ 0 h 31"/>
                <a:gd name="T4" fmla="*/ 0 w 24"/>
                <a:gd name="T5" fmla="*/ 0 h 31"/>
                <a:gd name="T6" fmla="*/ 0 w 24"/>
                <a:gd name="T7" fmla="*/ 0 h 31"/>
                <a:gd name="T8" fmla="*/ 0 w 24"/>
                <a:gd name="T9" fmla="*/ 0 h 31"/>
                <a:gd name="T10" fmla="*/ 0 w 24"/>
                <a:gd name="T11" fmla="*/ 0 h 31"/>
                <a:gd name="T12" fmla="*/ 0 w 24"/>
                <a:gd name="T13" fmla="*/ 0 h 31"/>
                <a:gd name="T14" fmla="*/ 0 w 24"/>
                <a:gd name="T15" fmla="*/ 0 h 31"/>
                <a:gd name="T16" fmla="*/ 0 w 24"/>
                <a:gd name="T17" fmla="*/ 0 h 31"/>
                <a:gd name="T18" fmla="*/ 0 w 24"/>
                <a:gd name="T19" fmla="*/ 0 h 31"/>
                <a:gd name="T20" fmla="*/ 0 w 24"/>
                <a:gd name="T21" fmla="*/ 0 h 31"/>
                <a:gd name="T22" fmla="*/ 0 w 24"/>
                <a:gd name="T23" fmla="*/ 0 h 31"/>
                <a:gd name="T24" fmla="*/ 0 w 24"/>
                <a:gd name="T25" fmla="*/ 0 h 31"/>
                <a:gd name="T26" fmla="*/ 0 w 24"/>
                <a:gd name="T27" fmla="*/ 0 h 3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31">
                  <a:moveTo>
                    <a:pt x="23" y="14"/>
                  </a:moveTo>
                  <a:lnTo>
                    <a:pt x="24" y="19"/>
                  </a:lnTo>
                  <a:lnTo>
                    <a:pt x="24" y="23"/>
                  </a:lnTo>
                  <a:lnTo>
                    <a:pt x="24" y="28"/>
                  </a:lnTo>
                  <a:lnTo>
                    <a:pt x="22" y="31"/>
                  </a:lnTo>
                  <a:lnTo>
                    <a:pt x="17" y="30"/>
                  </a:lnTo>
                  <a:lnTo>
                    <a:pt x="12" y="28"/>
                  </a:lnTo>
                  <a:lnTo>
                    <a:pt x="8" y="23"/>
                  </a:lnTo>
                  <a:lnTo>
                    <a:pt x="5" y="19"/>
                  </a:lnTo>
                  <a:lnTo>
                    <a:pt x="0" y="0"/>
                  </a:lnTo>
                  <a:lnTo>
                    <a:pt x="7" y="2"/>
                  </a:lnTo>
                  <a:lnTo>
                    <a:pt x="14" y="4"/>
                  </a:lnTo>
                  <a:lnTo>
                    <a:pt x="19" y="8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90" name="Freeform 1180"/>
            <p:cNvSpPr>
              <a:spLocks/>
            </p:cNvSpPr>
            <p:nvPr/>
          </p:nvSpPr>
          <p:spPr bwMode="auto">
            <a:xfrm>
              <a:off x="1623" y="1511"/>
              <a:ext cx="6" cy="4"/>
            </a:xfrm>
            <a:custGeom>
              <a:avLst/>
              <a:gdLst>
                <a:gd name="T0" fmla="*/ 0 w 25"/>
                <a:gd name="T1" fmla="*/ 0 h 14"/>
                <a:gd name="T2" fmla="*/ 0 w 25"/>
                <a:gd name="T3" fmla="*/ 0 h 14"/>
                <a:gd name="T4" fmla="*/ 0 w 25"/>
                <a:gd name="T5" fmla="*/ 0 h 14"/>
                <a:gd name="T6" fmla="*/ 0 w 25"/>
                <a:gd name="T7" fmla="*/ 0 h 14"/>
                <a:gd name="T8" fmla="*/ 0 w 25"/>
                <a:gd name="T9" fmla="*/ 0 h 14"/>
                <a:gd name="T10" fmla="*/ 0 w 25"/>
                <a:gd name="T11" fmla="*/ 0 h 14"/>
                <a:gd name="T12" fmla="*/ 0 w 25"/>
                <a:gd name="T13" fmla="*/ 0 h 14"/>
                <a:gd name="T14" fmla="*/ 0 w 25"/>
                <a:gd name="T15" fmla="*/ 0 h 14"/>
                <a:gd name="T16" fmla="*/ 0 w 25"/>
                <a:gd name="T17" fmla="*/ 0 h 14"/>
                <a:gd name="T18" fmla="*/ 0 w 25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" h="14">
                  <a:moveTo>
                    <a:pt x="25" y="14"/>
                  </a:moveTo>
                  <a:lnTo>
                    <a:pt x="19" y="14"/>
                  </a:lnTo>
                  <a:lnTo>
                    <a:pt x="12" y="14"/>
                  </a:lnTo>
                  <a:lnTo>
                    <a:pt x="5" y="13"/>
                  </a:lnTo>
                  <a:lnTo>
                    <a:pt x="0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14" y="5"/>
                  </a:lnTo>
                  <a:lnTo>
                    <a:pt x="20" y="8"/>
                  </a:lnTo>
                  <a:lnTo>
                    <a:pt x="25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91" name="Freeform 1181"/>
            <p:cNvSpPr>
              <a:spLocks/>
            </p:cNvSpPr>
            <p:nvPr/>
          </p:nvSpPr>
          <p:spPr bwMode="auto">
            <a:xfrm>
              <a:off x="1810" y="1511"/>
              <a:ext cx="8" cy="17"/>
            </a:xfrm>
            <a:custGeom>
              <a:avLst/>
              <a:gdLst>
                <a:gd name="T0" fmla="*/ 0 w 31"/>
                <a:gd name="T1" fmla="*/ 0 h 51"/>
                <a:gd name="T2" fmla="*/ 0 w 31"/>
                <a:gd name="T3" fmla="*/ 0 h 51"/>
                <a:gd name="T4" fmla="*/ 0 w 31"/>
                <a:gd name="T5" fmla="*/ 0 h 51"/>
                <a:gd name="T6" fmla="*/ 0 w 31"/>
                <a:gd name="T7" fmla="*/ 0 h 51"/>
                <a:gd name="T8" fmla="*/ 0 w 31"/>
                <a:gd name="T9" fmla="*/ 0 h 51"/>
                <a:gd name="T10" fmla="*/ 0 w 31"/>
                <a:gd name="T11" fmla="*/ 0 h 51"/>
                <a:gd name="T12" fmla="*/ 0 w 31"/>
                <a:gd name="T13" fmla="*/ 0 h 51"/>
                <a:gd name="T14" fmla="*/ 0 w 31"/>
                <a:gd name="T15" fmla="*/ 0 h 51"/>
                <a:gd name="T16" fmla="*/ 0 w 31"/>
                <a:gd name="T17" fmla="*/ 0 h 51"/>
                <a:gd name="T18" fmla="*/ 0 w 31"/>
                <a:gd name="T19" fmla="*/ 0 h 51"/>
                <a:gd name="T20" fmla="*/ 0 w 31"/>
                <a:gd name="T21" fmla="*/ 0 h 51"/>
                <a:gd name="T22" fmla="*/ 0 w 31"/>
                <a:gd name="T23" fmla="*/ 0 h 51"/>
                <a:gd name="T24" fmla="*/ 0 w 31"/>
                <a:gd name="T25" fmla="*/ 0 h 51"/>
                <a:gd name="T26" fmla="*/ 0 w 31"/>
                <a:gd name="T27" fmla="*/ 0 h 51"/>
                <a:gd name="T28" fmla="*/ 0 w 31"/>
                <a:gd name="T29" fmla="*/ 0 h 51"/>
                <a:gd name="T30" fmla="*/ 0 w 31"/>
                <a:gd name="T31" fmla="*/ 0 h 51"/>
                <a:gd name="T32" fmla="*/ 0 w 31"/>
                <a:gd name="T33" fmla="*/ 0 h 5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51">
                  <a:moveTo>
                    <a:pt x="31" y="14"/>
                  </a:moveTo>
                  <a:lnTo>
                    <a:pt x="29" y="24"/>
                  </a:lnTo>
                  <a:lnTo>
                    <a:pt x="24" y="32"/>
                  </a:lnTo>
                  <a:lnTo>
                    <a:pt x="18" y="41"/>
                  </a:lnTo>
                  <a:lnTo>
                    <a:pt x="12" y="51"/>
                  </a:lnTo>
                  <a:lnTo>
                    <a:pt x="8" y="50"/>
                  </a:lnTo>
                  <a:lnTo>
                    <a:pt x="4" y="47"/>
                  </a:lnTo>
                  <a:lnTo>
                    <a:pt x="1" y="45"/>
                  </a:lnTo>
                  <a:lnTo>
                    <a:pt x="0" y="40"/>
                  </a:lnTo>
                  <a:lnTo>
                    <a:pt x="2" y="30"/>
                  </a:lnTo>
                  <a:lnTo>
                    <a:pt x="6" y="20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22" y="2"/>
                  </a:lnTo>
                  <a:lnTo>
                    <a:pt x="26" y="5"/>
                  </a:lnTo>
                  <a:lnTo>
                    <a:pt x="29" y="9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92" name="Freeform 1182"/>
            <p:cNvSpPr>
              <a:spLocks/>
            </p:cNvSpPr>
            <p:nvPr/>
          </p:nvSpPr>
          <p:spPr bwMode="auto">
            <a:xfrm>
              <a:off x="1586" y="1513"/>
              <a:ext cx="8" cy="10"/>
            </a:xfrm>
            <a:custGeom>
              <a:avLst/>
              <a:gdLst>
                <a:gd name="T0" fmla="*/ 0 w 28"/>
                <a:gd name="T1" fmla="*/ 0 h 30"/>
                <a:gd name="T2" fmla="*/ 0 w 28"/>
                <a:gd name="T3" fmla="*/ 0 h 30"/>
                <a:gd name="T4" fmla="*/ 0 w 28"/>
                <a:gd name="T5" fmla="*/ 0 h 30"/>
                <a:gd name="T6" fmla="*/ 0 w 28"/>
                <a:gd name="T7" fmla="*/ 0 h 30"/>
                <a:gd name="T8" fmla="*/ 0 w 28"/>
                <a:gd name="T9" fmla="*/ 0 h 30"/>
                <a:gd name="T10" fmla="*/ 0 w 28"/>
                <a:gd name="T11" fmla="*/ 0 h 30"/>
                <a:gd name="T12" fmla="*/ 0 w 28"/>
                <a:gd name="T13" fmla="*/ 0 h 30"/>
                <a:gd name="T14" fmla="*/ 0 w 28"/>
                <a:gd name="T15" fmla="*/ 0 h 30"/>
                <a:gd name="T16" fmla="*/ 0 w 28"/>
                <a:gd name="T17" fmla="*/ 0 h 30"/>
                <a:gd name="T18" fmla="*/ 0 w 28"/>
                <a:gd name="T19" fmla="*/ 0 h 30"/>
                <a:gd name="T20" fmla="*/ 0 w 28"/>
                <a:gd name="T21" fmla="*/ 0 h 30"/>
                <a:gd name="T22" fmla="*/ 0 w 28"/>
                <a:gd name="T23" fmla="*/ 0 h 30"/>
                <a:gd name="T24" fmla="*/ 0 w 28"/>
                <a:gd name="T25" fmla="*/ 0 h 30"/>
                <a:gd name="T26" fmla="*/ 0 w 28"/>
                <a:gd name="T27" fmla="*/ 0 h 30"/>
                <a:gd name="T28" fmla="*/ 0 w 28"/>
                <a:gd name="T29" fmla="*/ 0 h 30"/>
                <a:gd name="T30" fmla="*/ 0 w 28"/>
                <a:gd name="T31" fmla="*/ 0 h 30"/>
                <a:gd name="T32" fmla="*/ 0 w 28"/>
                <a:gd name="T33" fmla="*/ 0 h 30"/>
                <a:gd name="T34" fmla="*/ 0 w 28"/>
                <a:gd name="T35" fmla="*/ 0 h 3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" h="30">
                  <a:moveTo>
                    <a:pt x="28" y="11"/>
                  </a:moveTo>
                  <a:lnTo>
                    <a:pt x="28" y="15"/>
                  </a:lnTo>
                  <a:lnTo>
                    <a:pt x="28" y="17"/>
                  </a:lnTo>
                  <a:lnTo>
                    <a:pt x="25" y="20"/>
                  </a:lnTo>
                  <a:lnTo>
                    <a:pt x="23" y="24"/>
                  </a:lnTo>
                  <a:lnTo>
                    <a:pt x="19" y="27"/>
                  </a:lnTo>
                  <a:lnTo>
                    <a:pt x="16" y="28"/>
                  </a:lnTo>
                  <a:lnTo>
                    <a:pt x="11" y="30"/>
                  </a:lnTo>
                  <a:lnTo>
                    <a:pt x="7" y="28"/>
                  </a:lnTo>
                  <a:lnTo>
                    <a:pt x="3" y="24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0"/>
                  </a:lnTo>
                  <a:lnTo>
                    <a:pt x="10" y="1"/>
                  </a:lnTo>
                  <a:lnTo>
                    <a:pt x="17" y="3"/>
                  </a:lnTo>
                  <a:lnTo>
                    <a:pt x="23" y="7"/>
                  </a:lnTo>
                  <a:lnTo>
                    <a:pt x="28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93" name="Freeform 1183"/>
            <p:cNvSpPr>
              <a:spLocks/>
            </p:cNvSpPr>
            <p:nvPr/>
          </p:nvSpPr>
          <p:spPr bwMode="auto">
            <a:xfrm>
              <a:off x="1578" y="1518"/>
              <a:ext cx="4" cy="10"/>
            </a:xfrm>
            <a:custGeom>
              <a:avLst/>
              <a:gdLst>
                <a:gd name="T0" fmla="*/ 0 w 16"/>
                <a:gd name="T1" fmla="*/ 0 h 29"/>
                <a:gd name="T2" fmla="*/ 0 w 16"/>
                <a:gd name="T3" fmla="*/ 0 h 29"/>
                <a:gd name="T4" fmla="*/ 0 w 16"/>
                <a:gd name="T5" fmla="*/ 0 h 29"/>
                <a:gd name="T6" fmla="*/ 0 w 16"/>
                <a:gd name="T7" fmla="*/ 0 h 29"/>
                <a:gd name="T8" fmla="*/ 0 w 16"/>
                <a:gd name="T9" fmla="*/ 0 h 29"/>
                <a:gd name="T10" fmla="*/ 0 w 16"/>
                <a:gd name="T11" fmla="*/ 0 h 29"/>
                <a:gd name="T12" fmla="*/ 0 w 16"/>
                <a:gd name="T13" fmla="*/ 0 h 29"/>
                <a:gd name="T14" fmla="*/ 0 w 16"/>
                <a:gd name="T15" fmla="*/ 0 h 29"/>
                <a:gd name="T16" fmla="*/ 0 w 16"/>
                <a:gd name="T17" fmla="*/ 0 h 29"/>
                <a:gd name="T18" fmla="*/ 0 w 16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29">
                  <a:moveTo>
                    <a:pt x="16" y="7"/>
                  </a:moveTo>
                  <a:lnTo>
                    <a:pt x="13" y="29"/>
                  </a:lnTo>
                  <a:lnTo>
                    <a:pt x="8" y="23"/>
                  </a:lnTo>
                  <a:lnTo>
                    <a:pt x="3" y="17"/>
                  </a:lnTo>
                  <a:lnTo>
                    <a:pt x="1" y="10"/>
                  </a:lnTo>
                  <a:lnTo>
                    <a:pt x="0" y="3"/>
                  </a:lnTo>
                  <a:lnTo>
                    <a:pt x="3" y="1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94" name="Freeform 1184"/>
            <p:cNvSpPr>
              <a:spLocks/>
            </p:cNvSpPr>
            <p:nvPr/>
          </p:nvSpPr>
          <p:spPr bwMode="auto">
            <a:xfrm>
              <a:off x="1647" y="1521"/>
              <a:ext cx="4" cy="6"/>
            </a:xfrm>
            <a:custGeom>
              <a:avLst/>
              <a:gdLst>
                <a:gd name="T0" fmla="*/ 0 w 15"/>
                <a:gd name="T1" fmla="*/ 0 h 17"/>
                <a:gd name="T2" fmla="*/ 0 w 15"/>
                <a:gd name="T3" fmla="*/ 0 h 17"/>
                <a:gd name="T4" fmla="*/ 0 w 15"/>
                <a:gd name="T5" fmla="*/ 0 h 17"/>
                <a:gd name="T6" fmla="*/ 0 w 15"/>
                <a:gd name="T7" fmla="*/ 0 h 17"/>
                <a:gd name="T8" fmla="*/ 0 w 15"/>
                <a:gd name="T9" fmla="*/ 0 h 17"/>
                <a:gd name="T10" fmla="*/ 0 w 15"/>
                <a:gd name="T11" fmla="*/ 0 h 17"/>
                <a:gd name="T12" fmla="*/ 0 w 15"/>
                <a:gd name="T13" fmla="*/ 0 h 17"/>
                <a:gd name="T14" fmla="*/ 0 w 15"/>
                <a:gd name="T15" fmla="*/ 0 h 17"/>
                <a:gd name="T16" fmla="*/ 0 w 15"/>
                <a:gd name="T17" fmla="*/ 0 h 17"/>
                <a:gd name="T18" fmla="*/ 0 w 15"/>
                <a:gd name="T19" fmla="*/ 0 h 17"/>
                <a:gd name="T20" fmla="*/ 0 w 15"/>
                <a:gd name="T21" fmla="*/ 0 h 17"/>
                <a:gd name="T22" fmla="*/ 0 w 15"/>
                <a:gd name="T23" fmla="*/ 0 h 17"/>
                <a:gd name="T24" fmla="*/ 0 w 15"/>
                <a:gd name="T25" fmla="*/ 0 h 17"/>
                <a:gd name="T26" fmla="*/ 0 w 15"/>
                <a:gd name="T27" fmla="*/ 0 h 1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" h="17">
                  <a:moveTo>
                    <a:pt x="15" y="9"/>
                  </a:moveTo>
                  <a:lnTo>
                    <a:pt x="14" y="13"/>
                  </a:lnTo>
                  <a:lnTo>
                    <a:pt x="12" y="15"/>
                  </a:lnTo>
                  <a:lnTo>
                    <a:pt x="9" y="16"/>
                  </a:lnTo>
                  <a:lnTo>
                    <a:pt x="7" y="17"/>
                  </a:lnTo>
                  <a:lnTo>
                    <a:pt x="4" y="17"/>
                  </a:lnTo>
                  <a:lnTo>
                    <a:pt x="3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0" y="0"/>
                  </a:lnTo>
                  <a:lnTo>
                    <a:pt x="4" y="1"/>
                  </a:lnTo>
                  <a:lnTo>
                    <a:pt x="8" y="3"/>
                  </a:lnTo>
                  <a:lnTo>
                    <a:pt x="11" y="6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95" name="Freeform 1185"/>
            <p:cNvSpPr>
              <a:spLocks/>
            </p:cNvSpPr>
            <p:nvPr/>
          </p:nvSpPr>
          <p:spPr bwMode="auto">
            <a:xfrm>
              <a:off x="1598" y="1521"/>
              <a:ext cx="7" cy="10"/>
            </a:xfrm>
            <a:custGeom>
              <a:avLst/>
              <a:gdLst>
                <a:gd name="T0" fmla="*/ 0 w 25"/>
                <a:gd name="T1" fmla="*/ 0 h 28"/>
                <a:gd name="T2" fmla="*/ 0 w 25"/>
                <a:gd name="T3" fmla="*/ 0 h 28"/>
                <a:gd name="T4" fmla="*/ 0 w 25"/>
                <a:gd name="T5" fmla="*/ 0 h 28"/>
                <a:gd name="T6" fmla="*/ 0 w 25"/>
                <a:gd name="T7" fmla="*/ 0 h 28"/>
                <a:gd name="T8" fmla="*/ 0 w 25"/>
                <a:gd name="T9" fmla="*/ 0 h 28"/>
                <a:gd name="T10" fmla="*/ 0 w 25"/>
                <a:gd name="T11" fmla="*/ 0 h 28"/>
                <a:gd name="T12" fmla="*/ 0 w 25"/>
                <a:gd name="T13" fmla="*/ 0 h 28"/>
                <a:gd name="T14" fmla="*/ 0 w 25"/>
                <a:gd name="T15" fmla="*/ 0 h 28"/>
                <a:gd name="T16" fmla="*/ 0 w 25"/>
                <a:gd name="T17" fmla="*/ 0 h 28"/>
                <a:gd name="T18" fmla="*/ 0 w 25"/>
                <a:gd name="T19" fmla="*/ 0 h 28"/>
                <a:gd name="T20" fmla="*/ 0 w 25"/>
                <a:gd name="T21" fmla="*/ 0 h 28"/>
                <a:gd name="T22" fmla="*/ 0 w 25"/>
                <a:gd name="T23" fmla="*/ 0 h 28"/>
                <a:gd name="T24" fmla="*/ 0 w 25"/>
                <a:gd name="T25" fmla="*/ 0 h 2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" h="28">
                  <a:moveTo>
                    <a:pt x="25" y="8"/>
                  </a:moveTo>
                  <a:lnTo>
                    <a:pt x="25" y="14"/>
                  </a:lnTo>
                  <a:lnTo>
                    <a:pt x="24" y="19"/>
                  </a:lnTo>
                  <a:lnTo>
                    <a:pt x="22" y="23"/>
                  </a:lnTo>
                  <a:lnTo>
                    <a:pt x="19" y="28"/>
                  </a:lnTo>
                  <a:lnTo>
                    <a:pt x="13" y="23"/>
                  </a:lnTo>
                  <a:lnTo>
                    <a:pt x="7" y="19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1"/>
                  </a:lnTo>
                  <a:lnTo>
                    <a:pt x="13" y="0"/>
                  </a:lnTo>
                  <a:lnTo>
                    <a:pt x="20" y="2"/>
                  </a:lnTo>
                  <a:lnTo>
                    <a:pt x="25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96" name="Freeform 1186"/>
            <p:cNvSpPr>
              <a:spLocks/>
            </p:cNvSpPr>
            <p:nvPr/>
          </p:nvSpPr>
          <p:spPr bwMode="auto">
            <a:xfrm>
              <a:off x="1826" y="1527"/>
              <a:ext cx="5" cy="8"/>
            </a:xfrm>
            <a:custGeom>
              <a:avLst/>
              <a:gdLst>
                <a:gd name="T0" fmla="*/ 0 w 18"/>
                <a:gd name="T1" fmla="*/ 0 h 24"/>
                <a:gd name="T2" fmla="*/ 0 w 18"/>
                <a:gd name="T3" fmla="*/ 0 h 24"/>
                <a:gd name="T4" fmla="*/ 0 w 18"/>
                <a:gd name="T5" fmla="*/ 0 h 24"/>
                <a:gd name="T6" fmla="*/ 0 w 18"/>
                <a:gd name="T7" fmla="*/ 0 h 24"/>
                <a:gd name="T8" fmla="*/ 0 w 18"/>
                <a:gd name="T9" fmla="*/ 0 h 24"/>
                <a:gd name="T10" fmla="*/ 0 w 18"/>
                <a:gd name="T11" fmla="*/ 0 h 24"/>
                <a:gd name="T12" fmla="*/ 0 w 18"/>
                <a:gd name="T13" fmla="*/ 0 h 24"/>
                <a:gd name="T14" fmla="*/ 0 w 18"/>
                <a:gd name="T15" fmla="*/ 0 h 24"/>
                <a:gd name="T16" fmla="*/ 0 w 18"/>
                <a:gd name="T17" fmla="*/ 0 h 24"/>
                <a:gd name="T18" fmla="*/ 0 w 18"/>
                <a:gd name="T19" fmla="*/ 0 h 24"/>
                <a:gd name="T20" fmla="*/ 0 w 18"/>
                <a:gd name="T21" fmla="*/ 0 h 24"/>
                <a:gd name="T22" fmla="*/ 0 w 18"/>
                <a:gd name="T23" fmla="*/ 0 h 24"/>
                <a:gd name="T24" fmla="*/ 0 w 18"/>
                <a:gd name="T25" fmla="*/ 0 h 24"/>
                <a:gd name="T26" fmla="*/ 0 w 18"/>
                <a:gd name="T27" fmla="*/ 0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4">
                  <a:moveTo>
                    <a:pt x="18" y="13"/>
                  </a:moveTo>
                  <a:lnTo>
                    <a:pt x="18" y="18"/>
                  </a:lnTo>
                  <a:lnTo>
                    <a:pt x="16" y="21"/>
                  </a:lnTo>
                  <a:lnTo>
                    <a:pt x="12" y="23"/>
                  </a:lnTo>
                  <a:lnTo>
                    <a:pt x="9" y="24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3" y="0"/>
                  </a:lnTo>
                  <a:lnTo>
                    <a:pt x="7" y="3"/>
                  </a:lnTo>
                  <a:lnTo>
                    <a:pt x="11" y="6"/>
                  </a:lnTo>
                  <a:lnTo>
                    <a:pt x="15" y="9"/>
                  </a:lnTo>
                  <a:lnTo>
                    <a:pt x="18" y="1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97" name="Freeform 1187"/>
            <p:cNvSpPr>
              <a:spLocks/>
            </p:cNvSpPr>
            <p:nvPr/>
          </p:nvSpPr>
          <p:spPr bwMode="auto">
            <a:xfrm>
              <a:off x="1785" y="1531"/>
              <a:ext cx="6" cy="11"/>
            </a:xfrm>
            <a:custGeom>
              <a:avLst/>
              <a:gdLst>
                <a:gd name="T0" fmla="*/ 0 w 24"/>
                <a:gd name="T1" fmla="*/ 0 h 33"/>
                <a:gd name="T2" fmla="*/ 0 w 24"/>
                <a:gd name="T3" fmla="*/ 0 h 33"/>
                <a:gd name="T4" fmla="*/ 0 w 24"/>
                <a:gd name="T5" fmla="*/ 0 h 33"/>
                <a:gd name="T6" fmla="*/ 0 w 24"/>
                <a:gd name="T7" fmla="*/ 0 h 33"/>
                <a:gd name="T8" fmla="*/ 0 w 24"/>
                <a:gd name="T9" fmla="*/ 0 h 33"/>
                <a:gd name="T10" fmla="*/ 0 w 24"/>
                <a:gd name="T11" fmla="*/ 0 h 33"/>
                <a:gd name="T12" fmla="*/ 0 w 24"/>
                <a:gd name="T13" fmla="*/ 0 h 33"/>
                <a:gd name="T14" fmla="*/ 0 w 24"/>
                <a:gd name="T15" fmla="*/ 0 h 33"/>
                <a:gd name="T16" fmla="*/ 0 w 24"/>
                <a:gd name="T17" fmla="*/ 0 h 33"/>
                <a:gd name="T18" fmla="*/ 0 w 24"/>
                <a:gd name="T19" fmla="*/ 0 h 33"/>
                <a:gd name="T20" fmla="*/ 0 w 24"/>
                <a:gd name="T21" fmla="*/ 0 h 33"/>
                <a:gd name="T22" fmla="*/ 0 w 24"/>
                <a:gd name="T23" fmla="*/ 0 h 33"/>
                <a:gd name="T24" fmla="*/ 0 w 24"/>
                <a:gd name="T25" fmla="*/ 0 h 33"/>
                <a:gd name="T26" fmla="*/ 0 w 24"/>
                <a:gd name="T27" fmla="*/ 0 h 33"/>
                <a:gd name="T28" fmla="*/ 0 w 24"/>
                <a:gd name="T29" fmla="*/ 0 h 33"/>
                <a:gd name="T30" fmla="*/ 0 w 24"/>
                <a:gd name="T31" fmla="*/ 0 h 33"/>
                <a:gd name="T32" fmla="*/ 0 w 24"/>
                <a:gd name="T33" fmla="*/ 0 h 3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33">
                  <a:moveTo>
                    <a:pt x="24" y="12"/>
                  </a:moveTo>
                  <a:lnTo>
                    <a:pt x="24" y="18"/>
                  </a:lnTo>
                  <a:lnTo>
                    <a:pt x="23" y="24"/>
                  </a:lnTo>
                  <a:lnTo>
                    <a:pt x="20" y="29"/>
                  </a:lnTo>
                  <a:lnTo>
                    <a:pt x="15" y="31"/>
                  </a:lnTo>
                  <a:lnTo>
                    <a:pt x="13" y="32"/>
                  </a:lnTo>
                  <a:lnTo>
                    <a:pt x="10" y="32"/>
                  </a:lnTo>
                  <a:lnTo>
                    <a:pt x="8" y="33"/>
                  </a:lnTo>
                  <a:lnTo>
                    <a:pt x="5" y="33"/>
                  </a:lnTo>
                  <a:lnTo>
                    <a:pt x="4" y="26"/>
                  </a:lnTo>
                  <a:lnTo>
                    <a:pt x="1" y="21"/>
                  </a:lnTo>
                  <a:lnTo>
                    <a:pt x="0" y="15"/>
                  </a:lnTo>
                  <a:lnTo>
                    <a:pt x="1" y="8"/>
                  </a:lnTo>
                  <a:lnTo>
                    <a:pt x="7" y="0"/>
                  </a:lnTo>
                  <a:lnTo>
                    <a:pt x="14" y="0"/>
                  </a:lnTo>
                  <a:lnTo>
                    <a:pt x="21" y="4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98" name="Freeform 1188"/>
            <p:cNvSpPr>
              <a:spLocks/>
            </p:cNvSpPr>
            <p:nvPr/>
          </p:nvSpPr>
          <p:spPr bwMode="auto">
            <a:xfrm>
              <a:off x="1650" y="1531"/>
              <a:ext cx="13" cy="7"/>
            </a:xfrm>
            <a:custGeom>
              <a:avLst/>
              <a:gdLst>
                <a:gd name="T0" fmla="*/ 0 w 50"/>
                <a:gd name="T1" fmla="*/ 0 h 23"/>
                <a:gd name="T2" fmla="*/ 0 w 50"/>
                <a:gd name="T3" fmla="*/ 0 h 23"/>
                <a:gd name="T4" fmla="*/ 0 w 50"/>
                <a:gd name="T5" fmla="*/ 0 h 23"/>
                <a:gd name="T6" fmla="*/ 0 w 50"/>
                <a:gd name="T7" fmla="*/ 0 h 23"/>
                <a:gd name="T8" fmla="*/ 0 w 50"/>
                <a:gd name="T9" fmla="*/ 0 h 23"/>
                <a:gd name="T10" fmla="*/ 0 w 50"/>
                <a:gd name="T11" fmla="*/ 0 h 23"/>
                <a:gd name="T12" fmla="*/ 0 w 50"/>
                <a:gd name="T13" fmla="*/ 0 h 23"/>
                <a:gd name="T14" fmla="*/ 0 w 50"/>
                <a:gd name="T15" fmla="*/ 0 h 23"/>
                <a:gd name="T16" fmla="*/ 0 w 50"/>
                <a:gd name="T17" fmla="*/ 0 h 23"/>
                <a:gd name="T18" fmla="*/ 0 w 50"/>
                <a:gd name="T19" fmla="*/ 0 h 23"/>
                <a:gd name="T20" fmla="*/ 0 w 50"/>
                <a:gd name="T21" fmla="*/ 0 h 23"/>
                <a:gd name="T22" fmla="*/ 0 w 50"/>
                <a:gd name="T23" fmla="*/ 0 h 23"/>
                <a:gd name="T24" fmla="*/ 0 w 50"/>
                <a:gd name="T25" fmla="*/ 0 h 23"/>
                <a:gd name="T26" fmla="*/ 0 w 50"/>
                <a:gd name="T27" fmla="*/ 0 h 23"/>
                <a:gd name="T28" fmla="*/ 0 w 50"/>
                <a:gd name="T29" fmla="*/ 0 h 23"/>
                <a:gd name="T30" fmla="*/ 0 w 50"/>
                <a:gd name="T31" fmla="*/ 0 h 23"/>
                <a:gd name="T32" fmla="*/ 0 w 50"/>
                <a:gd name="T33" fmla="*/ 0 h 23"/>
                <a:gd name="T34" fmla="*/ 0 w 50"/>
                <a:gd name="T35" fmla="*/ 0 h 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23">
                  <a:moveTo>
                    <a:pt x="50" y="9"/>
                  </a:moveTo>
                  <a:lnTo>
                    <a:pt x="45" y="14"/>
                  </a:lnTo>
                  <a:lnTo>
                    <a:pt x="42" y="17"/>
                  </a:lnTo>
                  <a:lnTo>
                    <a:pt x="36" y="20"/>
                  </a:lnTo>
                  <a:lnTo>
                    <a:pt x="31" y="21"/>
                  </a:lnTo>
                  <a:lnTo>
                    <a:pt x="26" y="23"/>
                  </a:lnTo>
                  <a:lnTo>
                    <a:pt x="21" y="23"/>
                  </a:lnTo>
                  <a:lnTo>
                    <a:pt x="15" y="23"/>
                  </a:lnTo>
                  <a:lnTo>
                    <a:pt x="9" y="23"/>
                  </a:lnTo>
                  <a:lnTo>
                    <a:pt x="7" y="22"/>
                  </a:lnTo>
                  <a:lnTo>
                    <a:pt x="5" y="21"/>
                  </a:lnTo>
                  <a:lnTo>
                    <a:pt x="3" y="20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4" y="8"/>
                  </a:lnTo>
                  <a:lnTo>
                    <a:pt x="22" y="5"/>
                  </a:lnTo>
                  <a:lnTo>
                    <a:pt x="29" y="0"/>
                  </a:lnTo>
                  <a:lnTo>
                    <a:pt x="50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699" name="Freeform 1189"/>
            <p:cNvSpPr>
              <a:spLocks/>
            </p:cNvSpPr>
            <p:nvPr/>
          </p:nvSpPr>
          <p:spPr bwMode="auto">
            <a:xfrm>
              <a:off x="1720" y="1540"/>
              <a:ext cx="13" cy="12"/>
            </a:xfrm>
            <a:custGeom>
              <a:avLst/>
              <a:gdLst>
                <a:gd name="T0" fmla="*/ 0 w 48"/>
                <a:gd name="T1" fmla="*/ 0 h 36"/>
                <a:gd name="T2" fmla="*/ 0 w 48"/>
                <a:gd name="T3" fmla="*/ 0 h 36"/>
                <a:gd name="T4" fmla="*/ 0 w 48"/>
                <a:gd name="T5" fmla="*/ 0 h 36"/>
                <a:gd name="T6" fmla="*/ 0 w 48"/>
                <a:gd name="T7" fmla="*/ 0 h 36"/>
                <a:gd name="T8" fmla="*/ 0 w 48"/>
                <a:gd name="T9" fmla="*/ 0 h 36"/>
                <a:gd name="T10" fmla="*/ 0 w 48"/>
                <a:gd name="T11" fmla="*/ 0 h 36"/>
                <a:gd name="T12" fmla="*/ 0 w 48"/>
                <a:gd name="T13" fmla="*/ 0 h 36"/>
                <a:gd name="T14" fmla="*/ 0 w 48"/>
                <a:gd name="T15" fmla="*/ 0 h 36"/>
                <a:gd name="T16" fmla="*/ 0 w 48"/>
                <a:gd name="T17" fmla="*/ 0 h 36"/>
                <a:gd name="T18" fmla="*/ 0 w 48"/>
                <a:gd name="T19" fmla="*/ 0 h 36"/>
                <a:gd name="T20" fmla="*/ 0 w 48"/>
                <a:gd name="T21" fmla="*/ 0 h 36"/>
                <a:gd name="T22" fmla="*/ 0 w 48"/>
                <a:gd name="T23" fmla="*/ 0 h 36"/>
                <a:gd name="T24" fmla="*/ 0 w 48"/>
                <a:gd name="T25" fmla="*/ 0 h 36"/>
                <a:gd name="T26" fmla="*/ 0 w 48"/>
                <a:gd name="T27" fmla="*/ 0 h 36"/>
                <a:gd name="T28" fmla="*/ 0 w 48"/>
                <a:gd name="T29" fmla="*/ 0 h 36"/>
                <a:gd name="T30" fmla="*/ 0 w 48"/>
                <a:gd name="T31" fmla="*/ 0 h 36"/>
                <a:gd name="T32" fmla="*/ 0 w 48"/>
                <a:gd name="T33" fmla="*/ 0 h 36"/>
                <a:gd name="T34" fmla="*/ 0 w 48"/>
                <a:gd name="T35" fmla="*/ 0 h 36"/>
                <a:gd name="T36" fmla="*/ 0 w 48"/>
                <a:gd name="T37" fmla="*/ 0 h 36"/>
                <a:gd name="T38" fmla="*/ 0 w 48"/>
                <a:gd name="T39" fmla="*/ 0 h 36"/>
                <a:gd name="T40" fmla="*/ 0 w 48"/>
                <a:gd name="T41" fmla="*/ 0 h 36"/>
                <a:gd name="T42" fmla="*/ 0 w 48"/>
                <a:gd name="T43" fmla="*/ 0 h 36"/>
                <a:gd name="T44" fmla="*/ 0 w 48"/>
                <a:gd name="T45" fmla="*/ 0 h 36"/>
                <a:gd name="T46" fmla="*/ 0 w 48"/>
                <a:gd name="T47" fmla="*/ 0 h 36"/>
                <a:gd name="T48" fmla="*/ 0 w 48"/>
                <a:gd name="T49" fmla="*/ 0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8" h="36">
                  <a:moveTo>
                    <a:pt x="38" y="8"/>
                  </a:moveTo>
                  <a:lnTo>
                    <a:pt x="41" y="9"/>
                  </a:lnTo>
                  <a:lnTo>
                    <a:pt x="43" y="8"/>
                  </a:lnTo>
                  <a:lnTo>
                    <a:pt x="45" y="6"/>
                  </a:lnTo>
                  <a:lnTo>
                    <a:pt x="48" y="5"/>
                  </a:lnTo>
                  <a:lnTo>
                    <a:pt x="45" y="15"/>
                  </a:lnTo>
                  <a:lnTo>
                    <a:pt x="41" y="24"/>
                  </a:lnTo>
                  <a:lnTo>
                    <a:pt x="33" y="32"/>
                  </a:lnTo>
                  <a:lnTo>
                    <a:pt x="22" y="36"/>
                  </a:lnTo>
                  <a:lnTo>
                    <a:pt x="15" y="35"/>
                  </a:lnTo>
                  <a:lnTo>
                    <a:pt x="10" y="31"/>
                  </a:lnTo>
                  <a:lnTo>
                    <a:pt x="4" y="25"/>
                  </a:lnTo>
                  <a:lnTo>
                    <a:pt x="0" y="19"/>
                  </a:lnTo>
                  <a:lnTo>
                    <a:pt x="6" y="19"/>
                  </a:lnTo>
                  <a:lnTo>
                    <a:pt x="11" y="18"/>
                  </a:lnTo>
                  <a:lnTo>
                    <a:pt x="15" y="16"/>
                  </a:lnTo>
                  <a:lnTo>
                    <a:pt x="20" y="13"/>
                  </a:lnTo>
                  <a:lnTo>
                    <a:pt x="24" y="10"/>
                  </a:lnTo>
                  <a:lnTo>
                    <a:pt x="27" y="6"/>
                  </a:lnTo>
                  <a:lnTo>
                    <a:pt x="32" y="3"/>
                  </a:lnTo>
                  <a:lnTo>
                    <a:pt x="35" y="0"/>
                  </a:lnTo>
                  <a:lnTo>
                    <a:pt x="37" y="1"/>
                  </a:lnTo>
                  <a:lnTo>
                    <a:pt x="38" y="3"/>
                  </a:lnTo>
                  <a:lnTo>
                    <a:pt x="40" y="5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00" name="Freeform 1190"/>
            <p:cNvSpPr>
              <a:spLocks/>
            </p:cNvSpPr>
            <p:nvPr/>
          </p:nvSpPr>
          <p:spPr bwMode="auto">
            <a:xfrm>
              <a:off x="1655" y="1546"/>
              <a:ext cx="8" cy="10"/>
            </a:xfrm>
            <a:custGeom>
              <a:avLst/>
              <a:gdLst>
                <a:gd name="T0" fmla="*/ 0 w 28"/>
                <a:gd name="T1" fmla="*/ 0 h 30"/>
                <a:gd name="T2" fmla="*/ 0 w 28"/>
                <a:gd name="T3" fmla="*/ 0 h 30"/>
                <a:gd name="T4" fmla="*/ 0 w 28"/>
                <a:gd name="T5" fmla="*/ 0 h 30"/>
                <a:gd name="T6" fmla="*/ 0 w 28"/>
                <a:gd name="T7" fmla="*/ 0 h 30"/>
                <a:gd name="T8" fmla="*/ 0 w 28"/>
                <a:gd name="T9" fmla="*/ 0 h 30"/>
                <a:gd name="T10" fmla="*/ 0 w 28"/>
                <a:gd name="T11" fmla="*/ 0 h 30"/>
                <a:gd name="T12" fmla="*/ 0 w 28"/>
                <a:gd name="T13" fmla="*/ 0 h 30"/>
                <a:gd name="T14" fmla="*/ 0 w 28"/>
                <a:gd name="T15" fmla="*/ 0 h 30"/>
                <a:gd name="T16" fmla="*/ 0 w 28"/>
                <a:gd name="T17" fmla="*/ 0 h 30"/>
                <a:gd name="T18" fmla="*/ 0 w 28"/>
                <a:gd name="T19" fmla="*/ 0 h 30"/>
                <a:gd name="T20" fmla="*/ 0 w 28"/>
                <a:gd name="T21" fmla="*/ 0 h 30"/>
                <a:gd name="T22" fmla="*/ 0 w 28"/>
                <a:gd name="T23" fmla="*/ 0 h 30"/>
                <a:gd name="T24" fmla="*/ 0 w 28"/>
                <a:gd name="T25" fmla="*/ 0 h 30"/>
                <a:gd name="T26" fmla="*/ 0 w 28"/>
                <a:gd name="T27" fmla="*/ 0 h 30"/>
                <a:gd name="T28" fmla="*/ 0 w 28"/>
                <a:gd name="T29" fmla="*/ 0 h 30"/>
                <a:gd name="T30" fmla="*/ 0 w 28"/>
                <a:gd name="T31" fmla="*/ 0 h 30"/>
                <a:gd name="T32" fmla="*/ 0 w 28"/>
                <a:gd name="T33" fmla="*/ 0 h 30"/>
                <a:gd name="T34" fmla="*/ 0 w 28"/>
                <a:gd name="T35" fmla="*/ 0 h 30"/>
                <a:gd name="T36" fmla="*/ 0 w 28"/>
                <a:gd name="T37" fmla="*/ 0 h 30"/>
                <a:gd name="T38" fmla="*/ 0 w 28"/>
                <a:gd name="T39" fmla="*/ 0 h 30"/>
                <a:gd name="T40" fmla="*/ 0 w 28"/>
                <a:gd name="T41" fmla="*/ 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8" h="30">
                  <a:moveTo>
                    <a:pt x="27" y="14"/>
                  </a:moveTo>
                  <a:lnTo>
                    <a:pt x="27" y="16"/>
                  </a:lnTo>
                  <a:lnTo>
                    <a:pt x="28" y="18"/>
                  </a:lnTo>
                  <a:lnTo>
                    <a:pt x="28" y="21"/>
                  </a:lnTo>
                  <a:lnTo>
                    <a:pt x="27" y="23"/>
                  </a:lnTo>
                  <a:lnTo>
                    <a:pt x="25" y="28"/>
                  </a:lnTo>
                  <a:lnTo>
                    <a:pt x="20" y="29"/>
                  </a:lnTo>
                  <a:lnTo>
                    <a:pt x="16" y="30"/>
                  </a:lnTo>
                  <a:lnTo>
                    <a:pt x="11" y="29"/>
                  </a:lnTo>
                  <a:lnTo>
                    <a:pt x="5" y="25"/>
                  </a:lnTo>
                  <a:lnTo>
                    <a:pt x="2" y="21"/>
                  </a:lnTo>
                  <a:lnTo>
                    <a:pt x="1" y="15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8" y="3"/>
                  </a:lnTo>
                  <a:lnTo>
                    <a:pt x="23" y="8"/>
                  </a:lnTo>
                  <a:lnTo>
                    <a:pt x="27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01" name="Freeform 1191"/>
            <p:cNvSpPr>
              <a:spLocks/>
            </p:cNvSpPr>
            <p:nvPr/>
          </p:nvSpPr>
          <p:spPr bwMode="auto">
            <a:xfrm>
              <a:off x="1810" y="1549"/>
              <a:ext cx="12" cy="14"/>
            </a:xfrm>
            <a:custGeom>
              <a:avLst/>
              <a:gdLst>
                <a:gd name="T0" fmla="*/ 0 w 44"/>
                <a:gd name="T1" fmla="*/ 0 h 42"/>
                <a:gd name="T2" fmla="*/ 0 w 44"/>
                <a:gd name="T3" fmla="*/ 0 h 42"/>
                <a:gd name="T4" fmla="*/ 0 w 44"/>
                <a:gd name="T5" fmla="*/ 0 h 42"/>
                <a:gd name="T6" fmla="*/ 0 w 44"/>
                <a:gd name="T7" fmla="*/ 0 h 42"/>
                <a:gd name="T8" fmla="*/ 0 w 44"/>
                <a:gd name="T9" fmla="*/ 0 h 42"/>
                <a:gd name="T10" fmla="*/ 0 w 44"/>
                <a:gd name="T11" fmla="*/ 0 h 42"/>
                <a:gd name="T12" fmla="*/ 0 w 44"/>
                <a:gd name="T13" fmla="*/ 0 h 42"/>
                <a:gd name="T14" fmla="*/ 0 w 44"/>
                <a:gd name="T15" fmla="*/ 0 h 42"/>
                <a:gd name="T16" fmla="*/ 0 w 44"/>
                <a:gd name="T17" fmla="*/ 0 h 42"/>
                <a:gd name="T18" fmla="*/ 0 w 44"/>
                <a:gd name="T19" fmla="*/ 0 h 42"/>
                <a:gd name="T20" fmla="*/ 0 w 44"/>
                <a:gd name="T21" fmla="*/ 0 h 42"/>
                <a:gd name="T22" fmla="*/ 0 w 44"/>
                <a:gd name="T23" fmla="*/ 0 h 42"/>
                <a:gd name="T24" fmla="*/ 0 w 44"/>
                <a:gd name="T25" fmla="*/ 0 h 42"/>
                <a:gd name="T26" fmla="*/ 0 w 44"/>
                <a:gd name="T27" fmla="*/ 0 h 42"/>
                <a:gd name="T28" fmla="*/ 0 w 44"/>
                <a:gd name="T29" fmla="*/ 0 h 42"/>
                <a:gd name="T30" fmla="*/ 0 w 44"/>
                <a:gd name="T31" fmla="*/ 0 h 42"/>
                <a:gd name="T32" fmla="*/ 0 w 44"/>
                <a:gd name="T33" fmla="*/ 0 h 42"/>
                <a:gd name="T34" fmla="*/ 0 w 44"/>
                <a:gd name="T35" fmla="*/ 0 h 42"/>
                <a:gd name="T36" fmla="*/ 0 w 44"/>
                <a:gd name="T37" fmla="*/ 0 h 42"/>
                <a:gd name="T38" fmla="*/ 0 w 44"/>
                <a:gd name="T39" fmla="*/ 0 h 42"/>
                <a:gd name="T40" fmla="*/ 0 w 44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42">
                  <a:moveTo>
                    <a:pt x="44" y="17"/>
                  </a:moveTo>
                  <a:lnTo>
                    <a:pt x="44" y="24"/>
                  </a:lnTo>
                  <a:lnTo>
                    <a:pt x="40" y="30"/>
                  </a:lnTo>
                  <a:lnTo>
                    <a:pt x="36" y="35"/>
                  </a:lnTo>
                  <a:lnTo>
                    <a:pt x="30" y="37"/>
                  </a:lnTo>
                  <a:lnTo>
                    <a:pt x="24" y="39"/>
                  </a:lnTo>
                  <a:lnTo>
                    <a:pt x="17" y="41"/>
                  </a:lnTo>
                  <a:lnTo>
                    <a:pt x="11" y="42"/>
                  </a:lnTo>
                  <a:lnTo>
                    <a:pt x="5" y="41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1" y="19"/>
                  </a:lnTo>
                  <a:lnTo>
                    <a:pt x="3" y="14"/>
                  </a:lnTo>
                  <a:lnTo>
                    <a:pt x="7" y="9"/>
                  </a:lnTo>
                  <a:lnTo>
                    <a:pt x="10" y="5"/>
                  </a:lnTo>
                  <a:lnTo>
                    <a:pt x="15" y="0"/>
                  </a:lnTo>
                  <a:lnTo>
                    <a:pt x="23" y="3"/>
                  </a:lnTo>
                  <a:lnTo>
                    <a:pt x="31" y="6"/>
                  </a:lnTo>
                  <a:lnTo>
                    <a:pt x="38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02" name="Freeform 1192"/>
            <p:cNvSpPr>
              <a:spLocks/>
            </p:cNvSpPr>
            <p:nvPr/>
          </p:nvSpPr>
          <p:spPr bwMode="auto">
            <a:xfrm>
              <a:off x="1829" y="1558"/>
              <a:ext cx="5" cy="6"/>
            </a:xfrm>
            <a:custGeom>
              <a:avLst/>
              <a:gdLst>
                <a:gd name="T0" fmla="*/ 0 w 23"/>
                <a:gd name="T1" fmla="*/ 0 h 19"/>
                <a:gd name="T2" fmla="*/ 0 w 23"/>
                <a:gd name="T3" fmla="*/ 0 h 19"/>
                <a:gd name="T4" fmla="*/ 0 w 23"/>
                <a:gd name="T5" fmla="*/ 0 h 19"/>
                <a:gd name="T6" fmla="*/ 0 w 23"/>
                <a:gd name="T7" fmla="*/ 0 h 19"/>
                <a:gd name="T8" fmla="*/ 0 w 23"/>
                <a:gd name="T9" fmla="*/ 0 h 19"/>
                <a:gd name="T10" fmla="*/ 0 w 23"/>
                <a:gd name="T11" fmla="*/ 0 h 19"/>
                <a:gd name="T12" fmla="*/ 0 w 23"/>
                <a:gd name="T13" fmla="*/ 0 h 19"/>
                <a:gd name="T14" fmla="*/ 0 w 23"/>
                <a:gd name="T15" fmla="*/ 0 h 19"/>
                <a:gd name="T16" fmla="*/ 0 w 23"/>
                <a:gd name="T17" fmla="*/ 0 h 19"/>
                <a:gd name="T18" fmla="*/ 0 w 23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19">
                  <a:moveTo>
                    <a:pt x="23" y="18"/>
                  </a:moveTo>
                  <a:lnTo>
                    <a:pt x="17" y="19"/>
                  </a:lnTo>
                  <a:lnTo>
                    <a:pt x="12" y="19"/>
                  </a:lnTo>
                  <a:lnTo>
                    <a:pt x="6" y="17"/>
                  </a:lnTo>
                  <a:lnTo>
                    <a:pt x="0" y="15"/>
                  </a:lnTo>
                  <a:lnTo>
                    <a:pt x="1" y="0"/>
                  </a:lnTo>
                  <a:lnTo>
                    <a:pt x="8" y="2"/>
                  </a:lnTo>
                  <a:lnTo>
                    <a:pt x="14" y="7"/>
                  </a:lnTo>
                  <a:lnTo>
                    <a:pt x="20" y="11"/>
                  </a:lnTo>
                  <a:lnTo>
                    <a:pt x="23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03" name="Freeform 1193"/>
            <p:cNvSpPr>
              <a:spLocks/>
            </p:cNvSpPr>
            <p:nvPr/>
          </p:nvSpPr>
          <p:spPr bwMode="auto">
            <a:xfrm>
              <a:off x="1666" y="1560"/>
              <a:ext cx="17" cy="19"/>
            </a:xfrm>
            <a:custGeom>
              <a:avLst/>
              <a:gdLst>
                <a:gd name="T0" fmla="*/ 0 w 66"/>
                <a:gd name="T1" fmla="*/ 0 h 55"/>
                <a:gd name="T2" fmla="*/ 0 w 66"/>
                <a:gd name="T3" fmla="*/ 0 h 55"/>
                <a:gd name="T4" fmla="*/ 0 w 66"/>
                <a:gd name="T5" fmla="*/ 0 h 55"/>
                <a:gd name="T6" fmla="*/ 0 w 66"/>
                <a:gd name="T7" fmla="*/ 0 h 55"/>
                <a:gd name="T8" fmla="*/ 0 w 66"/>
                <a:gd name="T9" fmla="*/ 0 h 55"/>
                <a:gd name="T10" fmla="*/ 0 w 66"/>
                <a:gd name="T11" fmla="*/ 0 h 55"/>
                <a:gd name="T12" fmla="*/ 0 w 66"/>
                <a:gd name="T13" fmla="*/ 0 h 55"/>
                <a:gd name="T14" fmla="*/ 0 w 66"/>
                <a:gd name="T15" fmla="*/ 0 h 55"/>
                <a:gd name="T16" fmla="*/ 0 w 66"/>
                <a:gd name="T17" fmla="*/ 0 h 55"/>
                <a:gd name="T18" fmla="*/ 0 w 66"/>
                <a:gd name="T19" fmla="*/ 0 h 55"/>
                <a:gd name="T20" fmla="*/ 0 w 66"/>
                <a:gd name="T21" fmla="*/ 0 h 55"/>
                <a:gd name="T22" fmla="*/ 0 w 66"/>
                <a:gd name="T23" fmla="*/ 0 h 55"/>
                <a:gd name="T24" fmla="*/ 0 w 66"/>
                <a:gd name="T25" fmla="*/ 0 h 55"/>
                <a:gd name="T26" fmla="*/ 0 w 66"/>
                <a:gd name="T27" fmla="*/ 0 h 55"/>
                <a:gd name="T28" fmla="*/ 0 w 66"/>
                <a:gd name="T29" fmla="*/ 0 h 55"/>
                <a:gd name="T30" fmla="*/ 0 w 66"/>
                <a:gd name="T31" fmla="*/ 0 h 55"/>
                <a:gd name="T32" fmla="*/ 0 w 66"/>
                <a:gd name="T33" fmla="*/ 0 h 55"/>
                <a:gd name="T34" fmla="*/ 0 w 66"/>
                <a:gd name="T35" fmla="*/ 0 h 55"/>
                <a:gd name="T36" fmla="*/ 0 w 66"/>
                <a:gd name="T37" fmla="*/ 0 h 55"/>
                <a:gd name="T38" fmla="*/ 0 w 66"/>
                <a:gd name="T39" fmla="*/ 0 h 55"/>
                <a:gd name="T40" fmla="*/ 0 w 66"/>
                <a:gd name="T41" fmla="*/ 0 h 55"/>
                <a:gd name="T42" fmla="*/ 0 w 66"/>
                <a:gd name="T43" fmla="*/ 0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6" h="55">
                  <a:moveTo>
                    <a:pt x="66" y="45"/>
                  </a:moveTo>
                  <a:lnTo>
                    <a:pt x="66" y="47"/>
                  </a:lnTo>
                  <a:lnTo>
                    <a:pt x="65" y="50"/>
                  </a:lnTo>
                  <a:lnTo>
                    <a:pt x="64" y="53"/>
                  </a:lnTo>
                  <a:lnTo>
                    <a:pt x="61" y="55"/>
                  </a:lnTo>
                  <a:lnTo>
                    <a:pt x="54" y="53"/>
                  </a:lnTo>
                  <a:lnTo>
                    <a:pt x="47" y="49"/>
                  </a:lnTo>
                  <a:lnTo>
                    <a:pt x="42" y="45"/>
                  </a:lnTo>
                  <a:lnTo>
                    <a:pt x="36" y="39"/>
                  </a:lnTo>
                  <a:lnTo>
                    <a:pt x="30" y="33"/>
                  </a:lnTo>
                  <a:lnTo>
                    <a:pt x="24" y="27"/>
                  </a:lnTo>
                  <a:lnTo>
                    <a:pt x="19" y="22"/>
                  </a:lnTo>
                  <a:lnTo>
                    <a:pt x="13" y="16"/>
                  </a:lnTo>
                  <a:lnTo>
                    <a:pt x="0" y="0"/>
                  </a:lnTo>
                  <a:lnTo>
                    <a:pt x="9" y="3"/>
                  </a:lnTo>
                  <a:lnTo>
                    <a:pt x="19" y="8"/>
                  </a:lnTo>
                  <a:lnTo>
                    <a:pt x="27" y="12"/>
                  </a:lnTo>
                  <a:lnTo>
                    <a:pt x="35" y="18"/>
                  </a:lnTo>
                  <a:lnTo>
                    <a:pt x="42" y="25"/>
                  </a:lnTo>
                  <a:lnTo>
                    <a:pt x="50" y="32"/>
                  </a:lnTo>
                  <a:lnTo>
                    <a:pt x="58" y="39"/>
                  </a:lnTo>
                  <a:lnTo>
                    <a:pt x="66" y="4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04" name="Freeform 1194"/>
            <p:cNvSpPr>
              <a:spLocks/>
            </p:cNvSpPr>
            <p:nvPr/>
          </p:nvSpPr>
          <p:spPr bwMode="auto">
            <a:xfrm>
              <a:off x="1773" y="1579"/>
              <a:ext cx="7" cy="6"/>
            </a:xfrm>
            <a:custGeom>
              <a:avLst/>
              <a:gdLst>
                <a:gd name="T0" fmla="*/ 0 w 28"/>
                <a:gd name="T1" fmla="*/ 0 h 17"/>
                <a:gd name="T2" fmla="*/ 0 w 28"/>
                <a:gd name="T3" fmla="*/ 0 h 17"/>
                <a:gd name="T4" fmla="*/ 0 w 28"/>
                <a:gd name="T5" fmla="*/ 0 h 17"/>
                <a:gd name="T6" fmla="*/ 0 w 28"/>
                <a:gd name="T7" fmla="*/ 0 h 17"/>
                <a:gd name="T8" fmla="*/ 0 w 28"/>
                <a:gd name="T9" fmla="*/ 0 h 17"/>
                <a:gd name="T10" fmla="*/ 0 w 28"/>
                <a:gd name="T11" fmla="*/ 0 h 17"/>
                <a:gd name="T12" fmla="*/ 0 w 28"/>
                <a:gd name="T13" fmla="*/ 0 h 17"/>
                <a:gd name="T14" fmla="*/ 0 w 28"/>
                <a:gd name="T15" fmla="*/ 0 h 17"/>
                <a:gd name="T16" fmla="*/ 0 w 28"/>
                <a:gd name="T17" fmla="*/ 0 h 17"/>
                <a:gd name="T18" fmla="*/ 0 w 28"/>
                <a:gd name="T19" fmla="*/ 0 h 17"/>
                <a:gd name="T20" fmla="*/ 0 w 28"/>
                <a:gd name="T21" fmla="*/ 0 h 17"/>
                <a:gd name="T22" fmla="*/ 0 w 28"/>
                <a:gd name="T23" fmla="*/ 0 h 17"/>
                <a:gd name="T24" fmla="*/ 0 w 28"/>
                <a:gd name="T25" fmla="*/ 0 h 17"/>
                <a:gd name="T26" fmla="*/ 0 w 28"/>
                <a:gd name="T27" fmla="*/ 0 h 17"/>
                <a:gd name="T28" fmla="*/ 0 w 28"/>
                <a:gd name="T29" fmla="*/ 0 h 17"/>
                <a:gd name="T30" fmla="*/ 0 w 28"/>
                <a:gd name="T31" fmla="*/ 0 h 17"/>
                <a:gd name="T32" fmla="*/ 0 w 28"/>
                <a:gd name="T33" fmla="*/ 0 h 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17">
                  <a:moveTo>
                    <a:pt x="28" y="10"/>
                  </a:moveTo>
                  <a:lnTo>
                    <a:pt x="28" y="14"/>
                  </a:lnTo>
                  <a:lnTo>
                    <a:pt x="26" y="15"/>
                  </a:lnTo>
                  <a:lnTo>
                    <a:pt x="23" y="17"/>
                  </a:lnTo>
                  <a:lnTo>
                    <a:pt x="21" y="17"/>
                  </a:lnTo>
                  <a:lnTo>
                    <a:pt x="14" y="17"/>
                  </a:lnTo>
                  <a:lnTo>
                    <a:pt x="8" y="15"/>
                  </a:lnTo>
                  <a:lnTo>
                    <a:pt x="3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7" y="2"/>
                  </a:lnTo>
                  <a:lnTo>
                    <a:pt x="23" y="6"/>
                  </a:lnTo>
                  <a:lnTo>
                    <a:pt x="28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05" name="Freeform 1195"/>
            <p:cNvSpPr>
              <a:spLocks/>
            </p:cNvSpPr>
            <p:nvPr/>
          </p:nvSpPr>
          <p:spPr bwMode="auto">
            <a:xfrm>
              <a:off x="1642" y="1595"/>
              <a:ext cx="195" cy="288"/>
            </a:xfrm>
            <a:custGeom>
              <a:avLst/>
              <a:gdLst>
                <a:gd name="T0" fmla="*/ 0 w 741"/>
                <a:gd name="T1" fmla="*/ 0 h 873"/>
                <a:gd name="T2" fmla="*/ 0 w 741"/>
                <a:gd name="T3" fmla="*/ 0 h 873"/>
                <a:gd name="T4" fmla="*/ 0 w 741"/>
                <a:gd name="T5" fmla="*/ 0 h 873"/>
                <a:gd name="T6" fmla="*/ 0 w 741"/>
                <a:gd name="T7" fmla="*/ 0 h 873"/>
                <a:gd name="T8" fmla="*/ 0 w 741"/>
                <a:gd name="T9" fmla="*/ 0 h 873"/>
                <a:gd name="T10" fmla="*/ 0 w 741"/>
                <a:gd name="T11" fmla="*/ 0 h 873"/>
                <a:gd name="T12" fmla="*/ 0 w 741"/>
                <a:gd name="T13" fmla="*/ 0 h 873"/>
                <a:gd name="T14" fmla="*/ 0 w 741"/>
                <a:gd name="T15" fmla="*/ 0 h 873"/>
                <a:gd name="T16" fmla="*/ 0 w 741"/>
                <a:gd name="T17" fmla="*/ 0 h 873"/>
                <a:gd name="T18" fmla="*/ 0 w 741"/>
                <a:gd name="T19" fmla="*/ 0 h 873"/>
                <a:gd name="T20" fmla="*/ 0 w 741"/>
                <a:gd name="T21" fmla="*/ 0 h 873"/>
                <a:gd name="T22" fmla="*/ 0 w 741"/>
                <a:gd name="T23" fmla="*/ 0 h 873"/>
                <a:gd name="T24" fmla="*/ 0 w 741"/>
                <a:gd name="T25" fmla="*/ 0 h 873"/>
                <a:gd name="T26" fmla="*/ 0 w 741"/>
                <a:gd name="T27" fmla="*/ 0 h 873"/>
                <a:gd name="T28" fmla="*/ 0 w 741"/>
                <a:gd name="T29" fmla="*/ 0 h 873"/>
                <a:gd name="T30" fmla="*/ 0 w 741"/>
                <a:gd name="T31" fmla="*/ 0 h 873"/>
                <a:gd name="T32" fmla="*/ 0 w 741"/>
                <a:gd name="T33" fmla="*/ 0 h 873"/>
                <a:gd name="T34" fmla="*/ 0 w 741"/>
                <a:gd name="T35" fmla="*/ 0 h 873"/>
                <a:gd name="T36" fmla="*/ 0 w 741"/>
                <a:gd name="T37" fmla="*/ 0 h 873"/>
                <a:gd name="T38" fmla="*/ 0 w 741"/>
                <a:gd name="T39" fmla="*/ 0 h 873"/>
                <a:gd name="T40" fmla="*/ 0 w 741"/>
                <a:gd name="T41" fmla="*/ 0 h 873"/>
                <a:gd name="T42" fmla="*/ 0 w 741"/>
                <a:gd name="T43" fmla="*/ 0 h 873"/>
                <a:gd name="T44" fmla="*/ 0 w 741"/>
                <a:gd name="T45" fmla="*/ 0 h 873"/>
                <a:gd name="T46" fmla="*/ 0 w 741"/>
                <a:gd name="T47" fmla="*/ 0 h 873"/>
                <a:gd name="T48" fmla="*/ 0 w 741"/>
                <a:gd name="T49" fmla="*/ 0 h 873"/>
                <a:gd name="T50" fmla="*/ 0 w 741"/>
                <a:gd name="T51" fmla="*/ 0 h 873"/>
                <a:gd name="T52" fmla="*/ 0 w 741"/>
                <a:gd name="T53" fmla="*/ 0 h 873"/>
                <a:gd name="T54" fmla="*/ 0 w 741"/>
                <a:gd name="T55" fmla="*/ 0 h 873"/>
                <a:gd name="T56" fmla="*/ 0 w 741"/>
                <a:gd name="T57" fmla="*/ 0 h 873"/>
                <a:gd name="T58" fmla="*/ 0 w 741"/>
                <a:gd name="T59" fmla="*/ 0 h 873"/>
                <a:gd name="T60" fmla="*/ 0 w 741"/>
                <a:gd name="T61" fmla="*/ 0 h 873"/>
                <a:gd name="T62" fmla="*/ 0 w 741"/>
                <a:gd name="T63" fmla="*/ 0 h 873"/>
                <a:gd name="T64" fmla="*/ 0 w 741"/>
                <a:gd name="T65" fmla="*/ 0 h 873"/>
                <a:gd name="T66" fmla="*/ 0 w 741"/>
                <a:gd name="T67" fmla="*/ 0 h 873"/>
                <a:gd name="T68" fmla="*/ 0 w 741"/>
                <a:gd name="T69" fmla="*/ 0 h 873"/>
                <a:gd name="T70" fmla="*/ 0 w 741"/>
                <a:gd name="T71" fmla="*/ 0 h 873"/>
                <a:gd name="T72" fmla="*/ 0 w 741"/>
                <a:gd name="T73" fmla="*/ 0 h 873"/>
                <a:gd name="T74" fmla="*/ 0 w 741"/>
                <a:gd name="T75" fmla="*/ 0 h 873"/>
                <a:gd name="T76" fmla="*/ 0 w 741"/>
                <a:gd name="T77" fmla="*/ 0 h 873"/>
                <a:gd name="T78" fmla="*/ 0 w 741"/>
                <a:gd name="T79" fmla="*/ 0 h 873"/>
                <a:gd name="T80" fmla="*/ 0 w 741"/>
                <a:gd name="T81" fmla="*/ 0 h 873"/>
                <a:gd name="T82" fmla="*/ 0 w 741"/>
                <a:gd name="T83" fmla="*/ 0 h 873"/>
                <a:gd name="T84" fmla="*/ 0 w 741"/>
                <a:gd name="T85" fmla="*/ 0 h 873"/>
                <a:gd name="T86" fmla="*/ 0 w 741"/>
                <a:gd name="T87" fmla="*/ 0 h 873"/>
                <a:gd name="T88" fmla="*/ 0 w 741"/>
                <a:gd name="T89" fmla="*/ 0 h 873"/>
                <a:gd name="T90" fmla="*/ 0 w 741"/>
                <a:gd name="T91" fmla="*/ 0 h 873"/>
                <a:gd name="T92" fmla="*/ 0 w 741"/>
                <a:gd name="T93" fmla="*/ 0 h 873"/>
                <a:gd name="T94" fmla="*/ 0 w 741"/>
                <a:gd name="T95" fmla="*/ 0 h 873"/>
                <a:gd name="T96" fmla="*/ 0 w 741"/>
                <a:gd name="T97" fmla="*/ 0 h 873"/>
                <a:gd name="T98" fmla="*/ 0 w 741"/>
                <a:gd name="T99" fmla="*/ 0 h 87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741" h="873">
                  <a:moveTo>
                    <a:pt x="440" y="48"/>
                  </a:moveTo>
                  <a:lnTo>
                    <a:pt x="438" y="83"/>
                  </a:lnTo>
                  <a:lnTo>
                    <a:pt x="433" y="119"/>
                  </a:lnTo>
                  <a:lnTo>
                    <a:pt x="431" y="153"/>
                  </a:lnTo>
                  <a:lnTo>
                    <a:pt x="432" y="190"/>
                  </a:lnTo>
                  <a:lnTo>
                    <a:pt x="439" y="262"/>
                  </a:lnTo>
                  <a:lnTo>
                    <a:pt x="440" y="335"/>
                  </a:lnTo>
                  <a:lnTo>
                    <a:pt x="437" y="409"/>
                  </a:lnTo>
                  <a:lnTo>
                    <a:pt x="433" y="482"/>
                  </a:lnTo>
                  <a:lnTo>
                    <a:pt x="439" y="512"/>
                  </a:lnTo>
                  <a:lnTo>
                    <a:pt x="449" y="539"/>
                  </a:lnTo>
                  <a:lnTo>
                    <a:pt x="461" y="568"/>
                  </a:lnTo>
                  <a:lnTo>
                    <a:pt x="466" y="598"/>
                  </a:lnTo>
                  <a:lnTo>
                    <a:pt x="464" y="618"/>
                  </a:lnTo>
                  <a:lnTo>
                    <a:pt x="463" y="637"/>
                  </a:lnTo>
                  <a:lnTo>
                    <a:pt x="466" y="656"/>
                  </a:lnTo>
                  <a:lnTo>
                    <a:pt x="474" y="673"/>
                  </a:lnTo>
                  <a:lnTo>
                    <a:pt x="483" y="684"/>
                  </a:lnTo>
                  <a:lnTo>
                    <a:pt x="493" y="695"/>
                  </a:lnTo>
                  <a:lnTo>
                    <a:pt x="505" y="704"/>
                  </a:lnTo>
                  <a:lnTo>
                    <a:pt x="516" y="711"/>
                  </a:lnTo>
                  <a:lnTo>
                    <a:pt x="528" y="719"/>
                  </a:lnTo>
                  <a:lnTo>
                    <a:pt x="542" y="725"/>
                  </a:lnTo>
                  <a:lnTo>
                    <a:pt x="554" y="731"/>
                  </a:lnTo>
                  <a:lnTo>
                    <a:pt x="567" y="736"/>
                  </a:lnTo>
                  <a:lnTo>
                    <a:pt x="582" y="740"/>
                  </a:lnTo>
                  <a:lnTo>
                    <a:pt x="598" y="742"/>
                  </a:lnTo>
                  <a:lnTo>
                    <a:pt x="615" y="743"/>
                  </a:lnTo>
                  <a:lnTo>
                    <a:pt x="632" y="744"/>
                  </a:lnTo>
                  <a:lnTo>
                    <a:pt x="648" y="747"/>
                  </a:lnTo>
                  <a:lnTo>
                    <a:pt x="664" y="750"/>
                  </a:lnTo>
                  <a:lnTo>
                    <a:pt x="679" y="755"/>
                  </a:lnTo>
                  <a:lnTo>
                    <a:pt x="693" y="762"/>
                  </a:lnTo>
                  <a:lnTo>
                    <a:pt x="741" y="780"/>
                  </a:lnTo>
                  <a:lnTo>
                    <a:pt x="734" y="781"/>
                  </a:lnTo>
                  <a:lnTo>
                    <a:pt x="727" y="781"/>
                  </a:lnTo>
                  <a:lnTo>
                    <a:pt x="720" y="780"/>
                  </a:lnTo>
                  <a:lnTo>
                    <a:pt x="715" y="779"/>
                  </a:lnTo>
                  <a:lnTo>
                    <a:pt x="708" y="779"/>
                  </a:lnTo>
                  <a:lnTo>
                    <a:pt x="702" y="778"/>
                  </a:lnTo>
                  <a:lnTo>
                    <a:pt x="695" y="779"/>
                  </a:lnTo>
                  <a:lnTo>
                    <a:pt x="689" y="780"/>
                  </a:lnTo>
                  <a:lnTo>
                    <a:pt x="679" y="790"/>
                  </a:lnTo>
                  <a:lnTo>
                    <a:pt x="666" y="797"/>
                  </a:lnTo>
                  <a:lnTo>
                    <a:pt x="653" y="803"/>
                  </a:lnTo>
                  <a:lnTo>
                    <a:pt x="641" y="807"/>
                  </a:lnTo>
                  <a:lnTo>
                    <a:pt x="626" y="809"/>
                  </a:lnTo>
                  <a:lnTo>
                    <a:pt x="612" y="810"/>
                  </a:lnTo>
                  <a:lnTo>
                    <a:pt x="598" y="812"/>
                  </a:lnTo>
                  <a:lnTo>
                    <a:pt x="584" y="816"/>
                  </a:lnTo>
                  <a:lnTo>
                    <a:pt x="574" y="822"/>
                  </a:lnTo>
                  <a:lnTo>
                    <a:pt x="565" y="828"/>
                  </a:lnTo>
                  <a:lnTo>
                    <a:pt x="555" y="837"/>
                  </a:lnTo>
                  <a:lnTo>
                    <a:pt x="547" y="846"/>
                  </a:lnTo>
                  <a:lnTo>
                    <a:pt x="538" y="854"/>
                  </a:lnTo>
                  <a:lnTo>
                    <a:pt x="529" y="862"/>
                  </a:lnTo>
                  <a:lnTo>
                    <a:pt x="519" y="868"/>
                  </a:lnTo>
                  <a:lnTo>
                    <a:pt x="507" y="870"/>
                  </a:lnTo>
                  <a:lnTo>
                    <a:pt x="487" y="872"/>
                  </a:lnTo>
                  <a:lnTo>
                    <a:pt x="469" y="873"/>
                  </a:lnTo>
                  <a:lnTo>
                    <a:pt x="449" y="873"/>
                  </a:lnTo>
                  <a:lnTo>
                    <a:pt x="430" y="872"/>
                  </a:lnTo>
                  <a:lnTo>
                    <a:pt x="411" y="869"/>
                  </a:lnTo>
                  <a:lnTo>
                    <a:pt x="393" y="865"/>
                  </a:lnTo>
                  <a:lnTo>
                    <a:pt x="375" y="860"/>
                  </a:lnTo>
                  <a:lnTo>
                    <a:pt x="357" y="854"/>
                  </a:lnTo>
                  <a:lnTo>
                    <a:pt x="338" y="854"/>
                  </a:lnTo>
                  <a:lnTo>
                    <a:pt x="318" y="856"/>
                  </a:lnTo>
                  <a:lnTo>
                    <a:pt x="300" y="858"/>
                  </a:lnTo>
                  <a:lnTo>
                    <a:pt x="280" y="860"/>
                  </a:lnTo>
                  <a:lnTo>
                    <a:pt x="260" y="861"/>
                  </a:lnTo>
                  <a:lnTo>
                    <a:pt x="242" y="858"/>
                  </a:lnTo>
                  <a:lnTo>
                    <a:pt x="225" y="854"/>
                  </a:lnTo>
                  <a:lnTo>
                    <a:pt x="207" y="846"/>
                  </a:lnTo>
                  <a:lnTo>
                    <a:pt x="196" y="838"/>
                  </a:lnTo>
                  <a:lnTo>
                    <a:pt x="183" y="831"/>
                  </a:lnTo>
                  <a:lnTo>
                    <a:pt x="172" y="824"/>
                  </a:lnTo>
                  <a:lnTo>
                    <a:pt x="159" y="818"/>
                  </a:lnTo>
                  <a:lnTo>
                    <a:pt x="146" y="813"/>
                  </a:lnTo>
                  <a:lnTo>
                    <a:pt x="132" y="811"/>
                  </a:lnTo>
                  <a:lnTo>
                    <a:pt x="119" y="809"/>
                  </a:lnTo>
                  <a:lnTo>
                    <a:pt x="104" y="809"/>
                  </a:lnTo>
                  <a:lnTo>
                    <a:pt x="92" y="804"/>
                  </a:lnTo>
                  <a:lnTo>
                    <a:pt x="79" y="801"/>
                  </a:lnTo>
                  <a:lnTo>
                    <a:pt x="67" y="799"/>
                  </a:lnTo>
                  <a:lnTo>
                    <a:pt x="54" y="797"/>
                  </a:lnTo>
                  <a:lnTo>
                    <a:pt x="40" y="796"/>
                  </a:lnTo>
                  <a:lnTo>
                    <a:pt x="26" y="795"/>
                  </a:lnTo>
                  <a:lnTo>
                    <a:pt x="14" y="794"/>
                  </a:lnTo>
                  <a:lnTo>
                    <a:pt x="0" y="793"/>
                  </a:lnTo>
                  <a:lnTo>
                    <a:pt x="18" y="784"/>
                  </a:lnTo>
                  <a:lnTo>
                    <a:pt x="37" y="777"/>
                  </a:lnTo>
                  <a:lnTo>
                    <a:pt x="58" y="773"/>
                  </a:lnTo>
                  <a:lnTo>
                    <a:pt x="78" y="771"/>
                  </a:lnTo>
                  <a:lnTo>
                    <a:pt x="100" y="770"/>
                  </a:lnTo>
                  <a:lnTo>
                    <a:pt x="121" y="767"/>
                  </a:lnTo>
                  <a:lnTo>
                    <a:pt x="142" y="765"/>
                  </a:lnTo>
                  <a:lnTo>
                    <a:pt x="162" y="762"/>
                  </a:lnTo>
                  <a:lnTo>
                    <a:pt x="168" y="755"/>
                  </a:lnTo>
                  <a:lnTo>
                    <a:pt x="174" y="748"/>
                  </a:lnTo>
                  <a:lnTo>
                    <a:pt x="180" y="741"/>
                  </a:lnTo>
                  <a:lnTo>
                    <a:pt x="186" y="733"/>
                  </a:lnTo>
                  <a:lnTo>
                    <a:pt x="191" y="727"/>
                  </a:lnTo>
                  <a:lnTo>
                    <a:pt x="197" y="720"/>
                  </a:lnTo>
                  <a:lnTo>
                    <a:pt x="204" y="716"/>
                  </a:lnTo>
                  <a:lnTo>
                    <a:pt x="212" y="712"/>
                  </a:lnTo>
                  <a:lnTo>
                    <a:pt x="222" y="709"/>
                  </a:lnTo>
                  <a:lnTo>
                    <a:pt x="233" y="705"/>
                  </a:lnTo>
                  <a:lnTo>
                    <a:pt x="243" y="703"/>
                  </a:lnTo>
                  <a:lnTo>
                    <a:pt x="254" y="701"/>
                  </a:lnTo>
                  <a:lnTo>
                    <a:pt x="264" y="697"/>
                  </a:lnTo>
                  <a:lnTo>
                    <a:pt x="273" y="695"/>
                  </a:lnTo>
                  <a:lnTo>
                    <a:pt x="283" y="691"/>
                  </a:lnTo>
                  <a:lnTo>
                    <a:pt x="293" y="687"/>
                  </a:lnTo>
                  <a:lnTo>
                    <a:pt x="289" y="642"/>
                  </a:lnTo>
                  <a:lnTo>
                    <a:pt x="295" y="598"/>
                  </a:lnTo>
                  <a:lnTo>
                    <a:pt x="298" y="555"/>
                  </a:lnTo>
                  <a:lnTo>
                    <a:pt x="292" y="512"/>
                  </a:lnTo>
                  <a:lnTo>
                    <a:pt x="282" y="448"/>
                  </a:lnTo>
                  <a:lnTo>
                    <a:pt x="283" y="383"/>
                  </a:lnTo>
                  <a:lnTo>
                    <a:pt x="292" y="318"/>
                  </a:lnTo>
                  <a:lnTo>
                    <a:pt x="304" y="256"/>
                  </a:lnTo>
                  <a:lnTo>
                    <a:pt x="303" y="242"/>
                  </a:lnTo>
                  <a:lnTo>
                    <a:pt x="301" y="230"/>
                  </a:lnTo>
                  <a:lnTo>
                    <a:pt x="298" y="216"/>
                  </a:lnTo>
                  <a:lnTo>
                    <a:pt x="296" y="203"/>
                  </a:lnTo>
                  <a:lnTo>
                    <a:pt x="292" y="190"/>
                  </a:lnTo>
                  <a:lnTo>
                    <a:pt x="286" y="179"/>
                  </a:lnTo>
                  <a:lnTo>
                    <a:pt x="279" y="168"/>
                  </a:lnTo>
                  <a:lnTo>
                    <a:pt x="270" y="158"/>
                  </a:lnTo>
                  <a:lnTo>
                    <a:pt x="262" y="136"/>
                  </a:lnTo>
                  <a:lnTo>
                    <a:pt x="254" y="113"/>
                  </a:lnTo>
                  <a:lnTo>
                    <a:pt x="247" y="91"/>
                  </a:lnTo>
                  <a:lnTo>
                    <a:pt x="240" y="68"/>
                  </a:lnTo>
                  <a:lnTo>
                    <a:pt x="272" y="29"/>
                  </a:lnTo>
                  <a:lnTo>
                    <a:pt x="281" y="45"/>
                  </a:lnTo>
                  <a:lnTo>
                    <a:pt x="289" y="62"/>
                  </a:lnTo>
                  <a:lnTo>
                    <a:pt x="296" y="80"/>
                  </a:lnTo>
                  <a:lnTo>
                    <a:pt x="303" y="97"/>
                  </a:lnTo>
                  <a:lnTo>
                    <a:pt x="310" y="115"/>
                  </a:lnTo>
                  <a:lnTo>
                    <a:pt x="319" y="132"/>
                  </a:lnTo>
                  <a:lnTo>
                    <a:pt x="330" y="148"/>
                  </a:lnTo>
                  <a:lnTo>
                    <a:pt x="342" y="163"/>
                  </a:lnTo>
                  <a:lnTo>
                    <a:pt x="345" y="141"/>
                  </a:lnTo>
                  <a:lnTo>
                    <a:pt x="350" y="120"/>
                  </a:lnTo>
                  <a:lnTo>
                    <a:pt x="357" y="100"/>
                  </a:lnTo>
                  <a:lnTo>
                    <a:pt x="365" y="81"/>
                  </a:lnTo>
                  <a:lnTo>
                    <a:pt x="373" y="61"/>
                  </a:lnTo>
                  <a:lnTo>
                    <a:pt x="380" y="42"/>
                  </a:lnTo>
                  <a:lnTo>
                    <a:pt x="387" y="21"/>
                  </a:lnTo>
                  <a:lnTo>
                    <a:pt x="391" y="0"/>
                  </a:lnTo>
                  <a:lnTo>
                    <a:pt x="440" y="48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06" name="Freeform 1196"/>
            <p:cNvSpPr>
              <a:spLocks/>
            </p:cNvSpPr>
            <p:nvPr/>
          </p:nvSpPr>
          <p:spPr bwMode="auto">
            <a:xfrm>
              <a:off x="1778" y="1601"/>
              <a:ext cx="8" cy="14"/>
            </a:xfrm>
            <a:custGeom>
              <a:avLst/>
              <a:gdLst>
                <a:gd name="T0" fmla="*/ 0 w 28"/>
                <a:gd name="T1" fmla="*/ 0 h 42"/>
                <a:gd name="T2" fmla="*/ 0 w 28"/>
                <a:gd name="T3" fmla="*/ 0 h 42"/>
                <a:gd name="T4" fmla="*/ 0 w 28"/>
                <a:gd name="T5" fmla="*/ 0 h 42"/>
                <a:gd name="T6" fmla="*/ 0 w 28"/>
                <a:gd name="T7" fmla="*/ 0 h 42"/>
                <a:gd name="T8" fmla="*/ 0 w 28"/>
                <a:gd name="T9" fmla="*/ 0 h 42"/>
                <a:gd name="T10" fmla="*/ 0 w 28"/>
                <a:gd name="T11" fmla="*/ 0 h 42"/>
                <a:gd name="T12" fmla="*/ 0 w 28"/>
                <a:gd name="T13" fmla="*/ 0 h 42"/>
                <a:gd name="T14" fmla="*/ 0 w 28"/>
                <a:gd name="T15" fmla="*/ 0 h 42"/>
                <a:gd name="T16" fmla="*/ 0 w 28"/>
                <a:gd name="T17" fmla="*/ 0 h 42"/>
                <a:gd name="T18" fmla="*/ 0 w 28"/>
                <a:gd name="T19" fmla="*/ 0 h 42"/>
                <a:gd name="T20" fmla="*/ 0 w 28"/>
                <a:gd name="T21" fmla="*/ 0 h 42"/>
                <a:gd name="T22" fmla="*/ 0 w 28"/>
                <a:gd name="T23" fmla="*/ 0 h 42"/>
                <a:gd name="T24" fmla="*/ 0 w 28"/>
                <a:gd name="T25" fmla="*/ 0 h 42"/>
                <a:gd name="T26" fmla="*/ 0 w 28"/>
                <a:gd name="T27" fmla="*/ 0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42">
                  <a:moveTo>
                    <a:pt x="28" y="14"/>
                  </a:moveTo>
                  <a:lnTo>
                    <a:pt x="23" y="41"/>
                  </a:lnTo>
                  <a:lnTo>
                    <a:pt x="16" y="42"/>
                  </a:lnTo>
                  <a:lnTo>
                    <a:pt x="9" y="40"/>
                  </a:lnTo>
                  <a:lnTo>
                    <a:pt x="5" y="37"/>
                  </a:lnTo>
                  <a:lnTo>
                    <a:pt x="1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7"/>
                  </a:lnTo>
                  <a:lnTo>
                    <a:pt x="2" y="0"/>
                  </a:lnTo>
                  <a:lnTo>
                    <a:pt x="10" y="1"/>
                  </a:lnTo>
                  <a:lnTo>
                    <a:pt x="17" y="3"/>
                  </a:lnTo>
                  <a:lnTo>
                    <a:pt x="24" y="7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07" name="Freeform 1197"/>
            <p:cNvSpPr>
              <a:spLocks/>
            </p:cNvSpPr>
            <p:nvPr/>
          </p:nvSpPr>
          <p:spPr bwMode="auto">
            <a:xfrm>
              <a:off x="1748" y="1613"/>
              <a:ext cx="4" cy="5"/>
            </a:xfrm>
            <a:custGeom>
              <a:avLst/>
              <a:gdLst>
                <a:gd name="T0" fmla="*/ 0 w 13"/>
                <a:gd name="T1" fmla="*/ 0 h 17"/>
                <a:gd name="T2" fmla="*/ 0 w 13"/>
                <a:gd name="T3" fmla="*/ 0 h 17"/>
                <a:gd name="T4" fmla="*/ 0 w 13"/>
                <a:gd name="T5" fmla="*/ 0 h 17"/>
                <a:gd name="T6" fmla="*/ 0 w 13"/>
                <a:gd name="T7" fmla="*/ 0 h 17"/>
                <a:gd name="T8" fmla="*/ 0 w 13"/>
                <a:gd name="T9" fmla="*/ 0 h 17"/>
                <a:gd name="T10" fmla="*/ 0 w 13"/>
                <a:gd name="T11" fmla="*/ 0 h 17"/>
                <a:gd name="T12" fmla="*/ 0 w 13"/>
                <a:gd name="T13" fmla="*/ 0 h 17"/>
                <a:gd name="T14" fmla="*/ 0 w 13"/>
                <a:gd name="T15" fmla="*/ 0 h 17"/>
                <a:gd name="T16" fmla="*/ 0 w 13"/>
                <a:gd name="T17" fmla="*/ 0 h 17"/>
                <a:gd name="T18" fmla="*/ 0 w 13"/>
                <a:gd name="T19" fmla="*/ 0 h 17"/>
                <a:gd name="T20" fmla="*/ 0 w 13"/>
                <a:gd name="T21" fmla="*/ 0 h 17"/>
                <a:gd name="T22" fmla="*/ 0 w 13"/>
                <a:gd name="T23" fmla="*/ 0 h 17"/>
                <a:gd name="T24" fmla="*/ 0 w 13"/>
                <a:gd name="T25" fmla="*/ 0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lnTo>
                    <a:pt x="12" y="10"/>
                  </a:lnTo>
                  <a:lnTo>
                    <a:pt x="9" y="13"/>
                  </a:lnTo>
                  <a:lnTo>
                    <a:pt x="4" y="15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2"/>
                  </a:lnTo>
                  <a:lnTo>
                    <a:pt x="12" y="3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08" name="Freeform 1198"/>
            <p:cNvSpPr>
              <a:spLocks/>
            </p:cNvSpPr>
            <p:nvPr/>
          </p:nvSpPr>
          <p:spPr bwMode="auto">
            <a:xfrm>
              <a:off x="1743" y="1628"/>
              <a:ext cx="6" cy="63"/>
            </a:xfrm>
            <a:custGeom>
              <a:avLst/>
              <a:gdLst>
                <a:gd name="T0" fmla="*/ 0 w 24"/>
                <a:gd name="T1" fmla="*/ 0 h 188"/>
                <a:gd name="T2" fmla="*/ 0 w 24"/>
                <a:gd name="T3" fmla="*/ 0 h 188"/>
                <a:gd name="T4" fmla="*/ 0 w 24"/>
                <a:gd name="T5" fmla="*/ 0 h 188"/>
                <a:gd name="T6" fmla="*/ 0 w 24"/>
                <a:gd name="T7" fmla="*/ 0 h 188"/>
                <a:gd name="T8" fmla="*/ 0 w 24"/>
                <a:gd name="T9" fmla="*/ 0 h 188"/>
                <a:gd name="T10" fmla="*/ 0 w 24"/>
                <a:gd name="T11" fmla="*/ 0 h 188"/>
                <a:gd name="T12" fmla="*/ 0 w 24"/>
                <a:gd name="T13" fmla="*/ 0 h 188"/>
                <a:gd name="T14" fmla="*/ 0 w 24"/>
                <a:gd name="T15" fmla="*/ 0 h 188"/>
                <a:gd name="T16" fmla="*/ 0 w 24"/>
                <a:gd name="T17" fmla="*/ 0 h 188"/>
                <a:gd name="T18" fmla="*/ 0 w 24"/>
                <a:gd name="T19" fmla="*/ 0 h 188"/>
                <a:gd name="T20" fmla="*/ 0 w 24"/>
                <a:gd name="T21" fmla="*/ 0 h 188"/>
                <a:gd name="T22" fmla="*/ 0 w 24"/>
                <a:gd name="T23" fmla="*/ 0 h 188"/>
                <a:gd name="T24" fmla="*/ 0 w 24"/>
                <a:gd name="T25" fmla="*/ 0 h 1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4" h="188">
                  <a:moveTo>
                    <a:pt x="24" y="188"/>
                  </a:moveTo>
                  <a:lnTo>
                    <a:pt x="15" y="168"/>
                  </a:lnTo>
                  <a:lnTo>
                    <a:pt x="6" y="147"/>
                  </a:lnTo>
                  <a:lnTo>
                    <a:pt x="0" y="127"/>
                  </a:lnTo>
                  <a:lnTo>
                    <a:pt x="1" y="104"/>
                  </a:lnTo>
                  <a:lnTo>
                    <a:pt x="7" y="78"/>
                  </a:lnTo>
                  <a:lnTo>
                    <a:pt x="12" y="52"/>
                  </a:lnTo>
                  <a:lnTo>
                    <a:pt x="16" y="26"/>
                  </a:lnTo>
                  <a:lnTo>
                    <a:pt x="20" y="0"/>
                  </a:lnTo>
                  <a:lnTo>
                    <a:pt x="18" y="47"/>
                  </a:lnTo>
                  <a:lnTo>
                    <a:pt x="15" y="96"/>
                  </a:lnTo>
                  <a:lnTo>
                    <a:pt x="15" y="143"/>
                  </a:lnTo>
                  <a:lnTo>
                    <a:pt x="24" y="18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09" name="Freeform 1199"/>
            <p:cNvSpPr>
              <a:spLocks/>
            </p:cNvSpPr>
            <p:nvPr/>
          </p:nvSpPr>
          <p:spPr bwMode="auto">
            <a:xfrm>
              <a:off x="1717" y="1636"/>
              <a:ext cx="1" cy="7"/>
            </a:xfrm>
            <a:custGeom>
              <a:avLst/>
              <a:gdLst>
                <a:gd name="T0" fmla="*/ 0 w 7"/>
                <a:gd name="T1" fmla="*/ 0 h 20"/>
                <a:gd name="T2" fmla="*/ 0 w 7"/>
                <a:gd name="T3" fmla="*/ 0 h 20"/>
                <a:gd name="T4" fmla="*/ 0 w 7"/>
                <a:gd name="T5" fmla="*/ 0 h 20"/>
                <a:gd name="T6" fmla="*/ 0 w 7"/>
                <a:gd name="T7" fmla="*/ 0 h 20"/>
                <a:gd name="T8" fmla="*/ 0 w 7"/>
                <a:gd name="T9" fmla="*/ 0 h 20"/>
                <a:gd name="T10" fmla="*/ 0 w 7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" h="20">
                  <a:moveTo>
                    <a:pt x="7" y="20"/>
                  </a:moveTo>
                  <a:lnTo>
                    <a:pt x="4" y="15"/>
                  </a:lnTo>
                  <a:lnTo>
                    <a:pt x="2" y="10"/>
                  </a:lnTo>
                  <a:lnTo>
                    <a:pt x="1" y="6"/>
                  </a:lnTo>
                  <a:lnTo>
                    <a:pt x="0" y="0"/>
                  </a:lnTo>
                  <a:lnTo>
                    <a:pt x="7" y="2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10" name="Freeform 1200"/>
            <p:cNvSpPr>
              <a:spLocks/>
            </p:cNvSpPr>
            <p:nvPr/>
          </p:nvSpPr>
          <p:spPr bwMode="auto">
            <a:xfrm>
              <a:off x="1724" y="1656"/>
              <a:ext cx="6" cy="6"/>
            </a:xfrm>
            <a:custGeom>
              <a:avLst/>
              <a:gdLst>
                <a:gd name="T0" fmla="*/ 0 w 20"/>
                <a:gd name="T1" fmla="*/ 0 h 18"/>
                <a:gd name="T2" fmla="*/ 0 w 20"/>
                <a:gd name="T3" fmla="*/ 0 h 18"/>
                <a:gd name="T4" fmla="*/ 0 w 20"/>
                <a:gd name="T5" fmla="*/ 0 h 18"/>
                <a:gd name="T6" fmla="*/ 0 w 20"/>
                <a:gd name="T7" fmla="*/ 0 h 18"/>
                <a:gd name="T8" fmla="*/ 0 w 20"/>
                <a:gd name="T9" fmla="*/ 0 h 18"/>
                <a:gd name="T10" fmla="*/ 0 w 20"/>
                <a:gd name="T11" fmla="*/ 0 h 18"/>
                <a:gd name="T12" fmla="*/ 0 w 20"/>
                <a:gd name="T13" fmla="*/ 0 h 18"/>
                <a:gd name="T14" fmla="*/ 0 w 20"/>
                <a:gd name="T15" fmla="*/ 0 h 18"/>
                <a:gd name="T16" fmla="*/ 0 w 20"/>
                <a:gd name="T17" fmla="*/ 0 h 18"/>
                <a:gd name="T18" fmla="*/ 0 w 20"/>
                <a:gd name="T19" fmla="*/ 0 h 18"/>
                <a:gd name="T20" fmla="*/ 0 w 20"/>
                <a:gd name="T21" fmla="*/ 0 h 18"/>
                <a:gd name="T22" fmla="*/ 0 w 20"/>
                <a:gd name="T23" fmla="*/ 0 h 18"/>
                <a:gd name="T24" fmla="*/ 0 w 20"/>
                <a:gd name="T25" fmla="*/ 0 h 18"/>
                <a:gd name="T26" fmla="*/ 0 w 20"/>
                <a:gd name="T27" fmla="*/ 0 h 18"/>
                <a:gd name="T28" fmla="*/ 0 w 20"/>
                <a:gd name="T29" fmla="*/ 0 h 18"/>
                <a:gd name="T30" fmla="*/ 0 w 20"/>
                <a:gd name="T31" fmla="*/ 0 h 18"/>
                <a:gd name="T32" fmla="*/ 0 w 20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18">
                  <a:moveTo>
                    <a:pt x="20" y="3"/>
                  </a:moveTo>
                  <a:lnTo>
                    <a:pt x="19" y="8"/>
                  </a:lnTo>
                  <a:lnTo>
                    <a:pt x="18" y="11"/>
                  </a:lnTo>
                  <a:lnTo>
                    <a:pt x="16" y="15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7" y="18"/>
                  </a:lnTo>
                  <a:lnTo>
                    <a:pt x="3" y="18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7"/>
                  </a:lnTo>
                  <a:lnTo>
                    <a:pt x="7" y="3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1"/>
                  </a:lnTo>
                  <a:lnTo>
                    <a:pt x="20" y="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11" name="Freeform 1201"/>
            <p:cNvSpPr>
              <a:spLocks/>
            </p:cNvSpPr>
            <p:nvPr/>
          </p:nvSpPr>
          <p:spPr bwMode="auto">
            <a:xfrm>
              <a:off x="1728" y="1667"/>
              <a:ext cx="5" cy="4"/>
            </a:xfrm>
            <a:custGeom>
              <a:avLst/>
              <a:gdLst>
                <a:gd name="T0" fmla="*/ 0 w 19"/>
                <a:gd name="T1" fmla="*/ 0 h 14"/>
                <a:gd name="T2" fmla="*/ 0 w 19"/>
                <a:gd name="T3" fmla="*/ 0 h 14"/>
                <a:gd name="T4" fmla="*/ 0 w 19"/>
                <a:gd name="T5" fmla="*/ 0 h 14"/>
                <a:gd name="T6" fmla="*/ 0 w 19"/>
                <a:gd name="T7" fmla="*/ 0 h 14"/>
                <a:gd name="T8" fmla="*/ 0 w 19"/>
                <a:gd name="T9" fmla="*/ 0 h 14"/>
                <a:gd name="T10" fmla="*/ 0 w 19"/>
                <a:gd name="T11" fmla="*/ 0 h 14"/>
                <a:gd name="T12" fmla="*/ 0 w 19"/>
                <a:gd name="T13" fmla="*/ 0 h 14"/>
                <a:gd name="T14" fmla="*/ 0 w 19"/>
                <a:gd name="T15" fmla="*/ 0 h 14"/>
                <a:gd name="T16" fmla="*/ 0 w 19"/>
                <a:gd name="T17" fmla="*/ 0 h 14"/>
                <a:gd name="T18" fmla="*/ 0 w 19"/>
                <a:gd name="T19" fmla="*/ 0 h 14"/>
                <a:gd name="T20" fmla="*/ 0 w 19"/>
                <a:gd name="T21" fmla="*/ 0 h 14"/>
                <a:gd name="T22" fmla="*/ 0 w 19"/>
                <a:gd name="T23" fmla="*/ 0 h 14"/>
                <a:gd name="T24" fmla="*/ 0 w 19"/>
                <a:gd name="T25" fmla="*/ 0 h 14"/>
                <a:gd name="T26" fmla="*/ 0 w 19"/>
                <a:gd name="T27" fmla="*/ 0 h 14"/>
                <a:gd name="T28" fmla="*/ 0 w 19"/>
                <a:gd name="T29" fmla="*/ 0 h 14"/>
                <a:gd name="T30" fmla="*/ 0 w 19"/>
                <a:gd name="T31" fmla="*/ 0 h 14"/>
                <a:gd name="T32" fmla="*/ 0 w 19"/>
                <a:gd name="T33" fmla="*/ 0 h 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14">
                  <a:moveTo>
                    <a:pt x="19" y="6"/>
                  </a:moveTo>
                  <a:lnTo>
                    <a:pt x="18" y="9"/>
                  </a:lnTo>
                  <a:lnTo>
                    <a:pt x="15" y="12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6" y="14"/>
                  </a:lnTo>
                  <a:lnTo>
                    <a:pt x="3" y="14"/>
                  </a:lnTo>
                  <a:lnTo>
                    <a:pt x="1" y="13"/>
                  </a:lnTo>
                  <a:lnTo>
                    <a:pt x="0" y="11"/>
                  </a:lnTo>
                  <a:lnTo>
                    <a:pt x="0" y="7"/>
                  </a:lnTo>
                  <a:lnTo>
                    <a:pt x="3" y="4"/>
                  </a:lnTo>
                  <a:lnTo>
                    <a:pt x="6" y="1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6" y="1"/>
                  </a:lnTo>
                  <a:lnTo>
                    <a:pt x="18" y="2"/>
                  </a:lnTo>
                  <a:lnTo>
                    <a:pt x="19" y="6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12" name="Freeform 1202"/>
            <p:cNvSpPr>
              <a:spLocks/>
            </p:cNvSpPr>
            <p:nvPr/>
          </p:nvSpPr>
          <p:spPr bwMode="auto">
            <a:xfrm>
              <a:off x="1728" y="1674"/>
              <a:ext cx="7" cy="5"/>
            </a:xfrm>
            <a:custGeom>
              <a:avLst/>
              <a:gdLst>
                <a:gd name="T0" fmla="*/ 0 w 28"/>
                <a:gd name="T1" fmla="*/ 0 h 15"/>
                <a:gd name="T2" fmla="*/ 0 w 28"/>
                <a:gd name="T3" fmla="*/ 0 h 15"/>
                <a:gd name="T4" fmla="*/ 0 w 28"/>
                <a:gd name="T5" fmla="*/ 0 h 15"/>
                <a:gd name="T6" fmla="*/ 0 w 28"/>
                <a:gd name="T7" fmla="*/ 0 h 15"/>
                <a:gd name="T8" fmla="*/ 0 w 28"/>
                <a:gd name="T9" fmla="*/ 0 h 15"/>
                <a:gd name="T10" fmla="*/ 0 w 28"/>
                <a:gd name="T11" fmla="*/ 0 h 15"/>
                <a:gd name="T12" fmla="*/ 0 w 28"/>
                <a:gd name="T13" fmla="*/ 0 h 15"/>
                <a:gd name="T14" fmla="*/ 0 w 28"/>
                <a:gd name="T15" fmla="*/ 0 h 15"/>
                <a:gd name="T16" fmla="*/ 0 w 28"/>
                <a:gd name="T17" fmla="*/ 0 h 15"/>
                <a:gd name="T18" fmla="*/ 0 w 28"/>
                <a:gd name="T19" fmla="*/ 0 h 15"/>
                <a:gd name="T20" fmla="*/ 0 w 28"/>
                <a:gd name="T21" fmla="*/ 0 h 15"/>
                <a:gd name="T22" fmla="*/ 0 w 28"/>
                <a:gd name="T23" fmla="*/ 0 h 15"/>
                <a:gd name="T24" fmla="*/ 0 w 28"/>
                <a:gd name="T25" fmla="*/ 0 h 15"/>
                <a:gd name="T26" fmla="*/ 0 w 28"/>
                <a:gd name="T27" fmla="*/ 0 h 1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15">
                  <a:moveTo>
                    <a:pt x="28" y="5"/>
                  </a:moveTo>
                  <a:lnTo>
                    <a:pt x="27" y="9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5"/>
                  </a:lnTo>
                  <a:lnTo>
                    <a:pt x="0" y="14"/>
                  </a:lnTo>
                  <a:lnTo>
                    <a:pt x="1" y="9"/>
                  </a:lnTo>
                  <a:lnTo>
                    <a:pt x="5" y="5"/>
                  </a:lnTo>
                  <a:lnTo>
                    <a:pt x="9" y="2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8" y="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13" name="Freeform 1203"/>
            <p:cNvSpPr>
              <a:spLocks/>
            </p:cNvSpPr>
            <p:nvPr/>
          </p:nvSpPr>
          <p:spPr bwMode="auto">
            <a:xfrm>
              <a:off x="1731" y="1684"/>
              <a:ext cx="8" cy="6"/>
            </a:xfrm>
            <a:custGeom>
              <a:avLst/>
              <a:gdLst>
                <a:gd name="T0" fmla="*/ 0 w 32"/>
                <a:gd name="T1" fmla="*/ 0 h 18"/>
                <a:gd name="T2" fmla="*/ 0 w 32"/>
                <a:gd name="T3" fmla="*/ 0 h 18"/>
                <a:gd name="T4" fmla="*/ 0 w 32"/>
                <a:gd name="T5" fmla="*/ 0 h 18"/>
                <a:gd name="T6" fmla="*/ 0 w 32"/>
                <a:gd name="T7" fmla="*/ 0 h 18"/>
                <a:gd name="T8" fmla="*/ 0 w 32"/>
                <a:gd name="T9" fmla="*/ 0 h 18"/>
                <a:gd name="T10" fmla="*/ 0 w 32"/>
                <a:gd name="T11" fmla="*/ 0 h 18"/>
                <a:gd name="T12" fmla="*/ 0 w 32"/>
                <a:gd name="T13" fmla="*/ 0 h 18"/>
                <a:gd name="T14" fmla="*/ 0 w 32"/>
                <a:gd name="T15" fmla="*/ 0 h 18"/>
                <a:gd name="T16" fmla="*/ 0 w 32"/>
                <a:gd name="T17" fmla="*/ 0 h 18"/>
                <a:gd name="T18" fmla="*/ 0 w 32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2" h="18">
                  <a:moveTo>
                    <a:pt x="32" y="1"/>
                  </a:moveTo>
                  <a:lnTo>
                    <a:pt x="28" y="8"/>
                  </a:lnTo>
                  <a:lnTo>
                    <a:pt x="22" y="13"/>
                  </a:lnTo>
                  <a:lnTo>
                    <a:pt x="14" y="16"/>
                  </a:lnTo>
                  <a:lnTo>
                    <a:pt x="6" y="18"/>
                  </a:lnTo>
                  <a:lnTo>
                    <a:pt x="0" y="17"/>
                  </a:lnTo>
                  <a:lnTo>
                    <a:pt x="5" y="9"/>
                  </a:lnTo>
                  <a:lnTo>
                    <a:pt x="13" y="3"/>
                  </a:lnTo>
                  <a:lnTo>
                    <a:pt x="22" y="0"/>
                  </a:lnTo>
                  <a:lnTo>
                    <a:pt x="32" y="1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14" name="Freeform 1204"/>
            <p:cNvSpPr>
              <a:spLocks/>
            </p:cNvSpPr>
            <p:nvPr/>
          </p:nvSpPr>
          <p:spPr bwMode="auto">
            <a:xfrm>
              <a:off x="1726" y="1692"/>
              <a:ext cx="24" cy="133"/>
            </a:xfrm>
            <a:custGeom>
              <a:avLst/>
              <a:gdLst>
                <a:gd name="T0" fmla="*/ 0 w 94"/>
                <a:gd name="T1" fmla="*/ 0 h 402"/>
                <a:gd name="T2" fmla="*/ 0 w 94"/>
                <a:gd name="T3" fmla="*/ 0 h 402"/>
                <a:gd name="T4" fmla="*/ 0 w 94"/>
                <a:gd name="T5" fmla="*/ 0 h 402"/>
                <a:gd name="T6" fmla="*/ 0 w 94"/>
                <a:gd name="T7" fmla="*/ 0 h 402"/>
                <a:gd name="T8" fmla="*/ 0 w 94"/>
                <a:gd name="T9" fmla="*/ 0 h 402"/>
                <a:gd name="T10" fmla="*/ 0 w 94"/>
                <a:gd name="T11" fmla="*/ 0 h 402"/>
                <a:gd name="T12" fmla="*/ 0 w 94"/>
                <a:gd name="T13" fmla="*/ 0 h 402"/>
                <a:gd name="T14" fmla="*/ 0 w 94"/>
                <a:gd name="T15" fmla="*/ 0 h 402"/>
                <a:gd name="T16" fmla="*/ 0 w 94"/>
                <a:gd name="T17" fmla="*/ 0 h 402"/>
                <a:gd name="T18" fmla="*/ 0 w 94"/>
                <a:gd name="T19" fmla="*/ 0 h 402"/>
                <a:gd name="T20" fmla="*/ 0 w 94"/>
                <a:gd name="T21" fmla="*/ 0 h 402"/>
                <a:gd name="T22" fmla="*/ 0 w 94"/>
                <a:gd name="T23" fmla="*/ 0 h 402"/>
                <a:gd name="T24" fmla="*/ 0 w 94"/>
                <a:gd name="T25" fmla="*/ 0 h 402"/>
                <a:gd name="T26" fmla="*/ 0 w 94"/>
                <a:gd name="T27" fmla="*/ 0 h 402"/>
                <a:gd name="T28" fmla="*/ 0 w 94"/>
                <a:gd name="T29" fmla="*/ 0 h 402"/>
                <a:gd name="T30" fmla="*/ 0 w 94"/>
                <a:gd name="T31" fmla="*/ 0 h 402"/>
                <a:gd name="T32" fmla="*/ 0 w 94"/>
                <a:gd name="T33" fmla="*/ 0 h 402"/>
                <a:gd name="T34" fmla="*/ 0 w 94"/>
                <a:gd name="T35" fmla="*/ 0 h 402"/>
                <a:gd name="T36" fmla="*/ 0 w 94"/>
                <a:gd name="T37" fmla="*/ 0 h 402"/>
                <a:gd name="T38" fmla="*/ 0 w 94"/>
                <a:gd name="T39" fmla="*/ 0 h 402"/>
                <a:gd name="T40" fmla="*/ 0 w 94"/>
                <a:gd name="T41" fmla="*/ 0 h 402"/>
                <a:gd name="T42" fmla="*/ 0 w 94"/>
                <a:gd name="T43" fmla="*/ 0 h 402"/>
                <a:gd name="T44" fmla="*/ 0 w 94"/>
                <a:gd name="T45" fmla="*/ 0 h 402"/>
                <a:gd name="T46" fmla="*/ 0 w 94"/>
                <a:gd name="T47" fmla="*/ 0 h 402"/>
                <a:gd name="T48" fmla="*/ 0 w 94"/>
                <a:gd name="T49" fmla="*/ 0 h 402"/>
                <a:gd name="T50" fmla="*/ 0 w 94"/>
                <a:gd name="T51" fmla="*/ 0 h 402"/>
                <a:gd name="T52" fmla="*/ 0 w 94"/>
                <a:gd name="T53" fmla="*/ 0 h 402"/>
                <a:gd name="T54" fmla="*/ 0 w 94"/>
                <a:gd name="T55" fmla="*/ 0 h 402"/>
                <a:gd name="T56" fmla="*/ 0 w 94"/>
                <a:gd name="T57" fmla="*/ 0 h 402"/>
                <a:gd name="T58" fmla="*/ 0 w 94"/>
                <a:gd name="T59" fmla="*/ 0 h 402"/>
                <a:gd name="T60" fmla="*/ 0 w 94"/>
                <a:gd name="T61" fmla="*/ 0 h 402"/>
                <a:gd name="T62" fmla="*/ 0 w 94"/>
                <a:gd name="T63" fmla="*/ 0 h 402"/>
                <a:gd name="T64" fmla="*/ 0 w 94"/>
                <a:gd name="T65" fmla="*/ 0 h 402"/>
                <a:gd name="T66" fmla="*/ 0 w 94"/>
                <a:gd name="T67" fmla="*/ 0 h 402"/>
                <a:gd name="T68" fmla="*/ 0 w 94"/>
                <a:gd name="T69" fmla="*/ 0 h 402"/>
                <a:gd name="T70" fmla="*/ 0 w 94"/>
                <a:gd name="T71" fmla="*/ 0 h 402"/>
                <a:gd name="T72" fmla="*/ 0 w 94"/>
                <a:gd name="T73" fmla="*/ 0 h 402"/>
                <a:gd name="T74" fmla="*/ 0 w 94"/>
                <a:gd name="T75" fmla="*/ 0 h 402"/>
                <a:gd name="T76" fmla="*/ 0 w 94"/>
                <a:gd name="T77" fmla="*/ 0 h 402"/>
                <a:gd name="T78" fmla="*/ 0 w 94"/>
                <a:gd name="T79" fmla="*/ 0 h 402"/>
                <a:gd name="T80" fmla="*/ 0 w 94"/>
                <a:gd name="T81" fmla="*/ 0 h 402"/>
                <a:gd name="T82" fmla="*/ 0 w 94"/>
                <a:gd name="T83" fmla="*/ 0 h 402"/>
                <a:gd name="T84" fmla="*/ 0 w 94"/>
                <a:gd name="T85" fmla="*/ 0 h 402"/>
                <a:gd name="T86" fmla="*/ 0 w 94"/>
                <a:gd name="T87" fmla="*/ 0 h 402"/>
                <a:gd name="T88" fmla="*/ 0 w 94"/>
                <a:gd name="T89" fmla="*/ 0 h 402"/>
                <a:gd name="T90" fmla="*/ 0 w 94"/>
                <a:gd name="T91" fmla="*/ 0 h 402"/>
                <a:gd name="T92" fmla="*/ 0 w 94"/>
                <a:gd name="T93" fmla="*/ 0 h 402"/>
                <a:gd name="T94" fmla="*/ 0 w 94"/>
                <a:gd name="T95" fmla="*/ 0 h 402"/>
                <a:gd name="T96" fmla="*/ 0 w 94"/>
                <a:gd name="T97" fmla="*/ 0 h 402"/>
                <a:gd name="T98" fmla="*/ 0 w 94"/>
                <a:gd name="T99" fmla="*/ 0 h 402"/>
                <a:gd name="T100" fmla="*/ 0 w 94"/>
                <a:gd name="T101" fmla="*/ 0 h 402"/>
                <a:gd name="T102" fmla="*/ 0 w 94"/>
                <a:gd name="T103" fmla="*/ 0 h 402"/>
                <a:gd name="T104" fmla="*/ 0 w 94"/>
                <a:gd name="T105" fmla="*/ 0 h 402"/>
                <a:gd name="T106" fmla="*/ 0 w 94"/>
                <a:gd name="T107" fmla="*/ 0 h 402"/>
                <a:gd name="T108" fmla="*/ 0 w 94"/>
                <a:gd name="T109" fmla="*/ 0 h 402"/>
                <a:gd name="T110" fmla="*/ 0 w 94"/>
                <a:gd name="T111" fmla="*/ 0 h 402"/>
                <a:gd name="T112" fmla="*/ 0 w 94"/>
                <a:gd name="T113" fmla="*/ 0 h 4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4" h="402">
                  <a:moveTo>
                    <a:pt x="16" y="19"/>
                  </a:moveTo>
                  <a:lnTo>
                    <a:pt x="23" y="17"/>
                  </a:lnTo>
                  <a:lnTo>
                    <a:pt x="30" y="15"/>
                  </a:lnTo>
                  <a:lnTo>
                    <a:pt x="38" y="14"/>
                  </a:lnTo>
                  <a:lnTo>
                    <a:pt x="45" y="14"/>
                  </a:lnTo>
                  <a:lnTo>
                    <a:pt x="53" y="13"/>
                  </a:lnTo>
                  <a:lnTo>
                    <a:pt x="60" y="14"/>
                  </a:lnTo>
                  <a:lnTo>
                    <a:pt x="67" y="16"/>
                  </a:lnTo>
                  <a:lnTo>
                    <a:pt x="74" y="20"/>
                  </a:lnTo>
                  <a:lnTo>
                    <a:pt x="66" y="20"/>
                  </a:lnTo>
                  <a:lnTo>
                    <a:pt x="58" y="20"/>
                  </a:lnTo>
                  <a:lnTo>
                    <a:pt x="50" y="21"/>
                  </a:lnTo>
                  <a:lnTo>
                    <a:pt x="42" y="23"/>
                  </a:lnTo>
                  <a:lnTo>
                    <a:pt x="35" y="27"/>
                  </a:lnTo>
                  <a:lnTo>
                    <a:pt x="28" y="30"/>
                  </a:lnTo>
                  <a:lnTo>
                    <a:pt x="21" y="36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6"/>
                  </a:lnTo>
                  <a:lnTo>
                    <a:pt x="15" y="47"/>
                  </a:lnTo>
                  <a:lnTo>
                    <a:pt x="15" y="50"/>
                  </a:lnTo>
                  <a:lnTo>
                    <a:pt x="22" y="47"/>
                  </a:lnTo>
                  <a:lnTo>
                    <a:pt x="30" y="46"/>
                  </a:lnTo>
                  <a:lnTo>
                    <a:pt x="39" y="45"/>
                  </a:lnTo>
                  <a:lnTo>
                    <a:pt x="47" y="44"/>
                  </a:lnTo>
                  <a:lnTo>
                    <a:pt x="57" y="44"/>
                  </a:lnTo>
                  <a:lnTo>
                    <a:pt x="65" y="44"/>
                  </a:lnTo>
                  <a:lnTo>
                    <a:pt x="73" y="46"/>
                  </a:lnTo>
                  <a:lnTo>
                    <a:pt x="81" y="49"/>
                  </a:lnTo>
                  <a:lnTo>
                    <a:pt x="74" y="50"/>
                  </a:lnTo>
                  <a:lnTo>
                    <a:pt x="67" y="51"/>
                  </a:lnTo>
                  <a:lnTo>
                    <a:pt x="58" y="51"/>
                  </a:lnTo>
                  <a:lnTo>
                    <a:pt x="50" y="52"/>
                  </a:lnTo>
                  <a:lnTo>
                    <a:pt x="42" y="54"/>
                  </a:lnTo>
                  <a:lnTo>
                    <a:pt x="34" y="58"/>
                  </a:lnTo>
                  <a:lnTo>
                    <a:pt x="27" y="62"/>
                  </a:lnTo>
                  <a:lnTo>
                    <a:pt x="21" y="69"/>
                  </a:lnTo>
                  <a:lnTo>
                    <a:pt x="20" y="73"/>
                  </a:lnTo>
                  <a:lnTo>
                    <a:pt x="20" y="75"/>
                  </a:lnTo>
                  <a:lnTo>
                    <a:pt x="19" y="78"/>
                  </a:lnTo>
                  <a:lnTo>
                    <a:pt x="19" y="82"/>
                  </a:lnTo>
                  <a:lnTo>
                    <a:pt x="26" y="81"/>
                  </a:lnTo>
                  <a:lnTo>
                    <a:pt x="32" y="78"/>
                  </a:lnTo>
                  <a:lnTo>
                    <a:pt x="41" y="76"/>
                  </a:lnTo>
                  <a:lnTo>
                    <a:pt x="47" y="75"/>
                  </a:lnTo>
                  <a:lnTo>
                    <a:pt x="56" y="74"/>
                  </a:lnTo>
                  <a:lnTo>
                    <a:pt x="62" y="75"/>
                  </a:lnTo>
                  <a:lnTo>
                    <a:pt x="71" y="76"/>
                  </a:lnTo>
                  <a:lnTo>
                    <a:pt x="77" y="80"/>
                  </a:lnTo>
                  <a:lnTo>
                    <a:pt x="69" y="81"/>
                  </a:lnTo>
                  <a:lnTo>
                    <a:pt x="61" y="81"/>
                  </a:lnTo>
                  <a:lnTo>
                    <a:pt x="54" y="82"/>
                  </a:lnTo>
                  <a:lnTo>
                    <a:pt x="47" y="84"/>
                  </a:lnTo>
                  <a:lnTo>
                    <a:pt x="41" y="87"/>
                  </a:lnTo>
                  <a:lnTo>
                    <a:pt x="34" y="90"/>
                  </a:lnTo>
                  <a:lnTo>
                    <a:pt x="28" y="95"/>
                  </a:lnTo>
                  <a:lnTo>
                    <a:pt x="23" y="102"/>
                  </a:lnTo>
                  <a:lnTo>
                    <a:pt x="23" y="104"/>
                  </a:lnTo>
                  <a:lnTo>
                    <a:pt x="23" y="106"/>
                  </a:lnTo>
                  <a:lnTo>
                    <a:pt x="22" y="108"/>
                  </a:lnTo>
                  <a:lnTo>
                    <a:pt x="22" y="111"/>
                  </a:lnTo>
                  <a:lnTo>
                    <a:pt x="68" y="111"/>
                  </a:lnTo>
                  <a:lnTo>
                    <a:pt x="61" y="112"/>
                  </a:lnTo>
                  <a:lnTo>
                    <a:pt x="54" y="112"/>
                  </a:lnTo>
                  <a:lnTo>
                    <a:pt x="49" y="114"/>
                  </a:lnTo>
                  <a:lnTo>
                    <a:pt x="42" y="115"/>
                  </a:lnTo>
                  <a:lnTo>
                    <a:pt x="36" y="119"/>
                  </a:lnTo>
                  <a:lnTo>
                    <a:pt x="30" y="121"/>
                  </a:lnTo>
                  <a:lnTo>
                    <a:pt x="26" y="126"/>
                  </a:lnTo>
                  <a:lnTo>
                    <a:pt x="21" y="130"/>
                  </a:lnTo>
                  <a:lnTo>
                    <a:pt x="21" y="148"/>
                  </a:lnTo>
                  <a:lnTo>
                    <a:pt x="27" y="145"/>
                  </a:lnTo>
                  <a:lnTo>
                    <a:pt x="34" y="144"/>
                  </a:lnTo>
                  <a:lnTo>
                    <a:pt x="39" y="143"/>
                  </a:lnTo>
                  <a:lnTo>
                    <a:pt x="46" y="141"/>
                  </a:lnTo>
                  <a:lnTo>
                    <a:pt x="53" y="141"/>
                  </a:lnTo>
                  <a:lnTo>
                    <a:pt x="59" y="140"/>
                  </a:lnTo>
                  <a:lnTo>
                    <a:pt x="66" y="140"/>
                  </a:lnTo>
                  <a:lnTo>
                    <a:pt x="72" y="141"/>
                  </a:lnTo>
                  <a:lnTo>
                    <a:pt x="66" y="144"/>
                  </a:lnTo>
                  <a:lnTo>
                    <a:pt x="59" y="146"/>
                  </a:lnTo>
                  <a:lnTo>
                    <a:pt x="52" y="149"/>
                  </a:lnTo>
                  <a:lnTo>
                    <a:pt x="46" y="151"/>
                  </a:lnTo>
                  <a:lnTo>
                    <a:pt x="39" y="155"/>
                  </a:lnTo>
                  <a:lnTo>
                    <a:pt x="34" y="158"/>
                  </a:lnTo>
                  <a:lnTo>
                    <a:pt x="28" y="164"/>
                  </a:lnTo>
                  <a:lnTo>
                    <a:pt x="23" y="169"/>
                  </a:lnTo>
                  <a:lnTo>
                    <a:pt x="23" y="173"/>
                  </a:lnTo>
                  <a:lnTo>
                    <a:pt x="24" y="175"/>
                  </a:lnTo>
                  <a:lnTo>
                    <a:pt x="26" y="179"/>
                  </a:lnTo>
                  <a:lnTo>
                    <a:pt x="27" y="181"/>
                  </a:lnTo>
                  <a:lnTo>
                    <a:pt x="34" y="179"/>
                  </a:lnTo>
                  <a:lnTo>
                    <a:pt x="41" y="178"/>
                  </a:lnTo>
                  <a:lnTo>
                    <a:pt x="47" y="175"/>
                  </a:lnTo>
                  <a:lnTo>
                    <a:pt x="54" y="174"/>
                  </a:lnTo>
                  <a:lnTo>
                    <a:pt x="61" y="173"/>
                  </a:lnTo>
                  <a:lnTo>
                    <a:pt x="69" y="173"/>
                  </a:lnTo>
                  <a:lnTo>
                    <a:pt x="76" y="173"/>
                  </a:lnTo>
                  <a:lnTo>
                    <a:pt x="84" y="174"/>
                  </a:lnTo>
                  <a:lnTo>
                    <a:pt x="77" y="176"/>
                  </a:lnTo>
                  <a:lnTo>
                    <a:pt x="69" y="178"/>
                  </a:lnTo>
                  <a:lnTo>
                    <a:pt x="62" y="180"/>
                  </a:lnTo>
                  <a:lnTo>
                    <a:pt x="56" y="181"/>
                  </a:lnTo>
                  <a:lnTo>
                    <a:pt x="49" y="184"/>
                  </a:lnTo>
                  <a:lnTo>
                    <a:pt x="42" y="188"/>
                  </a:lnTo>
                  <a:lnTo>
                    <a:pt x="36" y="193"/>
                  </a:lnTo>
                  <a:lnTo>
                    <a:pt x="31" y="199"/>
                  </a:lnTo>
                  <a:lnTo>
                    <a:pt x="31" y="203"/>
                  </a:lnTo>
                  <a:lnTo>
                    <a:pt x="30" y="206"/>
                  </a:lnTo>
                  <a:lnTo>
                    <a:pt x="30" y="210"/>
                  </a:lnTo>
                  <a:lnTo>
                    <a:pt x="31" y="213"/>
                  </a:lnTo>
                  <a:lnTo>
                    <a:pt x="38" y="212"/>
                  </a:lnTo>
                  <a:lnTo>
                    <a:pt x="45" y="211"/>
                  </a:lnTo>
                  <a:lnTo>
                    <a:pt x="52" y="210"/>
                  </a:lnTo>
                  <a:lnTo>
                    <a:pt x="60" y="210"/>
                  </a:lnTo>
                  <a:lnTo>
                    <a:pt x="67" y="210"/>
                  </a:lnTo>
                  <a:lnTo>
                    <a:pt x="75" y="210"/>
                  </a:lnTo>
                  <a:lnTo>
                    <a:pt x="82" y="211"/>
                  </a:lnTo>
                  <a:lnTo>
                    <a:pt x="89" y="213"/>
                  </a:lnTo>
                  <a:lnTo>
                    <a:pt x="81" y="214"/>
                  </a:lnTo>
                  <a:lnTo>
                    <a:pt x="72" y="216"/>
                  </a:lnTo>
                  <a:lnTo>
                    <a:pt x="64" y="217"/>
                  </a:lnTo>
                  <a:lnTo>
                    <a:pt x="56" y="219"/>
                  </a:lnTo>
                  <a:lnTo>
                    <a:pt x="47" y="222"/>
                  </a:lnTo>
                  <a:lnTo>
                    <a:pt x="41" y="227"/>
                  </a:lnTo>
                  <a:lnTo>
                    <a:pt x="35" y="233"/>
                  </a:lnTo>
                  <a:lnTo>
                    <a:pt x="31" y="241"/>
                  </a:lnTo>
                  <a:lnTo>
                    <a:pt x="29" y="256"/>
                  </a:lnTo>
                  <a:lnTo>
                    <a:pt x="36" y="254"/>
                  </a:lnTo>
                  <a:lnTo>
                    <a:pt x="44" y="252"/>
                  </a:lnTo>
                  <a:lnTo>
                    <a:pt x="53" y="251"/>
                  </a:lnTo>
                  <a:lnTo>
                    <a:pt x="61" y="250"/>
                  </a:lnTo>
                  <a:lnTo>
                    <a:pt x="71" y="251"/>
                  </a:lnTo>
                  <a:lnTo>
                    <a:pt x="79" y="252"/>
                  </a:lnTo>
                  <a:lnTo>
                    <a:pt x="87" y="256"/>
                  </a:lnTo>
                  <a:lnTo>
                    <a:pt x="94" y="259"/>
                  </a:lnTo>
                  <a:lnTo>
                    <a:pt x="85" y="260"/>
                  </a:lnTo>
                  <a:lnTo>
                    <a:pt x="76" y="260"/>
                  </a:lnTo>
                  <a:lnTo>
                    <a:pt x="67" y="260"/>
                  </a:lnTo>
                  <a:lnTo>
                    <a:pt x="58" y="262"/>
                  </a:lnTo>
                  <a:lnTo>
                    <a:pt x="50" y="264"/>
                  </a:lnTo>
                  <a:lnTo>
                    <a:pt x="42" y="267"/>
                  </a:lnTo>
                  <a:lnTo>
                    <a:pt x="35" y="273"/>
                  </a:lnTo>
                  <a:lnTo>
                    <a:pt x="30" y="281"/>
                  </a:lnTo>
                  <a:lnTo>
                    <a:pt x="30" y="284"/>
                  </a:lnTo>
                  <a:lnTo>
                    <a:pt x="29" y="286"/>
                  </a:lnTo>
                  <a:lnTo>
                    <a:pt x="29" y="288"/>
                  </a:lnTo>
                  <a:lnTo>
                    <a:pt x="29" y="290"/>
                  </a:lnTo>
                  <a:lnTo>
                    <a:pt x="36" y="289"/>
                  </a:lnTo>
                  <a:lnTo>
                    <a:pt x="44" y="287"/>
                  </a:lnTo>
                  <a:lnTo>
                    <a:pt x="51" y="286"/>
                  </a:lnTo>
                  <a:lnTo>
                    <a:pt x="60" y="286"/>
                  </a:lnTo>
                  <a:lnTo>
                    <a:pt x="68" y="286"/>
                  </a:lnTo>
                  <a:lnTo>
                    <a:pt x="76" y="286"/>
                  </a:lnTo>
                  <a:lnTo>
                    <a:pt x="84" y="288"/>
                  </a:lnTo>
                  <a:lnTo>
                    <a:pt x="91" y="290"/>
                  </a:lnTo>
                  <a:lnTo>
                    <a:pt x="83" y="292"/>
                  </a:lnTo>
                  <a:lnTo>
                    <a:pt x="75" y="293"/>
                  </a:lnTo>
                  <a:lnTo>
                    <a:pt x="66" y="294"/>
                  </a:lnTo>
                  <a:lnTo>
                    <a:pt x="57" y="296"/>
                  </a:lnTo>
                  <a:lnTo>
                    <a:pt x="47" y="298"/>
                  </a:lnTo>
                  <a:lnTo>
                    <a:pt x="38" y="302"/>
                  </a:lnTo>
                  <a:lnTo>
                    <a:pt x="31" y="308"/>
                  </a:lnTo>
                  <a:lnTo>
                    <a:pt x="24" y="316"/>
                  </a:lnTo>
                  <a:lnTo>
                    <a:pt x="27" y="319"/>
                  </a:lnTo>
                  <a:lnTo>
                    <a:pt x="34" y="319"/>
                  </a:lnTo>
                  <a:lnTo>
                    <a:pt x="42" y="318"/>
                  </a:lnTo>
                  <a:lnTo>
                    <a:pt x="50" y="318"/>
                  </a:lnTo>
                  <a:lnTo>
                    <a:pt x="58" y="318"/>
                  </a:lnTo>
                  <a:lnTo>
                    <a:pt x="65" y="318"/>
                  </a:lnTo>
                  <a:lnTo>
                    <a:pt x="73" y="319"/>
                  </a:lnTo>
                  <a:lnTo>
                    <a:pt x="79" y="322"/>
                  </a:lnTo>
                  <a:lnTo>
                    <a:pt x="85" y="325"/>
                  </a:lnTo>
                  <a:lnTo>
                    <a:pt x="77" y="326"/>
                  </a:lnTo>
                  <a:lnTo>
                    <a:pt x="69" y="326"/>
                  </a:lnTo>
                  <a:lnTo>
                    <a:pt x="59" y="327"/>
                  </a:lnTo>
                  <a:lnTo>
                    <a:pt x="50" y="328"/>
                  </a:lnTo>
                  <a:lnTo>
                    <a:pt x="41" y="331"/>
                  </a:lnTo>
                  <a:lnTo>
                    <a:pt x="34" y="335"/>
                  </a:lnTo>
                  <a:lnTo>
                    <a:pt x="28" y="342"/>
                  </a:lnTo>
                  <a:lnTo>
                    <a:pt x="24" y="351"/>
                  </a:lnTo>
                  <a:lnTo>
                    <a:pt x="29" y="354"/>
                  </a:lnTo>
                  <a:lnTo>
                    <a:pt x="34" y="354"/>
                  </a:lnTo>
                  <a:lnTo>
                    <a:pt x="38" y="354"/>
                  </a:lnTo>
                  <a:lnTo>
                    <a:pt x="43" y="354"/>
                  </a:lnTo>
                  <a:lnTo>
                    <a:pt x="47" y="353"/>
                  </a:lnTo>
                  <a:lnTo>
                    <a:pt x="52" y="351"/>
                  </a:lnTo>
                  <a:lnTo>
                    <a:pt x="57" y="351"/>
                  </a:lnTo>
                  <a:lnTo>
                    <a:pt x="61" y="351"/>
                  </a:lnTo>
                  <a:lnTo>
                    <a:pt x="88" y="356"/>
                  </a:lnTo>
                  <a:lnTo>
                    <a:pt x="80" y="357"/>
                  </a:lnTo>
                  <a:lnTo>
                    <a:pt x="72" y="358"/>
                  </a:lnTo>
                  <a:lnTo>
                    <a:pt x="62" y="360"/>
                  </a:lnTo>
                  <a:lnTo>
                    <a:pt x="54" y="361"/>
                  </a:lnTo>
                  <a:lnTo>
                    <a:pt x="45" y="364"/>
                  </a:lnTo>
                  <a:lnTo>
                    <a:pt x="37" y="368"/>
                  </a:lnTo>
                  <a:lnTo>
                    <a:pt x="30" y="373"/>
                  </a:lnTo>
                  <a:lnTo>
                    <a:pt x="24" y="380"/>
                  </a:lnTo>
                  <a:lnTo>
                    <a:pt x="32" y="380"/>
                  </a:lnTo>
                  <a:lnTo>
                    <a:pt x="42" y="380"/>
                  </a:lnTo>
                  <a:lnTo>
                    <a:pt x="50" y="380"/>
                  </a:lnTo>
                  <a:lnTo>
                    <a:pt x="59" y="380"/>
                  </a:lnTo>
                  <a:lnTo>
                    <a:pt x="68" y="381"/>
                  </a:lnTo>
                  <a:lnTo>
                    <a:pt x="76" y="383"/>
                  </a:lnTo>
                  <a:lnTo>
                    <a:pt x="84" y="385"/>
                  </a:lnTo>
                  <a:lnTo>
                    <a:pt x="91" y="388"/>
                  </a:lnTo>
                  <a:lnTo>
                    <a:pt x="80" y="391"/>
                  </a:lnTo>
                  <a:lnTo>
                    <a:pt x="69" y="392"/>
                  </a:lnTo>
                  <a:lnTo>
                    <a:pt x="58" y="393"/>
                  </a:lnTo>
                  <a:lnTo>
                    <a:pt x="46" y="393"/>
                  </a:lnTo>
                  <a:lnTo>
                    <a:pt x="35" y="395"/>
                  </a:lnTo>
                  <a:lnTo>
                    <a:pt x="24" y="396"/>
                  </a:lnTo>
                  <a:lnTo>
                    <a:pt x="13" y="399"/>
                  </a:lnTo>
                  <a:lnTo>
                    <a:pt x="3" y="402"/>
                  </a:lnTo>
                  <a:lnTo>
                    <a:pt x="6" y="380"/>
                  </a:lnTo>
                  <a:lnTo>
                    <a:pt x="5" y="358"/>
                  </a:lnTo>
                  <a:lnTo>
                    <a:pt x="3" y="337"/>
                  </a:lnTo>
                  <a:lnTo>
                    <a:pt x="0" y="315"/>
                  </a:lnTo>
                  <a:lnTo>
                    <a:pt x="5" y="286"/>
                  </a:lnTo>
                  <a:lnTo>
                    <a:pt x="12" y="257"/>
                  </a:lnTo>
                  <a:lnTo>
                    <a:pt x="14" y="228"/>
                  </a:lnTo>
                  <a:lnTo>
                    <a:pt x="7" y="199"/>
                  </a:lnTo>
                  <a:lnTo>
                    <a:pt x="12" y="157"/>
                  </a:lnTo>
                  <a:lnTo>
                    <a:pt x="5" y="119"/>
                  </a:lnTo>
                  <a:lnTo>
                    <a:pt x="1" y="78"/>
                  </a:lnTo>
                  <a:lnTo>
                    <a:pt x="4" y="38"/>
                  </a:lnTo>
                  <a:lnTo>
                    <a:pt x="11" y="0"/>
                  </a:lnTo>
                  <a:lnTo>
                    <a:pt x="12" y="5"/>
                  </a:lnTo>
                  <a:lnTo>
                    <a:pt x="12" y="11"/>
                  </a:lnTo>
                  <a:lnTo>
                    <a:pt x="13" y="15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15" name="Freeform 1205"/>
            <p:cNvSpPr>
              <a:spLocks/>
            </p:cNvSpPr>
            <p:nvPr/>
          </p:nvSpPr>
          <p:spPr bwMode="auto">
            <a:xfrm>
              <a:off x="1756" y="1791"/>
              <a:ext cx="2" cy="3"/>
            </a:xfrm>
            <a:custGeom>
              <a:avLst/>
              <a:gdLst>
                <a:gd name="T0" fmla="*/ 0 w 10"/>
                <a:gd name="T1" fmla="*/ 0 h 8"/>
                <a:gd name="T2" fmla="*/ 0 w 10"/>
                <a:gd name="T3" fmla="*/ 0 h 8"/>
                <a:gd name="T4" fmla="*/ 0 w 10"/>
                <a:gd name="T5" fmla="*/ 0 h 8"/>
                <a:gd name="T6" fmla="*/ 0 w 10"/>
                <a:gd name="T7" fmla="*/ 0 h 8"/>
                <a:gd name="T8" fmla="*/ 0 w 10"/>
                <a:gd name="T9" fmla="*/ 0 h 8"/>
                <a:gd name="T10" fmla="*/ 0 w 10"/>
                <a:gd name="T11" fmla="*/ 0 h 8"/>
                <a:gd name="T12" fmla="*/ 0 w 1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8">
                  <a:moveTo>
                    <a:pt x="10" y="3"/>
                  </a:moveTo>
                  <a:lnTo>
                    <a:pt x="8" y="8"/>
                  </a:lnTo>
                  <a:lnTo>
                    <a:pt x="0" y="0"/>
                  </a:lnTo>
                  <a:lnTo>
                    <a:pt x="3" y="1"/>
                  </a:lnTo>
                  <a:lnTo>
                    <a:pt x="5" y="1"/>
                  </a:lnTo>
                  <a:lnTo>
                    <a:pt x="7" y="2"/>
                  </a:lnTo>
                  <a:lnTo>
                    <a:pt x="10" y="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16" name="Freeform 1206"/>
            <p:cNvSpPr>
              <a:spLocks/>
            </p:cNvSpPr>
            <p:nvPr/>
          </p:nvSpPr>
          <p:spPr bwMode="auto">
            <a:xfrm>
              <a:off x="1754" y="1804"/>
              <a:ext cx="6" cy="9"/>
            </a:xfrm>
            <a:custGeom>
              <a:avLst/>
              <a:gdLst>
                <a:gd name="T0" fmla="*/ 0 w 24"/>
                <a:gd name="T1" fmla="*/ 0 h 27"/>
                <a:gd name="T2" fmla="*/ 0 w 24"/>
                <a:gd name="T3" fmla="*/ 0 h 27"/>
                <a:gd name="T4" fmla="*/ 0 w 24"/>
                <a:gd name="T5" fmla="*/ 0 h 27"/>
                <a:gd name="T6" fmla="*/ 0 w 24"/>
                <a:gd name="T7" fmla="*/ 0 h 27"/>
                <a:gd name="T8" fmla="*/ 0 w 24"/>
                <a:gd name="T9" fmla="*/ 0 h 27"/>
                <a:gd name="T10" fmla="*/ 0 w 24"/>
                <a:gd name="T11" fmla="*/ 0 h 27"/>
                <a:gd name="T12" fmla="*/ 0 w 24"/>
                <a:gd name="T13" fmla="*/ 0 h 27"/>
                <a:gd name="T14" fmla="*/ 0 w 24"/>
                <a:gd name="T15" fmla="*/ 0 h 27"/>
                <a:gd name="T16" fmla="*/ 0 w 24"/>
                <a:gd name="T17" fmla="*/ 0 h 27"/>
                <a:gd name="T18" fmla="*/ 0 w 24"/>
                <a:gd name="T19" fmla="*/ 0 h 27"/>
                <a:gd name="T20" fmla="*/ 0 w 24"/>
                <a:gd name="T21" fmla="*/ 0 h 27"/>
                <a:gd name="T22" fmla="*/ 0 w 24"/>
                <a:gd name="T23" fmla="*/ 0 h 27"/>
                <a:gd name="T24" fmla="*/ 0 w 24"/>
                <a:gd name="T25" fmla="*/ 0 h 27"/>
                <a:gd name="T26" fmla="*/ 0 w 24"/>
                <a:gd name="T27" fmla="*/ 0 h 27"/>
                <a:gd name="T28" fmla="*/ 0 w 24"/>
                <a:gd name="T29" fmla="*/ 0 h 27"/>
                <a:gd name="T30" fmla="*/ 0 w 24"/>
                <a:gd name="T31" fmla="*/ 0 h 27"/>
                <a:gd name="T32" fmla="*/ 0 w 24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27">
                  <a:moveTo>
                    <a:pt x="22" y="10"/>
                  </a:moveTo>
                  <a:lnTo>
                    <a:pt x="23" y="13"/>
                  </a:lnTo>
                  <a:lnTo>
                    <a:pt x="24" y="17"/>
                  </a:lnTo>
                  <a:lnTo>
                    <a:pt x="24" y="19"/>
                  </a:lnTo>
                  <a:lnTo>
                    <a:pt x="21" y="22"/>
                  </a:lnTo>
                  <a:lnTo>
                    <a:pt x="20" y="23"/>
                  </a:lnTo>
                  <a:lnTo>
                    <a:pt x="20" y="24"/>
                  </a:lnTo>
                  <a:lnTo>
                    <a:pt x="19" y="26"/>
                  </a:lnTo>
                  <a:lnTo>
                    <a:pt x="19" y="27"/>
                  </a:lnTo>
                  <a:lnTo>
                    <a:pt x="13" y="23"/>
                  </a:lnTo>
                  <a:lnTo>
                    <a:pt x="7" y="17"/>
                  </a:lnTo>
                  <a:lnTo>
                    <a:pt x="3" y="11"/>
                  </a:lnTo>
                  <a:lnTo>
                    <a:pt x="0" y="4"/>
                  </a:lnTo>
                  <a:lnTo>
                    <a:pt x="6" y="0"/>
                  </a:lnTo>
                  <a:lnTo>
                    <a:pt x="13" y="1"/>
                  </a:lnTo>
                  <a:lnTo>
                    <a:pt x="19" y="4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17" name="Freeform 1207"/>
            <p:cNvSpPr>
              <a:spLocks/>
            </p:cNvSpPr>
            <p:nvPr/>
          </p:nvSpPr>
          <p:spPr bwMode="auto">
            <a:xfrm>
              <a:off x="1747" y="1825"/>
              <a:ext cx="14" cy="6"/>
            </a:xfrm>
            <a:custGeom>
              <a:avLst/>
              <a:gdLst>
                <a:gd name="T0" fmla="*/ 0 w 52"/>
                <a:gd name="T1" fmla="*/ 0 h 19"/>
                <a:gd name="T2" fmla="*/ 0 w 52"/>
                <a:gd name="T3" fmla="*/ 0 h 19"/>
                <a:gd name="T4" fmla="*/ 0 w 52"/>
                <a:gd name="T5" fmla="*/ 0 h 19"/>
                <a:gd name="T6" fmla="*/ 0 w 52"/>
                <a:gd name="T7" fmla="*/ 0 h 19"/>
                <a:gd name="T8" fmla="*/ 0 w 52"/>
                <a:gd name="T9" fmla="*/ 0 h 19"/>
                <a:gd name="T10" fmla="*/ 0 w 52"/>
                <a:gd name="T11" fmla="*/ 0 h 19"/>
                <a:gd name="T12" fmla="*/ 0 w 52"/>
                <a:gd name="T13" fmla="*/ 0 h 19"/>
                <a:gd name="T14" fmla="*/ 0 w 52"/>
                <a:gd name="T15" fmla="*/ 0 h 19"/>
                <a:gd name="T16" fmla="*/ 0 w 52"/>
                <a:gd name="T17" fmla="*/ 0 h 19"/>
                <a:gd name="T18" fmla="*/ 0 w 52"/>
                <a:gd name="T19" fmla="*/ 0 h 19"/>
                <a:gd name="T20" fmla="*/ 0 w 52"/>
                <a:gd name="T21" fmla="*/ 0 h 19"/>
                <a:gd name="T22" fmla="*/ 0 w 52"/>
                <a:gd name="T23" fmla="*/ 0 h 19"/>
                <a:gd name="T24" fmla="*/ 0 w 52"/>
                <a:gd name="T25" fmla="*/ 0 h 19"/>
                <a:gd name="T26" fmla="*/ 0 w 52"/>
                <a:gd name="T27" fmla="*/ 0 h 19"/>
                <a:gd name="T28" fmla="*/ 0 w 52"/>
                <a:gd name="T29" fmla="*/ 0 h 19"/>
                <a:gd name="T30" fmla="*/ 0 w 52"/>
                <a:gd name="T31" fmla="*/ 0 h 19"/>
                <a:gd name="T32" fmla="*/ 0 w 52"/>
                <a:gd name="T33" fmla="*/ 0 h 19"/>
                <a:gd name="T34" fmla="*/ 0 w 52"/>
                <a:gd name="T35" fmla="*/ 0 h 19"/>
                <a:gd name="T36" fmla="*/ 0 w 52"/>
                <a:gd name="T37" fmla="*/ 0 h 19"/>
                <a:gd name="T38" fmla="*/ 0 w 52"/>
                <a:gd name="T39" fmla="*/ 0 h 19"/>
                <a:gd name="T40" fmla="*/ 0 w 52"/>
                <a:gd name="T41" fmla="*/ 0 h 19"/>
                <a:gd name="T42" fmla="*/ 0 w 52"/>
                <a:gd name="T43" fmla="*/ 0 h 1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2" h="19">
                  <a:moveTo>
                    <a:pt x="52" y="12"/>
                  </a:moveTo>
                  <a:lnTo>
                    <a:pt x="52" y="15"/>
                  </a:lnTo>
                  <a:lnTo>
                    <a:pt x="50" y="16"/>
                  </a:lnTo>
                  <a:lnTo>
                    <a:pt x="46" y="17"/>
                  </a:lnTo>
                  <a:lnTo>
                    <a:pt x="44" y="19"/>
                  </a:lnTo>
                  <a:lnTo>
                    <a:pt x="4" y="19"/>
                  </a:lnTo>
                  <a:lnTo>
                    <a:pt x="4" y="15"/>
                  </a:lnTo>
                  <a:lnTo>
                    <a:pt x="4" y="13"/>
                  </a:lnTo>
                  <a:lnTo>
                    <a:pt x="1" y="12"/>
                  </a:lnTo>
                  <a:lnTo>
                    <a:pt x="0" y="9"/>
                  </a:lnTo>
                  <a:lnTo>
                    <a:pt x="4" y="7"/>
                  </a:lnTo>
                  <a:lnTo>
                    <a:pt x="8" y="4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1"/>
                  </a:lnTo>
                  <a:lnTo>
                    <a:pt x="31" y="1"/>
                  </a:lnTo>
                  <a:lnTo>
                    <a:pt x="36" y="2"/>
                  </a:lnTo>
                  <a:lnTo>
                    <a:pt x="39" y="5"/>
                  </a:lnTo>
                  <a:lnTo>
                    <a:pt x="44" y="6"/>
                  </a:lnTo>
                  <a:lnTo>
                    <a:pt x="49" y="9"/>
                  </a:lnTo>
                  <a:lnTo>
                    <a:pt x="52" y="12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18" name="Freeform 1208"/>
            <p:cNvSpPr>
              <a:spLocks/>
            </p:cNvSpPr>
            <p:nvPr/>
          </p:nvSpPr>
          <p:spPr bwMode="auto">
            <a:xfrm>
              <a:off x="1758" y="1831"/>
              <a:ext cx="6" cy="3"/>
            </a:xfrm>
            <a:custGeom>
              <a:avLst/>
              <a:gdLst>
                <a:gd name="T0" fmla="*/ 0 w 21"/>
                <a:gd name="T1" fmla="*/ 0 h 12"/>
                <a:gd name="T2" fmla="*/ 0 w 21"/>
                <a:gd name="T3" fmla="*/ 0 h 12"/>
                <a:gd name="T4" fmla="*/ 0 w 21"/>
                <a:gd name="T5" fmla="*/ 0 h 12"/>
                <a:gd name="T6" fmla="*/ 0 w 21"/>
                <a:gd name="T7" fmla="*/ 0 h 12"/>
                <a:gd name="T8" fmla="*/ 0 w 21"/>
                <a:gd name="T9" fmla="*/ 0 h 12"/>
                <a:gd name="T10" fmla="*/ 0 w 21"/>
                <a:gd name="T11" fmla="*/ 0 h 12"/>
                <a:gd name="T12" fmla="*/ 0 w 21"/>
                <a:gd name="T13" fmla="*/ 0 h 12"/>
                <a:gd name="T14" fmla="*/ 0 w 21"/>
                <a:gd name="T15" fmla="*/ 0 h 12"/>
                <a:gd name="T16" fmla="*/ 0 w 21"/>
                <a:gd name="T17" fmla="*/ 0 h 12"/>
                <a:gd name="T18" fmla="*/ 0 w 21"/>
                <a:gd name="T19" fmla="*/ 0 h 12"/>
                <a:gd name="T20" fmla="*/ 0 w 21"/>
                <a:gd name="T21" fmla="*/ 0 h 12"/>
                <a:gd name="T22" fmla="*/ 0 w 21"/>
                <a:gd name="T23" fmla="*/ 0 h 12"/>
                <a:gd name="T24" fmla="*/ 0 w 21"/>
                <a:gd name="T25" fmla="*/ 0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1" h="12">
                  <a:moveTo>
                    <a:pt x="21" y="7"/>
                  </a:moveTo>
                  <a:lnTo>
                    <a:pt x="21" y="10"/>
                  </a:lnTo>
                  <a:lnTo>
                    <a:pt x="19" y="11"/>
                  </a:lnTo>
                  <a:lnTo>
                    <a:pt x="17" y="12"/>
                  </a:lnTo>
                  <a:lnTo>
                    <a:pt x="16" y="12"/>
                  </a:lnTo>
                  <a:lnTo>
                    <a:pt x="11" y="11"/>
                  </a:lnTo>
                  <a:lnTo>
                    <a:pt x="7" y="9"/>
                  </a:lnTo>
                  <a:lnTo>
                    <a:pt x="2" y="5"/>
                  </a:lnTo>
                  <a:lnTo>
                    <a:pt x="0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6" y="4"/>
                  </a:lnTo>
                  <a:lnTo>
                    <a:pt x="21" y="7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19" name="Freeform 1209"/>
            <p:cNvSpPr>
              <a:spLocks/>
            </p:cNvSpPr>
            <p:nvPr/>
          </p:nvSpPr>
          <p:spPr bwMode="auto">
            <a:xfrm>
              <a:off x="1698" y="1833"/>
              <a:ext cx="42" cy="21"/>
            </a:xfrm>
            <a:custGeom>
              <a:avLst/>
              <a:gdLst>
                <a:gd name="T0" fmla="*/ 0 w 160"/>
                <a:gd name="T1" fmla="*/ 0 h 65"/>
                <a:gd name="T2" fmla="*/ 0 w 160"/>
                <a:gd name="T3" fmla="*/ 0 h 65"/>
                <a:gd name="T4" fmla="*/ 0 w 160"/>
                <a:gd name="T5" fmla="*/ 0 h 65"/>
                <a:gd name="T6" fmla="*/ 0 w 160"/>
                <a:gd name="T7" fmla="*/ 0 h 65"/>
                <a:gd name="T8" fmla="*/ 0 w 160"/>
                <a:gd name="T9" fmla="*/ 0 h 65"/>
                <a:gd name="T10" fmla="*/ 0 w 160"/>
                <a:gd name="T11" fmla="*/ 0 h 65"/>
                <a:gd name="T12" fmla="*/ 0 w 160"/>
                <a:gd name="T13" fmla="*/ 0 h 65"/>
                <a:gd name="T14" fmla="*/ 0 w 160"/>
                <a:gd name="T15" fmla="*/ 0 h 65"/>
                <a:gd name="T16" fmla="*/ 0 w 160"/>
                <a:gd name="T17" fmla="*/ 0 h 65"/>
                <a:gd name="T18" fmla="*/ 0 w 160"/>
                <a:gd name="T19" fmla="*/ 0 h 65"/>
                <a:gd name="T20" fmla="*/ 0 w 160"/>
                <a:gd name="T21" fmla="*/ 0 h 65"/>
                <a:gd name="T22" fmla="*/ 0 w 160"/>
                <a:gd name="T23" fmla="*/ 0 h 65"/>
                <a:gd name="T24" fmla="*/ 0 w 160"/>
                <a:gd name="T25" fmla="*/ 0 h 65"/>
                <a:gd name="T26" fmla="*/ 0 w 160"/>
                <a:gd name="T27" fmla="*/ 0 h 65"/>
                <a:gd name="T28" fmla="*/ 0 w 160"/>
                <a:gd name="T29" fmla="*/ 0 h 65"/>
                <a:gd name="T30" fmla="*/ 0 w 160"/>
                <a:gd name="T31" fmla="*/ 0 h 65"/>
                <a:gd name="T32" fmla="*/ 0 w 160"/>
                <a:gd name="T33" fmla="*/ 0 h 65"/>
                <a:gd name="T34" fmla="*/ 0 w 160"/>
                <a:gd name="T35" fmla="*/ 0 h 65"/>
                <a:gd name="T36" fmla="*/ 0 w 160"/>
                <a:gd name="T37" fmla="*/ 0 h 65"/>
                <a:gd name="T38" fmla="*/ 0 w 160"/>
                <a:gd name="T39" fmla="*/ 0 h 65"/>
                <a:gd name="T40" fmla="*/ 0 w 160"/>
                <a:gd name="T41" fmla="*/ 0 h 65"/>
                <a:gd name="T42" fmla="*/ 0 w 160"/>
                <a:gd name="T43" fmla="*/ 0 h 65"/>
                <a:gd name="T44" fmla="*/ 0 w 160"/>
                <a:gd name="T45" fmla="*/ 0 h 65"/>
                <a:gd name="T46" fmla="*/ 0 w 160"/>
                <a:gd name="T47" fmla="*/ 0 h 65"/>
                <a:gd name="T48" fmla="*/ 0 w 160"/>
                <a:gd name="T49" fmla="*/ 0 h 65"/>
                <a:gd name="T50" fmla="*/ 0 w 160"/>
                <a:gd name="T51" fmla="*/ 0 h 65"/>
                <a:gd name="T52" fmla="*/ 0 w 160"/>
                <a:gd name="T53" fmla="*/ 0 h 65"/>
                <a:gd name="T54" fmla="*/ 0 w 160"/>
                <a:gd name="T55" fmla="*/ 0 h 65"/>
                <a:gd name="T56" fmla="*/ 0 w 160"/>
                <a:gd name="T57" fmla="*/ 0 h 65"/>
                <a:gd name="T58" fmla="*/ 0 w 160"/>
                <a:gd name="T59" fmla="*/ 0 h 65"/>
                <a:gd name="T60" fmla="*/ 0 w 160"/>
                <a:gd name="T61" fmla="*/ 0 h 65"/>
                <a:gd name="T62" fmla="*/ 0 w 160"/>
                <a:gd name="T63" fmla="*/ 0 h 65"/>
                <a:gd name="T64" fmla="*/ 0 w 160"/>
                <a:gd name="T65" fmla="*/ 0 h 65"/>
                <a:gd name="T66" fmla="*/ 0 w 160"/>
                <a:gd name="T67" fmla="*/ 0 h 65"/>
                <a:gd name="T68" fmla="*/ 0 w 160"/>
                <a:gd name="T69" fmla="*/ 0 h 65"/>
                <a:gd name="T70" fmla="*/ 0 w 160"/>
                <a:gd name="T71" fmla="*/ 0 h 65"/>
                <a:gd name="T72" fmla="*/ 0 w 160"/>
                <a:gd name="T73" fmla="*/ 0 h 65"/>
                <a:gd name="T74" fmla="*/ 0 w 160"/>
                <a:gd name="T75" fmla="*/ 0 h 65"/>
                <a:gd name="T76" fmla="*/ 0 w 160"/>
                <a:gd name="T77" fmla="*/ 0 h 65"/>
                <a:gd name="T78" fmla="*/ 0 w 160"/>
                <a:gd name="T79" fmla="*/ 0 h 65"/>
                <a:gd name="T80" fmla="*/ 0 w 160"/>
                <a:gd name="T81" fmla="*/ 0 h 65"/>
                <a:gd name="T82" fmla="*/ 0 w 160"/>
                <a:gd name="T83" fmla="*/ 0 h 65"/>
                <a:gd name="T84" fmla="*/ 0 w 160"/>
                <a:gd name="T85" fmla="*/ 0 h 65"/>
                <a:gd name="T86" fmla="*/ 0 w 160"/>
                <a:gd name="T87" fmla="*/ 0 h 65"/>
                <a:gd name="T88" fmla="*/ 0 w 160"/>
                <a:gd name="T89" fmla="*/ 0 h 6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60" h="65">
                  <a:moveTo>
                    <a:pt x="119" y="9"/>
                  </a:moveTo>
                  <a:lnTo>
                    <a:pt x="125" y="11"/>
                  </a:lnTo>
                  <a:lnTo>
                    <a:pt x="129" y="13"/>
                  </a:lnTo>
                  <a:lnTo>
                    <a:pt x="135" y="14"/>
                  </a:lnTo>
                  <a:lnTo>
                    <a:pt x="140" y="15"/>
                  </a:lnTo>
                  <a:lnTo>
                    <a:pt x="145" y="16"/>
                  </a:lnTo>
                  <a:lnTo>
                    <a:pt x="150" y="19"/>
                  </a:lnTo>
                  <a:lnTo>
                    <a:pt x="156" y="21"/>
                  </a:lnTo>
                  <a:lnTo>
                    <a:pt x="160" y="23"/>
                  </a:lnTo>
                  <a:lnTo>
                    <a:pt x="152" y="22"/>
                  </a:lnTo>
                  <a:lnTo>
                    <a:pt x="144" y="21"/>
                  </a:lnTo>
                  <a:lnTo>
                    <a:pt x="136" y="21"/>
                  </a:lnTo>
                  <a:lnTo>
                    <a:pt x="128" y="22"/>
                  </a:lnTo>
                  <a:lnTo>
                    <a:pt x="119" y="23"/>
                  </a:lnTo>
                  <a:lnTo>
                    <a:pt x="111" y="26"/>
                  </a:lnTo>
                  <a:lnTo>
                    <a:pt x="103" y="28"/>
                  </a:lnTo>
                  <a:lnTo>
                    <a:pt x="96" y="30"/>
                  </a:lnTo>
                  <a:lnTo>
                    <a:pt x="130" y="46"/>
                  </a:lnTo>
                  <a:lnTo>
                    <a:pt x="123" y="46"/>
                  </a:lnTo>
                  <a:lnTo>
                    <a:pt x="115" y="45"/>
                  </a:lnTo>
                  <a:lnTo>
                    <a:pt x="107" y="45"/>
                  </a:lnTo>
                  <a:lnTo>
                    <a:pt x="100" y="45"/>
                  </a:lnTo>
                  <a:lnTo>
                    <a:pt x="92" y="46"/>
                  </a:lnTo>
                  <a:lnTo>
                    <a:pt x="84" y="46"/>
                  </a:lnTo>
                  <a:lnTo>
                    <a:pt x="76" y="46"/>
                  </a:lnTo>
                  <a:lnTo>
                    <a:pt x="69" y="47"/>
                  </a:lnTo>
                  <a:lnTo>
                    <a:pt x="67" y="51"/>
                  </a:lnTo>
                  <a:lnTo>
                    <a:pt x="95" y="65"/>
                  </a:lnTo>
                  <a:lnTo>
                    <a:pt x="83" y="62"/>
                  </a:lnTo>
                  <a:lnTo>
                    <a:pt x="72" y="61"/>
                  </a:lnTo>
                  <a:lnTo>
                    <a:pt x="60" y="61"/>
                  </a:lnTo>
                  <a:lnTo>
                    <a:pt x="49" y="62"/>
                  </a:lnTo>
                  <a:lnTo>
                    <a:pt x="36" y="62"/>
                  </a:lnTo>
                  <a:lnTo>
                    <a:pt x="24" y="64"/>
                  </a:lnTo>
                  <a:lnTo>
                    <a:pt x="12" y="65"/>
                  </a:lnTo>
                  <a:lnTo>
                    <a:pt x="0" y="65"/>
                  </a:lnTo>
                  <a:lnTo>
                    <a:pt x="16" y="55"/>
                  </a:lnTo>
                  <a:lnTo>
                    <a:pt x="32" y="46"/>
                  </a:lnTo>
                  <a:lnTo>
                    <a:pt x="47" y="37"/>
                  </a:lnTo>
                  <a:lnTo>
                    <a:pt x="64" y="27"/>
                  </a:lnTo>
                  <a:lnTo>
                    <a:pt x="80" y="17"/>
                  </a:lnTo>
                  <a:lnTo>
                    <a:pt x="97" y="11"/>
                  </a:lnTo>
                  <a:lnTo>
                    <a:pt x="114" y="4"/>
                  </a:lnTo>
                  <a:lnTo>
                    <a:pt x="133" y="0"/>
                  </a:lnTo>
                  <a:lnTo>
                    <a:pt x="119" y="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20" name="Freeform 1210"/>
            <p:cNvSpPr>
              <a:spLocks/>
            </p:cNvSpPr>
            <p:nvPr/>
          </p:nvSpPr>
          <p:spPr bwMode="auto">
            <a:xfrm>
              <a:off x="1745" y="1838"/>
              <a:ext cx="58" cy="13"/>
            </a:xfrm>
            <a:custGeom>
              <a:avLst/>
              <a:gdLst>
                <a:gd name="T0" fmla="*/ 0 w 220"/>
                <a:gd name="T1" fmla="*/ 0 h 40"/>
                <a:gd name="T2" fmla="*/ 0 w 220"/>
                <a:gd name="T3" fmla="*/ 0 h 40"/>
                <a:gd name="T4" fmla="*/ 0 w 220"/>
                <a:gd name="T5" fmla="*/ 0 h 40"/>
                <a:gd name="T6" fmla="*/ 0 w 220"/>
                <a:gd name="T7" fmla="*/ 0 h 40"/>
                <a:gd name="T8" fmla="*/ 0 w 220"/>
                <a:gd name="T9" fmla="*/ 0 h 40"/>
                <a:gd name="T10" fmla="*/ 0 w 220"/>
                <a:gd name="T11" fmla="*/ 0 h 40"/>
                <a:gd name="T12" fmla="*/ 0 w 220"/>
                <a:gd name="T13" fmla="*/ 0 h 40"/>
                <a:gd name="T14" fmla="*/ 0 w 220"/>
                <a:gd name="T15" fmla="*/ 0 h 40"/>
                <a:gd name="T16" fmla="*/ 0 w 220"/>
                <a:gd name="T17" fmla="*/ 0 h 40"/>
                <a:gd name="T18" fmla="*/ 0 w 220"/>
                <a:gd name="T19" fmla="*/ 0 h 40"/>
                <a:gd name="T20" fmla="*/ 0 w 220"/>
                <a:gd name="T21" fmla="*/ 0 h 40"/>
                <a:gd name="T22" fmla="*/ 0 w 220"/>
                <a:gd name="T23" fmla="*/ 0 h 40"/>
                <a:gd name="T24" fmla="*/ 0 w 220"/>
                <a:gd name="T25" fmla="*/ 0 h 40"/>
                <a:gd name="T26" fmla="*/ 0 w 220"/>
                <a:gd name="T27" fmla="*/ 0 h 40"/>
                <a:gd name="T28" fmla="*/ 0 w 220"/>
                <a:gd name="T29" fmla="*/ 0 h 40"/>
                <a:gd name="T30" fmla="*/ 0 w 220"/>
                <a:gd name="T31" fmla="*/ 0 h 40"/>
                <a:gd name="T32" fmla="*/ 0 w 220"/>
                <a:gd name="T33" fmla="*/ 0 h 40"/>
                <a:gd name="T34" fmla="*/ 0 w 220"/>
                <a:gd name="T35" fmla="*/ 0 h 40"/>
                <a:gd name="T36" fmla="*/ 0 w 220"/>
                <a:gd name="T37" fmla="*/ 0 h 40"/>
                <a:gd name="T38" fmla="*/ 0 w 220"/>
                <a:gd name="T39" fmla="*/ 0 h 40"/>
                <a:gd name="T40" fmla="*/ 0 w 220"/>
                <a:gd name="T41" fmla="*/ 0 h 40"/>
                <a:gd name="T42" fmla="*/ 0 w 220"/>
                <a:gd name="T43" fmla="*/ 0 h 40"/>
                <a:gd name="T44" fmla="*/ 0 w 220"/>
                <a:gd name="T45" fmla="*/ 0 h 40"/>
                <a:gd name="T46" fmla="*/ 0 w 220"/>
                <a:gd name="T47" fmla="*/ 0 h 40"/>
                <a:gd name="T48" fmla="*/ 0 w 220"/>
                <a:gd name="T49" fmla="*/ 0 h 40"/>
                <a:gd name="T50" fmla="*/ 0 w 220"/>
                <a:gd name="T51" fmla="*/ 0 h 40"/>
                <a:gd name="T52" fmla="*/ 0 w 220"/>
                <a:gd name="T53" fmla="*/ 0 h 40"/>
                <a:gd name="T54" fmla="*/ 0 w 220"/>
                <a:gd name="T55" fmla="*/ 0 h 40"/>
                <a:gd name="T56" fmla="*/ 0 w 220"/>
                <a:gd name="T57" fmla="*/ 0 h 40"/>
                <a:gd name="T58" fmla="*/ 0 w 220"/>
                <a:gd name="T59" fmla="*/ 0 h 4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20" h="40">
                  <a:moveTo>
                    <a:pt x="86" y="19"/>
                  </a:moveTo>
                  <a:lnTo>
                    <a:pt x="103" y="21"/>
                  </a:lnTo>
                  <a:lnTo>
                    <a:pt x="120" y="22"/>
                  </a:lnTo>
                  <a:lnTo>
                    <a:pt x="136" y="22"/>
                  </a:lnTo>
                  <a:lnTo>
                    <a:pt x="153" y="23"/>
                  </a:lnTo>
                  <a:lnTo>
                    <a:pt x="171" y="23"/>
                  </a:lnTo>
                  <a:lnTo>
                    <a:pt x="187" y="24"/>
                  </a:lnTo>
                  <a:lnTo>
                    <a:pt x="204" y="26"/>
                  </a:lnTo>
                  <a:lnTo>
                    <a:pt x="220" y="28"/>
                  </a:lnTo>
                  <a:lnTo>
                    <a:pt x="201" y="29"/>
                  </a:lnTo>
                  <a:lnTo>
                    <a:pt x="180" y="32"/>
                  </a:lnTo>
                  <a:lnTo>
                    <a:pt x="159" y="36"/>
                  </a:lnTo>
                  <a:lnTo>
                    <a:pt x="139" y="38"/>
                  </a:lnTo>
                  <a:lnTo>
                    <a:pt x="119" y="40"/>
                  </a:lnTo>
                  <a:lnTo>
                    <a:pt x="99" y="39"/>
                  </a:lnTo>
                  <a:lnTo>
                    <a:pt x="79" y="37"/>
                  </a:lnTo>
                  <a:lnTo>
                    <a:pt x="60" y="30"/>
                  </a:lnTo>
                  <a:lnTo>
                    <a:pt x="53" y="27"/>
                  </a:lnTo>
                  <a:lnTo>
                    <a:pt x="45" y="23"/>
                  </a:lnTo>
                  <a:lnTo>
                    <a:pt x="38" y="21"/>
                  </a:lnTo>
                  <a:lnTo>
                    <a:pt x="30" y="17"/>
                  </a:lnTo>
                  <a:lnTo>
                    <a:pt x="22" y="14"/>
                  </a:lnTo>
                  <a:lnTo>
                    <a:pt x="15" y="11"/>
                  </a:lnTo>
                  <a:lnTo>
                    <a:pt x="7" y="7"/>
                  </a:lnTo>
                  <a:lnTo>
                    <a:pt x="0" y="4"/>
                  </a:lnTo>
                  <a:lnTo>
                    <a:pt x="7" y="1"/>
                  </a:lnTo>
                  <a:lnTo>
                    <a:pt x="15" y="0"/>
                  </a:lnTo>
                  <a:lnTo>
                    <a:pt x="24" y="1"/>
                  </a:lnTo>
                  <a:lnTo>
                    <a:pt x="32" y="1"/>
                  </a:lnTo>
                  <a:lnTo>
                    <a:pt x="86" y="1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21" name="Freeform 1211"/>
            <p:cNvSpPr>
              <a:spLocks/>
            </p:cNvSpPr>
            <p:nvPr/>
          </p:nvSpPr>
          <p:spPr bwMode="auto">
            <a:xfrm>
              <a:off x="1734" y="1851"/>
              <a:ext cx="4" cy="8"/>
            </a:xfrm>
            <a:custGeom>
              <a:avLst/>
              <a:gdLst>
                <a:gd name="T0" fmla="*/ 0 w 16"/>
                <a:gd name="T1" fmla="*/ 0 h 24"/>
                <a:gd name="T2" fmla="*/ 0 w 16"/>
                <a:gd name="T3" fmla="*/ 0 h 24"/>
                <a:gd name="T4" fmla="*/ 0 w 16"/>
                <a:gd name="T5" fmla="*/ 0 h 24"/>
                <a:gd name="T6" fmla="*/ 0 w 16"/>
                <a:gd name="T7" fmla="*/ 0 h 24"/>
                <a:gd name="T8" fmla="*/ 0 w 16"/>
                <a:gd name="T9" fmla="*/ 0 h 24"/>
                <a:gd name="T10" fmla="*/ 0 w 16"/>
                <a:gd name="T11" fmla="*/ 0 h 24"/>
                <a:gd name="T12" fmla="*/ 0 w 16"/>
                <a:gd name="T13" fmla="*/ 0 h 24"/>
                <a:gd name="T14" fmla="*/ 0 w 16"/>
                <a:gd name="T15" fmla="*/ 0 h 24"/>
                <a:gd name="T16" fmla="*/ 0 w 16"/>
                <a:gd name="T17" fmla="*/ 0 h 24"/>
                <a:gd name="T18" fmla="*/ 0 w 16"/>
                <a:gd name="T19" fmla="*/ 0 h 24"/>
                <a:gd name="T20" fmla="*/ 0 w 16"/>
                <a:gd name="T21" fmla="*/ 0 h 24"/>
                <a:gd name="T22" fmla="*/ 0 w 16"/>
                <a:gd name="T23" fmla="*/ 0 h 24"/>
                <a:gd name="T24" fmla="*/ 0 w 16"/>
                <a:gd name="T25" fmla="*/ 0 h 24"/>
                <a:gd name="T26" fmla="*/ 0 w 16"/>
                <a:gd name="T27" fmla="*/ 0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" h="24">
                  <a:moveTo>
                    <a:pt x="16" y="11"/>
                  </a:moveTo>
                  <a:lnTo>
                    <a:pt x="16" y="15"/>
                  </a:lnTo>
                  <a:lnTo>
                    <a:pt x="16" y="19"/>
                  </a:lnTo>
                  <a:lnTo>
                    <a:pt x="13" y="22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1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3"/>
                  </a:lnTo>
                  <a:lnTo>
                    <a:pt x="12" y="7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22" name="Freeform 1212"/>
            <p:cNvSpPr>
              <a:spLocks/>
            </p:cNvSpPr>
            <p:nvPr/>
          </p:nvSpPr>
          <p:spPr bwMode="auto">
            <a:xfrm>
              <a:off x="1748" y="1851"/>
              <a:ext cx="7" cy="10"/>
            </a:xfrm>
            <a:custGeom>
              <a:avLst/>
              <a:gdLst>
                <a:gd name="T0" fmla="*/ 0 w 23"/>
                <a:gd name="T1" fmla="*/ 0 h 27"/>
                <a:gd name="T2" fmla="*/ 0 w 23"/>
                <a:gd name="T3" fmla="*/ 0 h 27"/>
                <a:gd name="T4" fmla="*/ 0 w 23"/>
                <a:gd name="T5" fmla="*/ 0 h 27"/>
                <a:gd name="T6" fmla="*/ 0 w 23"/>
                <a:gd name="T7" fmla="*/ 0 h 27"/>
                <a:gd name="T8" fmla="*/ 0 w 23"/>
                <a:gd name="T9" fmla="*/ 0 h 27"/>
                <a:gd name="T10" fmla="*/ 0 w 23"/>
                <a:gd name="T11" fmla="*/ 0 h 27"/>
                <a:gd name="T12" fmla="*/ 0 w 23"/>
                <a:gd name="T13" fmla="*/ 0 h 27"/>
                <a:gd name="T14" fmla="*/ 0 w 23"/>
                <a:gd name="T15" fmla="*/ 0 h 27"/>
                <a:gd name="T16" fmla="*/ 0 w 23"/>
                <a:gd name="T17" fmla="*/ 0 h 27"/>
                <a:gd name="T18" fmla="*/ 0 w 23"/>
                <a:gd name="T19" fmla="*/ 0 h 27"/>
                <a:gd name="T20" fmla="*/ 0 w 23"/>
                <a:gd name="T21" fmla="*/ 0 h 27"/>
                <a:gd name="T22" fmla="*/ 0 w 23"/>
                <a:gd name="T23" fmla="*/ 0 h 27"/>
                <a:gd name="T24" fmla="*/ 0 w 23"/>
                <a:gd name="T25" fmla="*/ 0 h 27"/>
                <a:gd name="T26" fmla="*/ 0 w 23"/>
                <a:gd name="T27" fmla="*/ 0 h 27"/>
                <a:gd name="T28" fmla="*/ 0 w 23"/>
                <a:gd name="T29" fmla="*/ 0 h 27"/>
                <a:gd name="T30" fmla="*/ 0 w 23"/>
                <a:gd name="T31" fmla="*/ 0 h 27"/>
                <a:gd name="T32" fmla="*/ 0 w 23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3" h="27">
                  <a:moveTo>
                    <a:pt x="23" y="8"/>
                  </a:moveTo>
                  <a:lnTo>
                    <a:pt x="23" y="14"/>
                  </a:lnTo>
                  <a:lnTo>
                    <a:pt x="21" y="19"/>
                  </a:lnTo>
                  <a:lnTo>
                    <a:pt x="16" y="23"/>
                  </a:lnTo>
                  <a:lnTo>
                    <a:pt x="11" y="26"/>
                  </a:lnTo>
                  <a:lnTo>
                    <a:pt x="7" y="27"/>
                  </a:lnTo>
                  <a:lnTo>
                    <a:pt x="4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1" y="15"/>
                  </a:lnTo>
                  <a:lnTo>
                    <a:pt x="2" y="9"/>
                  </a:lnTo>
                  <a:lnTo>
                    <a:pt x="6" y="4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7" y="2"/>
                  </a:lnTo>
                  <a:lnTo>
                    <a:pt x="21" y="4"/>
                  </a:lnTo>
                  <a:lnTo>
                    <a:pt x="23" y="8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23" name="Freeform 1213"/>
            <p:cNvSpPr>
              <a:spLocks/>
            </p:cNvSpPr>
            <p:nvPr/>
          </p:nvSpPr>
          <p:spPr bwMode="auto">
            <a:xfrm>
              <a:off x="1784" y="1858"/>
              <a:ext cx="2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0 w 10"/>
                <a:gd name="T5" fmla="*/ 0 h 7"/>
                <a:gd name="T6" fmla="*/ 0 w 10"/>
                <a:gd name="T7" fmla="*/ 0 h 7"/>
                <a:gd name="T8" fmla="*/ 0 w 10"/>
                <a:gd name="T9" fmla="*/ 0 h 7"/>
                <a:gd name="T10" fmla="*/ 0 w 10"/>
                <a:gd name="T11" fmla="*/ 0 h 7"/>
                <a:gd name="T12" fmla="*/ 0 w 10"/>
                <a:gd name="T13" fmla="*/ 0 h 7"/>
                <a:gd name="T14" fmla="*/ 0 w 10"/>
                <a:gd name="T15" fmla="*/ 0 h 7"/>
                <a:gd name="T16" fmla="*/ 0 w 10"/>
                <a:gd name="T17" fmla="*/ 0 h 7"/>
                <a:gd name="T18" fmla="*/ 0 w 10"/>
                <a:gd name="T19" fmla="*/ 0 h 7"/>
                <a:gd name="T20" fmla="*/ 0 w 10"/>
                <a:gd name="T21" fmla="*/ 0 h 7"/>
                <a:gd name="T22" fmla="*/ 0 w 10"/>
                <a:gd name="T23" fmla="*/ 0 h 7"/>
                <a:gd name="T24" fmla="*/ 0 w 10"/>
                <a:gd name="T25" fmla="*/ 0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" h="7">
                  <a:moveTo>
                    <a:pt x="10" y="2"/>
                  </a:moveTo>
                  <a:lnTo>
                    <a:pt x="10" y="3"/>
                  </a:lnTo>
                  <a:lnTo>
                    <a:pt x="7" y="4"/>
                  </a:lnTo>
                  <a:lnTo>
                    <a:pt x="6" y="6"/>
                  </a:lnTo>
                  <a:lnTo>
                    <a:pt x="5" y="7"/>
                  </a:lnTo>
                  <a:lnTo>
                    <a:pt x="4" y="7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24" name="Freeform 1214"/>
            <p:cNvSpPr>
              <a:spLocks/>
            </p:cNvSpPr>
            <p:nvPr/>
          </p:nvSpPr>
          <p:spPr bwMode="auto">
            <a:xfrm>
              <a:off x="1706" y="1859"/>
              <a:ext cx="10" cy="4"/>
            </a:xfrm>
            <a:custGeom>
              <a:avLst/>
              <a:gdLst>
                <a:gd name="T0" fmla="*/ 0 w 40"/>
                <a:gd name="T1" fmla="*/ 0 h 11"/>
                <a:gd name="T2" fmla="*/ 0 w 40"/>
                <a:gd name="T3" fmla="*/ 0 h 11"/>
                <a:gd name="T4" fmla="*/ 0 w 40"/>
                <a:gd name="T5" fmla="*/ 0 h 11"/>
                <a:gd name="T6" fmla="*/ 0 w 40"/>
                <a:gd name="T7" fmla="*/ 0 h 11"/>
                <a:gd name="T8" fmla="*/ 0 w 40"/>
                <a:gd name="T9" fmla="*/ 0 h 11"/>
                <a:gd name="T10" fmla="*/ 0 w 40"/>
                <a:gd name="T11" fmla="*/ 0 h 11"/>
                <a:gd name="T12" fmla="*/ 0 w 40"/>
                <a:gd name="T13" fmla="*/ 0 h 11"/>
                <a:gd name="T14" fmla="*/ 0 w 40"/>
                <a:gd name="T15" fmla="*/ 0 h 11"/>
                <a:gd name="T16" fmla="*/ 0 w 40"/>
                <a:gd name="T17" fmla="*/ 0 h 11"/>
                <a:gd name="T18" fmla="*/ 0 w 40"/>
                <a:gd name="T19" fmla="*/ 0 h 11"/>
                <a:gd name="T20" fmla="*/ 0 w 40"/>
                <a:gd name="T21" fmla="*/ 0 h 11"/>
                <a:gd name="T22" fmla="*/ 0 w 40"/>
                <a:gd name="T23" fmla="*/ 0 h 11"/>
                <a:gd name="T24" fmla="*/ 0 w 40"/>
                <a:gd name="T25" fmla="*/ 0 h 11"/>
                <a:gd name="T26" fmla="*/ 0 w 40"/>
                <a:gd name="T27" fmla="*/ 0 h 11"/>
                <a:gd name="T28" fmla="*/ 0 w 40"/>
                <a:gd name="T29" fmla="*/ 0 h 11"/>
                <a:gd name="T30" fmla="*/ 0 w 40"/>
                <a:gd name="T31" fmla="*/ 0 h 11"/>
                <a:gd name="T32" fmla="*/ 0 w 40"/>
                <a:gd name="T33" fmla="*/ 0 h 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0" h="11">
                  <a:moveTo>
                    <a:pt x="40" y="8"/>
                  </a:moveTo>
                  <a:lnTo>
                    <a:pt x="35" y="9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0" y="11"/>
                  </a:lnTo>
                  <a:lnTo>
                    <a:pt x="15" y="11"/>
                  </a:lnTo>
                  <a:lnTo>
                    <a:pt x="11" y="11"/>
                  </a:lnTo>
                  <a:lnTo>
                    <a:pt x="5" y="11"/>
                  </a:lnTo>
                  <a:lnTo>
                    <a:pt x="0" y="10"/>
                  </a:lnTo>
                  <a:lnTo>
                    <a:pt x="3" y="7"/>
                  </a:lnTo>
                  <a:lnTo>
                    <a:pt x="6" y="3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28" y="0"/>
                  </a:lnTo>
                  <a:lnTo>
                    <a:pt x="35" y="3"/>
                  </a:lnTo>
                  <a:lnTo>
                    <a:pt x="40" y="8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25" name="Freeform 1215"/>
            <p:cNvSpPr>
              <a:spLocks/>
            </p:cNvSpPr>
            <p:nvPr/>
          </p:nvSpPr>
          <p:spPr bwMode="auto">
            <a:xfrm>
              <a:off x="1765" y="1861"/>
              <a:ext cx="4" cy="6"/>
            </a:xfrm>
            <a:custGeom>
              <a:avLst/>
              <a:gdLst>
                <a:gd name="T0" fmla="*/ 0 w 16"/>
                <a:gd name="T1" fmla="*/ 0 h 20"/>
                <a:gd name="T2" fmla="*/ 0 w 16"/>
                <a:gd name="T3" fmla="*/ 0 h 20"/>
                <a:gd name="T4" fmla="*/ 0 w 16"/>
                <a:gd name="T5" fmla="*/ 0 h 20"/>
                <a:gd name="T6" fmla="*/ 0 w 16"/>
                <a:gd name="T7" fmla="*/ 0 h 20"/>
                <a:gd name="T8" fmla="*/ 0 w 16"/>
                <a:gd name="T9" fmla="*/ 0 h 20"/>
                <a:gd name="T10" fmla="*/ 0 w 16"/>
                <a:gd name="T11" fmla="*/ 0 h 20"/>
                <a:gd name="T12" fmla="*/ 0 w 16"/>
                <a:gd name="T13" fmla="*/ 0 h 20"/>
                <a:gd name="T14" fmla="*/ 0 w 16"/>
                <a:gd name="T15" fmla="*/ 0 h 20"/>
                <a:gd name="T16" fmla="*/ 0 w 16"/>
                <a:gd name="T17" fmla="*/ 0 h 20"/>
                <a:gd name="T18" fmla="*/ 0 w 16"/>
                <a:gd name="T19" fmla="*/ 0 h 20"/>
                <a:gd name="T20" fmla="*/ 0 w 16"/>
                <a:gd name="T21" fmla="*/ 0 h 20"/>
                <a:gd name="T22" fmla="*/ 0 w 16"/>
                <a:gd name="T23" fmla="*/ 0 h 20"/>
                <a:gd name="T24" fmla="*/ 0 w 16"/>
                <a:gd name="T25" fmla="*/ 0 h 20"/>
                <a:gd name="T26" fmla="*/ 0 w 16"/>
                <a:gd name="T27" fmla="*/ 0 h 20"/>
                <a:gd name="T28" fmla="*/ 0 w 16"/>
                <a:gd name="T29" fmla="*/ 0 h 20"/>
                <a:gd name="T30" fmla="*/ 0 w 16"/>
                <a:gd name="T31" fmla="*/ 0 h 20"/>
                <a:gd name="T32" fmla="*/ 0 w 16"/>
                <a:gd name="T33" fmla="*/ 0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" h="20">
                  <a:moveTo>
                    <a:pt x="16" y="7"/>
                  </a:moveTo>
                  <a:lnTo>
                    <a:pt x="16" y="12"/>
                  </a:lnTo>
                  <a:lnTo>
                    <a:pt x="15" y="14"/>
                  </a:lnTo>
                  <a:lnTo>
                    <a:pt x="12" y="18"/>
                  </a:lnTo>
                  <a:lnTo>
                    <a:pt x="9" y="19"/>
                  </a:lnTo>
                  <a:lnTo>
                    <a:pt x="7" y="20"/>
                  </a:lnTo>
                  <a:lnTo>
                    <a:pt x="3" y="19"/>
                  </a:lnTo>
                  <a:lnTo>
                    <a:pt x="1" y="18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2" y="7"/>
                  </a:lnTo>
                  <a:lnTo>
                    <a:pt x="5" y="4"/>
                  </a:lnTo>
                  <a:lnTo>
                    <a:pt x="7" y="0"/>
                  </a:lnTo>
                  <a:lnTo>
                    <a:pt x="9" y="2"/>
                  </a:lnTo>
                  <a:lnTo>
                    <a:pt x="13" y="3"/>
                  </a:lnTo>
                  <a:lnTo>
                    <a:pt x="15" y="5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726" name="Freeform 1216"/>
            <p:cNvSpPr>
              <a:spLocks/>
            </p:cNvSpPr>
            <p:nvPr/>
          </p:nvSpPr>
          <p:spPr bwMode="auto">
            <a:xfrm>
              <a:off x="1743" y="1867"/>
              <a:ext cx="7" cy="3"/>
            </a:xfrm>
            <a:custGeom>
              <a:avLst/>
              <a:gdLst>
                <a:gd name="T0" fmla="*/ 0 w 30"/>
                <a:gd name="T1" fmla="*/ 0 h 10"/>
                <a:gd name="T2" fmla="*/ 0 w 30"/>
                <a:gd name="T3" fmla="*/ 0 h 10"/>
                <a:gd name="T4" fmla="*/ 0 w 30"/>
                <a:gd name="T5" fmla="*/ 0 h 10"/>
                <a:gd name="T6" fmla="*/ 0 w 30"/>
                <a:gd name="T7" fmla="*/ 0 h 10"/>
                <a:gd name="T8" fmla="*/ 0 w 30"/>
                <a:gd name="T9" fmla="*/ 0 h 10"/>
                <a:gd name="T10" fmla="*/ 0 w 30"/>
                <a:gd name="T11" fmla="*/ 0 h 10"/>
                <a:gd name="T12" fmla="*/ 0 w 30"/>
                <a:gd name="T13" fmla="*/ 0 h 10"/>
                <a:gd name="T14" fmla="*/ 0 w 30"/>
                <a:gd name="T15" fmla="*/ 0 h 10"/>
                <a:gd name="T16" fmla="*/ 0 w 30"/>
                <a:gd name="T17" fmla="*/ 0 h 10"/>
                <a:gd name="T18" fmla="*/ 0 w 30"/>
                <a:gd name="T19" fmla="*/ 0 h 10"/>
                <a:gd name="T20" fmla="*/ 0 w 30"/>
                <a:gd name="T21" fmla="*/ 0 h 10"/>
                <a:gd name="T22" fmla="*/ 0 w 30"/>
                <a:gd name="T23" fmla="*/ 0 h 10"/>
                <a:gd name="T24" fmla="*/ 0 w 30"/>
                <a:gd name="T25" fmla="*/ 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10">
                  <a:moveTo>
                    <a:pt x="30" y="1"/>
                  </a:moveTo>
                  <a:lnTo>
                    <a:pt x="30" y="4"/>
                  </a:lnTo>
                  <a:lnTo>
                    <a:pt x="28" y="7"/>
                  </a:lnTo>
                  <a:lnTo>
                    <a:pt x="25" y="8"/>
                  </a:lnTo>
                  <a:lnTo>
                    <a:pt x="22" y="9"/>
                  </a:lnTo>
                  <a:lnTo>
                    <a:pt x="16" y="10"/>
                  </a:lnTo>
                  <a:lnTo>
                    <a:pt x="10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6" y="4"/>
                  </a:lnTo>
                  <a:lnTo>
                    <a:pt x="14" y="1"/>
                  </a:lnTo>
                  <a:lnTo>
                    <a:pt x="22" y="0"/>
                  </a:lnTo>
                  <a:lnTo>
                    <a:pt x="30" y="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17420" name="Group 1217"/>
          <p:cNvGrpSpPr>
            <a:grpSpLocks/>
          </p:cNvGrpSpPr>
          <p:nvPr/>
        </p:nvGrpSpPr>
        <p:grpSpPr bwMode="auto">
          <a:xfrm>
            <a:off x="6526213" y="3170238"/>
            <a:ext cx="431800" cy="835025"/>
            <a:chOff x="1519" y="1117"/>
            <a:chExt cx="454" cy="798"/>
          </a:xfrm>
        </p:grpSpPr>
        <p:sp>
          <p:nvSpPr>
            <p:cNvPr id="17429" name="AutoShape 1218"/>
            <p:cNvSpPr>
              <a:spLocks noChangeAspect="1" noChangeArrowheads="1" noTextEdit="1"/>
            </p:cNvSpPr>
            <p:nvPr/>
          </p:nvSpPr>
          <p:spPr bwMode="auto">
            <a:xfrm>
              <a:off x="1519" y="1117"/>
              <a:ext cx="454" cy="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30" name="Freeform 1219"/>
            <p:cNvSpPr>
              <a:spLocks/>
            </p:cNvSpPr>
            <p:nvPr/>
          </p:nvSpPr>
          <p:spPr bwMode="auto">
            <a:xfrm>
              <a:off x="1536" y="1144"/>
              <a:ext cx="409" cy="507"/>
            </a:xfrm>
            <a:custGeom>
              <a:avLst/>
              <a:gdLst>
                <a:gd name="T0" fmla="*/ 0 w 1561"/>
                <a:gd name="T1" fmla="*/ 0 h 1533"/>
                <a:gd name="T2" fmla="*/ 0 w 1561"/>
                <a:gd name="T3" fmla="*/ 0 h 1533"/>
                <a:gd name="T4" fmla="*/ 0 w 1561"/>
                <a:gd name="T5" fmla="*/ 0 h 1533"/>
                <a:gd name="T6" fmla="*/ 0 w 1561"/>
                <a:gd name="T7" fmla="*/ 0 h 1533"/>
                <a:gd name="T8" fmla="*/ 0 w 1561"/>
                <a:gd name="T9" fmla="*/ 0 h 1533"/>
                <a:gd name="T10" fmla="*/ 0 w 1561"/>
                <a:gd name="T11" fmla="*/ 0 h 1533"/>
                <a:gd name="T12" fmla="*/ 0 w 1561"/>
                <a:gd name="T13" fmla="*/ 0 h 1533"/>
                <a:gd name="T14" fmla="*/ 0 w 1561"/>
                <a:gd name="T15" fmla="*/ 0 h 1533"/>
                <a:gd name="T16" fmla="*/ 0 w 1561"/>
                <a:gd name="T17" fmla="*/ 0 h 1533"/>
                <a:gd name="T18" fmla="*/ 0 w 1561"/>
                <a:gd name="T19" fmla="*/ 0 h 1533"/>
                <a:gd name="T20" fmla="*/ 0 w 1561"/>
                <a:gd name="T21" fmla="*/ 0 h 1533"/>
                <a:gd name="T22" fmla="*/ 0 w 1561"/>
                <a:gd name="T23" fmla="*/ 0 h 1533"/>
                <a:gd name="T24" fmla="*/ 0 w 1561"/>
                <a:gd name="T25" fmla="*/ 0 h 1533"/>
                <a:gd name="T26" fmla="*/ 0 w 1561"/>
                <a:gd name="T27" fmla="*/ 0 h 1533"/>
                <a:gd name="T28" fmla="*/ 0 w 1561"/>
                <a:gd name="T29" fmla="*/ 0 h 1533"/>
                <a:gd name="T30" fmla="*/ 0 w 1561"/>
                <a:gd name="T31" fmla="*/ 0 h 1533"/>
                <a:gd name="T32" fmla="*/ 0 w 1561"/>
                <a:gd name="T33" fmla="*/ 0 h 1533"/>
                <a:gd name="T34" fmla="*/ 0 w 1561"/>
                <a:gd name="T35" fmla="*/ 0 h 1533"/>
                <a:gd name="T36" fmla="*/ 0 w 1561"/>
                <a:gd name="T37" fmla="*/ 0 h 1533"/>
                <a:gd name="T38" fmla="*/ 0 w 1561"/>
                <a:gd name="T39" fmla="*/ 0 h 1533"/>
                <a:gd name="T40" fmla="*/ 0 w 1561"/>
                <a:gd name="T41" fmla="*/ 0 h 1533"/>
                <a:gd name="T42" fmla="*/ 0 w 1561"/>
                <a:gd name="T43" fmla="*/ 0 h 1533"/>
                <a:gd name="T44" fmla="*/ 0 w 1561"/>
                <a:gd name="T45" fmla="*/ 0 h 1533"/>
                <a:gd name="T46" fmla="*/ 0 w 1561"/>
                <a:gd name="T47" fmla="*/ 0 h 1533"/>
                <a:gd name="T48" fmla="*/ 0 w 1561"/>
                <a:gd name="T49" fmla="*/ 0 h 1533"/>
                <a:gd name="T50" fmla="*/ 0 w 1561"/>
                <a:gd name="T51" fmla="*/ 0 h 1533"/>
                <a:gd name="T52" fmla="*/ 0 w 1561"/>
                <a:gd name="T53" fmla="*/ 0 h 1533"/>
                <a:gd name="T54" fmla="*/ 0 w 1561"/>
                <a:gd name="T55" fmla="*/ 0 h 1533"/>
                <a:gd name="T56" fmla="*/ 0 w 1561"/>
                <a:gd name="T57" fmla="*/ 0 h 1533"/>
                <a:gd name="T58" fmla="*/ 0 w 1561"/>
                <a:gd name="T59" fmla="*/ 0 h 1533"/>
                <a:gd name="T60" fmla="*/ 0 w 1561"/>
                <a:gd name="T61" fmla="*/ 0 h 1533"/>
                <a:gd name="T62" fmla="*/ 0 w 1561"/>
                <a:gd name="T63" fmla="*/ 0 h 1533"/>
                <a:gd name="T64" fmla="*/ 0 w 1561"/>
                <a:gd name="T65" fmla="*/ 0 h 1533"/>
                <a:gd name="T66" fmla="*/ 0 w 1561"/>
                <a:gd name="T67" fmla="*/ 0 h 1533"/>
                <a:gd name="T68" fmla="*/ 0 w 1561"/>
                <a:gd name="T69" fmla="*/ 0 h 1533"/>
                <a:gd name="T70" fmla="*/ 0 w 1561"/>
                <a:gd name="T71" fmla="*/ 0 h 1533"/>
                <a:gd name="T72" fmla="*/ 0 w 1561"/>
                <a:gd name="T73" fmla="*/ 0 h 1533"/>
                <a:gd name="T74" fmla="*/ 0 w 1561"/>
                <a:gd name="T75" fmla="*/ 0 h 1533"/>
                <a:gd name="T76" fmla="*/ 0 w 1561"/>
                <a:gd name="T77" fmla="*/ 0 h 1533"/>
                <a:gd name="T78" fmla="*/ 0 w 1561"/>
                <a:gd name="T79" fmla="*/ 0 h 1533"/>
                <a:gd name="T80" fmla="*/ 0 w 1561"/>
                <a:gd name="T81" fmla="*/ 0 h 1533"/>
                <a:gd name="T82" fmla="*/ 0 w 1561"/>
                <a:gd name="T83" fmla="*/ 0 h 1533"/>
                <a:gd name="T84" fmla="*/ 0 w 1561"/>
                <a:gd name="T85" fmla="*/ 0 h 1533"/>
                <a:gd name="T86" fmla="*/ 0 w 1561"/>
                <a:gd name="T87" fmla="*/ 0 h 1533"/>
                <a:gd name="T88" fmla="*/ 0 w 1561"/>
                <a:gd name="T89" fmla="*/ 0 h 1533"/>
                <a:gd name="T90" fmla="*/ 0 w 1561"/>
                <a:gd name="T91" fmla="*/ 0 h 1533"/>
                <a:gd name="T92" fmla="*/ 0 w 1561"/>
                <a:gd name="T93" fmla="*/ 0 h 1533"/>
                <a:gd name="T94" fmla="*/ 0 w 1561"/>
                <a:gd name="T95" fmla="*/ 0 h 1533"/>
                <a:gd name="T96" fmla="*/ 0 w 1561"/>
                <a:gd name="T97" fmla="*/ 0 h 1533"/>
                <a:gd name="T98" fmla="*/ 0 w 1561"/>
                <a:gd name="T99" fmla="*/ 0 h 1533"/>
                <a:gd name="T100" fmla="*/ 0 w 1561"/>
                <a:gd name="T101" fmla="*/ 0 h 1533"/>
                <a:gd name="T102" fmla="*/ 0 w 1561"/>
                <a:gd name="T103" fmla="*/ 0 h 1533"/>
                <a:gd name="T104" fmla="*/ 0 w 1561"/>
                <a:gd name="T105" fmla="*/ 0 h 1533"/>
                <a:gd name="T106" fmla="*/ 0 w 1561"/>
                <a:gd name="T107" fmla="*/ 0 h 1533"/>
                <a:gd name="T108" fmla="*/ 0 w 1561"/>
                <a:gd name="T109" fmla="*/ 0 h 1533"/>
                <a:gd name="T110" fmla="*/ 0 w 1561"/>
                <a:gd name="T111" fmla="*/ 0 h 1533"/>
                <a:gd name="T112" fmla="*/ 0 w 1561"/>
                <a:gd name="T113" fmla="*/ 0 h 1533"/>
                <a:gd name="T114" fmla="*/ 0 w 1561"/>
                <a:gd name="T115" fmla="*/ 0 h 1533"/>
                <a:gd name="T116" fmla="*/ 0 w 1561"/>
                <a:gd name="T117" fmla="*/ 0 h 1533"/>
                <a:gd name="T118" fmla="*/ 0 w 1561"/>
                <a:gd name="T119" fmla="*/ 0 h 1533"/>
                <a:gd name="T120" fmla="*/ 0 w 1561"/>
                <a:gd name="T121" fmla="*/ 0 h 153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561" h="1533">
                  <a:moveTo>
                    <a:pt x="819" y="47"/>
                  </a:moveTo>
                  <a:lnTo>
                    <a:pt x="824" y="46"/>
                  </a:lnTo>
                  <a:lnTo>
                    <a:pt x="830" y="45"/>
                  </a:lnTo>
                  <a:lnTo>
                    <a:pt x="836" y="44"/>
                  </a:lnTo>
                  <a:lnTo>
                    <a:pt x="843" y="42"/>
                  </a:lnTo>
                  <a:lnTo>
                    <a:pt x="849" y="41"/>
                  </a:lnTo>
                  <a:lnTo>
                    <a:pt x="854" y="40"/>
                  </a:lnTo>
                  <a:lnTo>
                    <a:pt x="860" y="41"/>
                  </a:lnTo>
                  <a:lnTo>
                    <a:pt x="867" y="42"/>
                  </a:lnTo>
                  <a:lnTo>
                    <a:pt x="876" y="46"/>
                  </a:lnTo>
                  <a:lnTo>
                    <a:pt x="884" y="52"/>
                  </a:lnTo>
                  <a:lnTo>
                    <a:pt x="892" y="57"/>
                  </a:lnTo>
                  <a:lnTo>
                    <a:pt x="899" y="64"/>
                  </a:lnTo>
                  <a:lnTo>
                    <a:pt x="910" y="60"/>
                  </a:lnTo>
                  <a:lnTo>
                    <a:pt x="921" y="55"/>
                  </a:lnTo>
                  <a:lnTo>
                    <a:pt x="932" y="50"/>
                  </a:lnTo>
                  <a:lnTo>
                    <a:pt x="943" y="46"/>
                  </a:lnTo>
                  <a:lnTo>
                    <a:pt x="955" y="41"/>
                  </a:lnTo>
                  <a:lnTo>
                    <a:pt x="966" y="37"/>
                  </a:lnTo>
                  <a:lnTo>
                    <a:pt x="978" y="32"/>
                  </a:lnTo>
                  <a:lnTo>
                    <a:pt x="989" y="29"/>
                  </a:lnTo>
                  <a:lnTo>
                    <a:pt x="1001" y="26"/>
                  </a:lnTo>
                  <a:lnTo>
                    <a:pt x="1013" y="24"/>
                  </a:lnTo>
                  <a:lnTo>
                    <a:pt x="1025" y="23"/>
                  </a:lnTo>
                  <a:lnTo>
                    <a:pt x="1037" y="23"/>
                  </a:lnTo>
                  <a:lnTo>
                    <a:pt x="1048" y="24"/>
                  </a:lnTo>
                  <a:lnTo>
                    <a:pt x="1061" y="26"/>
                  </a:lnTo>
                  <a:lnTo>
                    <a:pt x="1072" y="30"/>
                  </a:lnTo>
                  <a:lnTo>
                    <a:pt x="1084" y="35"/>
                  </a:lnTo>
                  <a:lnTo>
                    <a:pt x="1092" y="42"/>
                  </a:lnTo>
                  <a:lnTo>
                    <a:pt x="1100" y="49"/>
                  </a:lnTo>
                  <a:lnTo>
                    <a:pt x="1106" y="56"/>
                  </a:lnTo>
                  <a:lnTo>
                    <a:pt x="1113" y="64"/>
                  </a:lnTo>
                  <a:lnTo>
                    <a:pt x="1118" y="74"/>
                  </a:lnTo>
                  <a:lnTo>
                    <a:pt x="1123" y="82"/>
                  </a:lnTo>
                  <a:lnTo>
                    <a:pt x="1128" y="91"/>
                  </a:lnTo>
                  <a:lnTo>
                    <a:pt x="1132" y="100"/>
                  </a:lnTo>
                  <a:lnTo>
                    <a:pt x="1140" y="101"/>
                  </a:lnTo>
                  <a:lnTo>
                    <a:pt x="1147" y="103"/>
                  </a:lnTo>
                  <a:lnTo>
                    <a:pt x="1155" y="106"/>
                  </a:lnTo>
                  <a:lnTo>
                    <a:pt x="1163" y="108"/>
                  </a:lnTo>
                  <a:lnTo>
                    <a:pt x="1171" y="110"/>
                  </a:lnTo>
                  <a:lnTo>
                    <a:pt x="1179" y="112"/>
                  </a:lnTo>
                  <a:lnTo>
                    <a:pt x="1188" y="110"/>
                  </a:lnTo>
                  <a:lnTo>
                    <a:pt x="1196" y="109"/>
                  </a:lnTo>
                  <a:lnTo>
                    <a:pt x="1204" y="100"/>
                  </a:lnTo>
                  <a:lnTo>
                    <a:pt x="1214" y="97"/>
                  </a:lnTo>
                  <a:lnTo>
                    <a:pt x="1226" y="95"/>
                  </a:lnTo>
                  <a:lnTo>
                    <a:pt x="1237" y="97"/>
                  </a:lnTo>
                  <a:lnTo>
                    <a:pt x="1249" y="98"/>
                  </a:lnTo>
                  <a:lnTo>
                    <a:pt x="1259" y="98"/>
                  </a:lnTo>
                  <a:lnTo>
                    <a:pt x="1269" y="94"/>
                  </a:lnTo>
                  <a:lnTo>
                    <a:pt x="1279" y="86"/>
                  </a:lnTo>
                  <a:lnTo>
                    <a:pt x="1284" y="84"/>
                  </a:lnTo>
                  <a:lnTo>
                    <a:pt x="1290" y="83"/>
                  </a:lnTo>
                  <a:lnTo>
                    <a:pt x="1297" y="83"/>
                  </a:lnTo>
                  <a:lnTo>
                    <a:pt x="1303" y="83"/>
                  </a:lnTo>
                  <a:lnTo>
                    <a:pt x="1310" y="84"/>
                  </a:lnTo>
                  <a:lnTo>
                    <a:pt x="1315" y="84"/>
                  </a:lnTo>
                  <a:lnTo>
                    <a:pt x="1321" y="86"/>
                  </a:lnTo>
                  <a:lnTo>
                    <a:pt x="1327" y="87"/>
                  </a:lnTo>
                  <a:lnTo>
                    <a:pt x="1351" y="109"/>
                  </a:lnTo>
                  <a:lnTo>
                    <a:pt x="1357" y="109"/>
                  </a:lnTo>
                  <a:lnTo>
                    <a:pt x="1362" y="109"/>
                  </a:lnTo>
                  <a:lnTo>
                    <a:pt x="1367" y="108"/>
                  </a:lnTo>
                  <a:lnTo>
                    <a:pt x="1373" y="108"/>
                  </a:lnTo>
                  <a:lnTo>
                    <a:pt x="1379" y="108"/>
                  </a:lnTo>
                  <a:lnTo>
                    <a:pt x="1385" y="108"/>
                  </a:lnTo>
                  <a:lnTo>
                    <a:pt x="1389" y="110"/>
                  </a:lnTo>
                  <a:lnTo>
                    <a:pt x="1394" y="113"/>
                  </a:lnTo>
                  <a:lnTo>
                    <a:pt x="1405" y="122"/>
                  </a:lnTo>
                  <a:lnTo>
                    <a:pt x="1410" y="133"/>
                  </a:lnTo>
                  <a:lnTo>
                    <a:pt x="1412" y="146"/>
                  </a:lnTo>
                  <a:lnTo>
                    <a:pt x="1413" y="161"/>
                  </a:lnTo>
                  <a:lnTo>
                    <a:pt x="1415" y="175"/>
                  </a:lnTo>
                  <a:lnTo>
                    <a:pt x="1418" y="186"/>
                  </a:lnTo>
                  <a:lnTo>
                    <a:pt x="1425" y="196"/>
                  </a:lnTo>
                  <a:lnTo>
                    <a:pt x="1439" y="200"/>
                  </a:lnTo>
                  <a:lnTo>
                    <a:pt x="1447" y="209"/>
                  </a:lnTo>
                  <a:lnTo>
                    <a:pt x="1456" y="214"/>
                  </a:lnTo>
                  <a:lnTo>
                    <a:pt x="1466" y="215"/>
                  </a:lnTo>
                  <a:lnTo>
                    <a:pt x="1477" y="215"/>
                  </a:lnTo>
                  <a:lnTo>
                    <a:pt x="1487" y="216"/>
                  </a:lnTo>
                  <a:lnTo>
                    <a:pt x="1498" y="219"/>
                  </a:lnTo>
                  <a:lnTo>
                    <a:pt x="1504" y="224"/>
                  </a:lnTo>
                  <a:lnTo>
                    <a:pt x="1510" y="235"/>
                  </a:lnTo>
                  <a:lnTo>
                    <a:pt x="1511" y="245"/>
                  </a:lnTo>
                  <a:lnTo>
                    <a:pt x="1516" y="254"/>
                  </a:lnTo>
                  <a:lnTo>
                    <a:pt x="1523" y="262"/>
                  </a:lnTo>
                  <a:lnTo>
                    <a:pt x="1531" y="269"/>
                  </a:lnTo>
                  <a:lnTo>
                    <a:pt x="1539" y="277"/>
                  </a:lnTo>
                  <a:lnTo>
                    <a:pt x="1546" y="285"/>
                  </a:lnTo>
                  <a:lnTo>
                    <a:pt x="1551" y="295"/>
                  </a:lnTo>
                  <a:lnTo>
                    <a:pt x="1553" y="305"/>
                  </a:lnTo>
                  <a:lnTo>
                    <a:pt x="1552" y="320"/>
                  </a:lnTo>
                  <a:lnTo>
                    <a:pt x="1548" y="334"/>
                  </a:lnTo>
                  <a:lnTo>
                    <a:pt x="1543" y="348"/>
                  </a:lnTo>
                  <a:lnTo>
                    <a:pt x="1532" y="358"/>
                  </a:lnTo>
                  <a:lnTo>
                    <a:pt x="1531" y="365"/>
                  </a:lnTo>
                  <a:lnTo>
                    <a:pt x="1529" y="371"/>
                  </a:lnTo>
                  <a:lnTo>
                    <a:pt x="1526" y="378"/>
                  </a:lnTo>
                  <a:lnTo>
                    <a:pt x="1521" y="381"/>
                  </a:lnTo>
                  <a:lnTo>
                    <a:pt x="1511" y="381"/>
                  </a:lnTo>
                  <a:lnTo>
                    <a:pt x="1501" y="381"/>
                  </a:lnTo>
                  <a:lnTo>
                    <a:pt x="1492" y="381"/>
                  </a:lnTo>
                  <a:lnTo>
                    <a:pt x="1483" y="382"/>
                  </a:lnTo>
                  <a:lnTo>
                    <a:pt x="1475" y="385"/>
                  </a:lnTo>
                  <a:lnTo>
                    <a:pt x="1465" y="387"/>
                  </a:lnTo>
                  <a:lnTo>
                    <a:pt x="1457" y="391"/>
                  </a:lnTo>
                  <a:lnTo>
                    <a:pt x="1450" y="397"/>
                  </a:lnTo>
                  <a:lnTo>
                    <a:pt x="1455" y="404"/>
                  </a:lnTo>
                  <a:lnTo>
                    <a:pt x="1461" y="410"/>
                  </a:lnTo>
                  <a:lnTo>
                    <a:pt x="1468" y="417"/>
                  </a:lnTo>
                  <a:lnTo>
                    <a:pt x="1473" y="423"/>
                  </a:lnTo>
                  <a:lnTo>
                    <a:pt x="1478" y="429"/>
                  </a:lnTo>
                  <a:lnTo>
                    <a:pt x="1481" y="437"/>
                  </a:lnTo>
                  <a:lnTo>
                    <a:pt x="1481" y="446"/>
                  </a:lnTo>
                  <a:lnTo>
                    <a:pt x="1479" y="455"/>
                  </a:lnTo>
                  <a:lnTo>
                    <a:pt x="1465" y="470"/>
                  </a:lnTo>
                  <a:lnTo>
                    <a:pt x="1471" y="477"/>
                  </a:lnTo>
                  <a:lnTo>
                    <a:pt x="1478" y="485"/>
                  </a:lnTo>
                  <a:lnTo>
                    <a:pt x="1481" y="494"/>
                  </a:lnTo>
                  <a:lnTo>
                    <a:pt x="1479" y="504"/>
                  </a:lnTo>
                  <a:lnTo>
                    <a:pt x="1477" y="509"/>
                  </a:lnTo>
                  <a:lnTo>
                    <a:pt x="1473" y="515"/>
                  </a:lnTo>
                  <a:lnTo>
                    <a:pt x="1469" y="518"/>
                  </a:lnTo>
                  <a:lnTo>
                    <a:pt x="1463" y="522"/>
                  </a:lnTo>
                  <a:lnTo>
                    <a:pt x="1458" y="522"/>
                  </a:lnTo>
                  <a:lnTo>
                    <a:pt x="1454" y="522"/>
                  </a:lnTo>
                  <a:lnTo>
                    <a:pt x="1448" y="522"/>
                  </a:lnTo>
                  <a:lnTo>
                    <a:pt x="1443" y="520"/>
                  </a:lnTo>
                  <a:lnTo>
                    <a:pt x="1439" y="520"/>
                  </a:lnTo>
                  <a:lnTo>
                    <a:pt x="1433" y="520"/>
                  </a:lnTo>
                  <a:lnTo>
                    <a:pt x="1428" y="522"/>
                  </a:lnTo>
                  <a:lnTo>
                    <a:pt x="1424" y="524"/>
                  </a:lnTo>
                  <a:lnTo>
                    <a:pt x="1419" y="526"/>
                  </a:lnTo>
                  <a:lnTo>
                    <a:pt x="1415" y="527"/>
                  </a:lnTo>
                  <a:lnTo>
                    <a:pt x="1409" y="528"/>
                  </a:lnTo>
                  <a:lnTo>
                    <a:pt x="1403" y="530"/>
                  </a:lnTo>
                  <a:lnTo>
                    <a:pt x="1397" y="530"/>
                  </a:lnTo>
                  <a:lnTo>
                    <a:pt x="1392" y="530"/>
                  </a:lnTo>
                  <a:lnTo>
                    <a:pt x="1386" y="527"/>
                  </a:lnTo>
                  <a:lnTo>
                    <a:pt x="1381" y="525"/>
                  </a:lnTo>
                  <a:lnTo>
                    <a:pt x="1380" y="533"/>
                  </a:lnTo>
                  <a:lnTo>
                    <a:pt x="1378" y="542"/>
                  </a:lnTo>
                  <a:lnTo>
                    <a:pt x="1375" y="549"/>
                  </a:lnTo>
                  <a:lnTo>
                    <a:pt x="1370" y="556"/>
                  </a:lnTo>
                  <a:lnTo>
                    <a:pt x="1355" y="565"/>
                  </a:lnTo>
                  <a:lnTo>
                    <a:pt x="1360" y="572"/>
                  </a:lnTo>
                  <a:lnTo>
                    <a:pt x="1367" y="578"/>
                  </a:lnTo>
                  <a:lnTo>
                    <a:pt x="1373" y="586"/>
                  </a:lnTo>
                  <a:lnTo>
                    <a:pt x="1378" y="593"/>
                  </a:lnTo>
                  <a:lnTo>
                    <a:pt x="1382" y="600"/>
                  </a:lnTo>
                  <a:lnTo>
                    <a:pt x="1385" y="608"/>
                  </a:lnTo>
                  <a:lnTo>
                    <a:pt x="1385" y="616"/>
                  </a:lnTo>
                  <a:lnTo>
                    <a:pt x="1382" y="625"/>
                  </a:lnTo>
                  <a:lnTo>
                    <a:pt x="1372" y="634"/>
                  </a:lnTo>
                  <a:lnTo>
                    <a:pt x="1362" y="644"/>
                  </a:lnTo>
                  <a:lnTo>
                    <a:pt x="1355" y="655"/>
                  </a:lnTo>
                  <a:lnTo>
                    <a:pt x="1354" y="668"/>
                  </a:lnTo>
                  <a:lnTo>
                    <a:pt x="1365" y="678"/>
                  </a:lnTo>
                  <a:lnTo>
                    <a:pt x="1380" y="684"/>
                  </a:lnTo>
                  <a:lnTo>
                    <a:pt x="1395" y="686"/>
                  </a:lnTo>
                  <a:lnTo>
                    <a:pt x="1411" y="689"/>
                  </a:lnTo>
                  <a:lnTo>
                    <a:pt x="1427" y="691"/>
                  </a:lnTo>
                  <a:lnTo>
                    <a:pt x="1441" y="696"/>
                  </a:lnTo>
                  <a:lnTo>
                    <a:pt x="1451" y="705"/>
                  </a:lnTo>
                  <a:lnTo>
                    <a:pt x="1460" y="720"/>
                  </a:lnTo>
                  <a:lnTo>
                    <a:pt x="1464" y="723"/>
                  </a:lnTo>
                  <a:lnTo>
                    <a:pt x="1470" y="724"/>
                  </a:lnTo>
                  <a:lnTo>
                    <a:pt x="1476" y="725"/>
                  </a:lnTo>
                  <a:lnTo>
                    <a:pt x="1483" y="725"/>
                  </a:lnTo>
                  <a:lnTo>
                    <a:pt x="1488" y="727"/>
                  </a:lnTo>
                  <a:lnTo>
                    <a:pt x="1494" y="728"/>
                  </a:lnTo>
                  <a:lnTo>
                    <a:pt x="1499" y="731"/>
                  </a:lnTo>
                  <a:lnTo>
                    <a:pt x="1502" y="736"/>
                  </a:lnTo>
                  <a:lnTo>
                    <a:pt x="1503" y="744"/>
                  </a:lnTo>
                  <a:lnTo>
                    <a:pt x="1504" y="753"/>
                  </a:lnTo>
                  <a:lnTo>
                    <a:pt x="1504" y="761"/>
                  </a:lnTo>
                  <a:lnTo>
                    <a:pt x="1501" y="768"/>
                  </a:lnTo>
                  <a:lnTo>
                    <a:pt x="1496" y="773"/>
                  </a:lnTo>
                  <a:lnTo>
                    <a:pt x="1491" y="776"/>
                  </a:lnTo>
                  <a:lnTo>
                    <a:pt x="1484" y="780"/>
                  </a:lnTo>
                  <a:lnTo>
                    <a:pt x="1478" y="782"/>
                  </a:lnTo>
                  <a:lnTo>
                    <a:pt x="1472" y="784"/>
                  </a:lnTo>
                  <a:lnTo>
                    <a:pt x="1466" y="788"/>
                  </a:lnTo>
                  <a:lnTo>
                    <a:pt x="1461" y="791"/>
                  </a:lnTo>
                  <a:lnTo>
                    <a:pt x="1456" y="796"/>
                  </a:lnTo>
                  <a:lnTo>
                    <a:pt x="1460" y="806"/>
                  </a:lnTo>
                  <a:lnTo>
                    <a:pt x="1461" y="818"/>
                  </a:lnTo>
                  <a:lnTo>
                    <a:pt x="1463" y="829"/>
                  </a:lnTo>
                  <a:lnTo>
                    <a:pt x="1470" y="837"/>
                  </a:lnTo>
                  <a:lnTo>
                    <a:pt x="1478" y="837"/>
                  </a:lnTo>
                  <a:lnTo>
                    <a:pt x="1486" y="836"/>
                  </a:lnTo>
                  <a:lnTo>
                    <a:pt x="1494" y="835"/>
                  </a:lnTo>
                  <a:lnTo>
                    <a:pt x="1502" y="834"/>
                  </a:lnTo>
                  <a:lnTo>
                    <a:pt x="1510" y="834"/>
                  </a:lnTo>
                  <a:lnTo>
                    <a:pt x="1518" y="834"/>
                  </a:lnTo>
                  <a:lnTo>
                    <a:pt x="1526" y="837"/>
                  </a:lnTo>
                  <a:lnTo>
                    <a:pt x="1533" y="842"/>
                  </a:lnTo>
                  <a:lnTo>
                    <a:pt x="1546" y="854"/>
                  </a:lnTo>
                  <a:lnTo>
                    <a:pt x="1555" y="869"/>
                  </a:lnTo>
                  <a:lnTo>
                    <a:pt x="1561" y="887"/>
                  </a:lnTo>
                  <a:lnTo>
                    <a:pt x="1560" y="904"/>
                  </a:lnTo>
                  <a:lnTo>
                    <a:pt x="1555" y="907"/>
                  </a:lnTo>
                  <a:lnTo>
                    <a:pt x="1549" y="910"/>
                  </a:lnTo>
                  <a:lnTo>
                    <a:pt x="1544" y="912"/>
                  </a:lnTo>
                  <a:lnTo>
                    <a:pt x="1538" y="914"/>
                  </a:lnTo>
                  <a:lnTo>
                    <a:pt x="1532" y="918"/>
                  </a:lnTo>
                  <a:lnTo>
                    <a:pt x="1528" y="921"/>
                  </a:lnTo>
                  <a:lnTo>
                    <a:pt x="1525" y="927"/>
                  </a:lnTo>
                  <a:lnTo>
                    <a:pt x="1525" y="934"/>
                  </a:lnTo>
                  <a:lnTo>
                    <a:pt x="1519" y="940"/>
                  </a:lnTo>
                  <a:lnTo>
                    <a:pt x="1513" y="944"/>
                  </a:lnTo>
                  <a:lnTo>
                    <a:pt x="1504" y="948"/>
                  </a:lnTo>
                  <a:lnTo>
                    <a:pt x="1498" y="952"/>
                  </a:lnTo>
                  <a:lnTo>
                    <a:pt x="1500" y="960"/>
                  </a:lnTo>
                  <a:lnTo>
                    <a:pt x="1504" y="968"/>
                  </a:lnTo>
                  <a:lnTo>
                    <a:pt x="1508" y="977"/>
                  </a:lnTo>
                  <a:lnTo>
                    <a:pt x="1507" y="986"/>
                  </a:lnTo>
                  <a:lnTo>
                    <a:pt x="1502" y="990"/>
                  </a:lnTo>
                  <a:lnTo>
                    <a:pt x="1496" y="995"/>
                  </a:lnTo>
                  <a:lnTo>
                    <a:pt x="1492" y="998"/>
                  </a:lnTo>
                  <a:lnTo>
                    <a:pt x="1486" y="1001"/>
                  </a:lnTo>
                  <a:lnTo>
                    <a:pt x="1480" y="1004"/>
                  </a:lnTo>
                  <a:lnTo>
                    <a:pt x="1475" y="1008"/>
                  </a:lnTo>
                  <a:lnTo>
                    <a:pt x="1470" y="1011"/>
                  </a:lnTo>
                  <a:lnTo>
                    <a:pt x="1466" y="1017"/>
                  </a:lnTo>
                  <a:lnTo>
                    <a:pt x="1468" y="1024"/>
                  </a:lnTo>
                  <a:lnTo>
                    <a:pt x="1470" y="1032"/>
                  </a:lnTo>
                  <a:lnTo>
                    <a:pt x="1469" y="1039"/>
                  </a:lnTo>
                  <a:lnTo>
                    <a:pt x="1462" y="1042"/>
                  </a:lnTo>
                  <a:lnTo>
                    <a:pt x="1454" y="1045"/>
                  </a:lnTo>
                  <a:lnTo>
                    <a:pt x="1446" y="1049"/>
                  </a:lnTo>
                  <a:lnTo>
                    <a:pt x="1439" y="1056"/>
                  </a:lnTo>
                  <a:lnTo>
                    <a:pt x="1432" y="1063"/>
                  </a:lnTo>
                  <a:lnTo>
                    <a:pt x="1425" y="1069"/>
                  </a:lnTo>
                  <a:lnTo>
                    <a:pt x="1418" y="1073"/>
                  </a:lnTo>
                  <a:lnTo>
                    <a:pt x="1410" y="1076"/>
                  </a:lnTo>
                  <a:lnTo>
                    <a:pt x="1401" y="1073"/>
                  </a:lnTo>
                  <a:lnTo>
                    <a:pt x="1395" y="1071"/>
                  </a:lnTo>
                  <a:lnTo>
                    <a:pt x="1389" y="1069"/>
                  </a:lnTo>
                  <a:lnTo>
                    <a:pt x="1385" y="1065"/>
                  </a:lnTo>
                  <a:lnTo>
                    <a:pt x="1380" y="1062"/>
                  </a:lnTo>
                  <a:lnTo>
                    <a:pt x="1375" y="1057"/>
                  </a:lnTo>
                  <a:lnTo>
                    <a:pt x="1371" y="1054"/>
                  </a:lnTo>
                  <a:lnTo>
                    <a:pt x="1366" y="1049"/>
                  </a:lnTo>
                  <a:lnTo>
                    <a:pt x="1363" y="1045"/>
                  </a:lnTo>
                  <a:lnTo>
                    <a:pt x="1356" y="1042"/>
                  </a:lnTo>
                  <a:lnTo>
                    <a:pt x="1349" y="1043"/>
                  </a:lnTo>
                  <a:lnTo>
                    <a:pt x="1343" y="1046"/>
                  </a:lnTo>
                  <a:lnTo>
                    <a:pt x="1336" y="1048"/>
                  </a:lnTo>
                  <a:lnTo>
                    <a:pt x="1329" y="1051"/>
                  </a:lnTo>
                  <a:lnTo>
                    <a:pt x="1324" y="1056"/>
                  </a:lnTo>
                  <a:lnTo>
                    <a:pt x="1317" y="1058"/>
                  </a:lnTo>
                  <a:lnTo>
                    <a:pt x="1310" y="1061"/>
                  </a:lnTo>
                  <a:lnTo>
                    <a:pt x="1295" y="1062"/>
                  </a:lnTo>
                  <a:lnTo>
                    <a:pt x="1281" y="1058"/>
                  </a:lnTo>
                  <a:lnTo>
                    <a:pt x="1268" y="1050"/>
                  </a:lnTo>
                  <a:lnTo>
                    <a:pt x="1257" y="1041"/>
                  </a:lnTo>
                  <a:lnTo>
                    <a:pt x="1245" y="1032"/>
                  </a:lnTo>
                  <a:lnTo>
                    <a:pt x="1232" y="1026"/>
                  </a:lnTo>
                  <a:lnTo>
                    <a:pt x="1219" y="1025"/>
                  </a:lnTo>
                  <a:lnTo>
                    <a:pt x="1204" y="1030"/>
                  </a:lnTo>
                  <a:lnTo>
                    <a:pt x="1211" y="1039"/>
                  </a:lnTo>
                  <a:lnTo>
                    <a:pt x="1211" y="1050"/>
                  </a:lnTo>
                  <a:lnTo>
                    <a:pt x="1209" y="1063"/>
                  </a:lnTo>
                  <a:lnTo>
                    <a:pt x="1212" y="1073"/>
                  </a:lnTo>
                  <a:lnTo>
                    <a:pt x="1244" y="1100"/>
                  </a:lnTo>
                  <a:lnTo>
                    <a:pt x="1239" y="1104"/>
                  </a:lnTo>
                  <a:lnTo>
                    <a:pt x="1234" y="1109"/>
                  </a:lnTo>
                  <a:lnTo>
                    <a:pt x="1228" y="1112"/>
                  </a:lnTo>
                  <a:lnTo>
                    <a:pt x="1222" y="1117"/>
                  </a:lnTo>
                  <a:lnTo>
                    <a:pt x="1216" y="1121"/>
                  </a:lnTo>
                  <a:lnTo>
                    <a:pt x="1212" y="1125"/>
                  </a:lnTo>
                  <a:lnTo>
                    <a:pt x="1208" y="1132"/>
                  </a:lnTo>
                  <a:lnTo>
                    <a:pt x="1207" y="1139"/>
                  </a:lnTo>
                  <a:lnTo>
                    <a:pt x="1213" y="1142"/>
                  </a:lnTo>
                  <a:lnTo>
                    <a:pt x="1219" y="1145"/>
                  </a:lnTo>
                  <a:lnTo>
                    <a:pt x="1223" y="1149"/>
                  </a:lnTo>
                  <a:lnTo>
                    <a:pt x="1226" y="1155"/>
                  </a:lnTo>
                  <a:lnTo>
                    <a:pt x="1222" y="1165"/>
                  </a:lnTo>
                  <a:lnTo>
                    <a:pt x="1217" y="1174"/>
                  </a:lnTo>
                  <a:lnTo>
                    <a:pt x="1209" y="1178"/>
                  </a:lnTo>
                  <a:lnTo>
                    <a:pt x="1201" y="1182"/>
                  </a:lnTo>
                  <a:lnTo>
                    <a:pt x="1192" y="1184"/>
                  </a:lnTo>
                  <a:lnTo>
                    <a:pt x="1182" y="1186"/>
                  </a:lnTo>
                  <a:lnTo>
                    <a:pt x="1173" y="1189"/>
                  </a:lnTo>
                  <a:lnTo>
                    <a:pt x="1164" y="1192"/>
                  </a:lnTo>
                  <a:lnTo>
                    <a:pt x="1173" y="1197"/>
                  </a:lnTo>
                  <a:lnTo>
                    <a:pt x="1182" y="1200"/>
                  </a:lnTo>
                  <a:lnTo>
                    <a:pt x="1192" y="1205"/>
                  </a:lnTo>
                  <a:lnTo>
                    <a:pt x="1201" y="1208"/>
                  </a:lnTo>
                  <a:lnTo>
                    <a:pt x="1211" y="1213"/>
                  </a:lnTo>
                  <a:lnTo>
                    <a:pt x="1217" y="1220"/>
                  </a:lnTo>
                  <a:lnTo>
                    <a:pt x="1223" y="1228"/>
                  </a:lnTo>
                  <a:lnTo>
                    <a:pt x="1226" y="1238"/>
                  </a:lnTo>
                  <a:lnTo>
                    <a:pt x="1221" y="1248"/>
                  </a:lnTo>
                  <a:lnTo>
                    <a:pt x="1215" y="1259"/>
                  </a:lnTo>
                  <a:lnTo>
                    <a:pt x="1212" y="1269"/>
                  </a:lnTo>
                  <a:lnTo>
                    <a:pt x="1216" y="1280"/>
                  </a:lnTo>
                  <a:lnTo>
                    <a:pt x="1221" y="1289"/>
                  </a:lnTo>
                  <a:lnTo>
                    <a:pt x="1223" y="1299"/>
                  </a:lnTo>
                  <a:lnTo>
                    <a:pt x="1223" y="1309"/>
                  </a:lnTo>
                  <a:lnTo>
                    <a:pt x="1219" y="1319"/>
                  </a:lnTo>
                  <a:lnTo>
                    <a:pt x="1209" y="1324"/>
                  </a:lnTo>
                  <a:lnTo>
                    <a:pt x="1200" y="1332"/>
                  </a:lnTo>
                  <a:lnTo>
                    <a:pt x="1194" y="1342"/>
                  </a:lnTo>
                  <a:lnTo>
                    <a:pt x="1192" y="1353"/>
                  </a:lnTo>
                  <a:lnTo>
                    <a:pt x="1190" y="1368"/>
                  </a:lnTo>
                  <a:lnTo>
                    <a:pt x="1183" y="1369"/>
                  </a:lnTo>
                  <a:lnTo>
                    <a:pt x="1175" y="1370"/>
                  </a:lnTo>
                  <a:lnTo>
                    <a:pt x="1166" y="1370"/>
                  </a:lnTo>
                  <a:lnTo>
                    <a:pt x="1159" y="1368"/>
                  </a:lnTo>
                  <a:lnTo>
                    <a:pt x="1155" y="1364"/>
                  </a:lnTo>
                  <a:lnTo>
                    <a:pt x="1151" y="1359"/>
                  </a:lnTo>
                  <a:lnTo>
                    <a:pt x="1145" y="1357"/>
                  </a:lnTo>
                  <a:lnTo>
                    <a:pt x="1138" y="1358"/>
                  </a:lnTo>
                  <a:lnTo>
                    <a:pt x="1135" y="1360"/>
                  </a:lnTo>
                  <a:lnTo>
                    <a:pt x="1130" y="1362"/>
                  </a:lnTo>
                  <a:lnTo>
                    <a:pt x="1126" y="1365"/>
                  </a:lnTo>
                  <a:lnTo>
                    <a:pt x="1122" y="1367"/>
                  </a:lnTo>
                  <a:lnTo>
                    <a:pt x="1117" y="1368"/>
                  </a:lnTo>
                  <a:lnTo>
                    <a:pt x="1113" y="1369"/>
                  </a:lnTo>
                  <a:lnTo>
                    <a:pt x="1108" y="1368"/>
                  </a:lnTo>
                  <a:lnTo>
                    <a:pt x="1102" y="1367"/>
                  </a:lnTo>
                  <a:lnTo>
                    <a:pt x="1091" y="1357"/>
                  </a:lnTo>
                  <a:lnTo>
                    <a:pt x="1078" y="1351"/>
                  </a:lnTo>
                  <a:lnTo>
                    <a:pt x="1064" y="1347"/>
                  </a:lnTo>
                  <a:lnTo>
                    <a:pt x="1049" y="1345"/>
                  </a:lnTo>
                  <a:lnTo>
                    <a:pt x="1034" y="1346"/>
                  </a:lnTo>
                  <a:lnTo>
                    <a:pt x="1018" y="1347"/>
                  </a:lnTo>
                  <a:lnTo>
                    <a:pt x="1003" y="1349"/>
                  </a:lnTo>
                  <a:lnTo>
                    <a:pt x="989" y="1351"/>
                  </a:lnTo>
                  <a:lnTo>
                    <a:pt x="985" y="1353"/>
                  </a:lnTo>
                  <a:lnTo>
                    <a:pt x="982" y="1358"/>
                  </a:lnTo>
                  <a:lnTo>
                    <a:pt x="982" y="1364"/>
                  </a:lnTo>
                  <a:lnTo>
                    <a:pt x="984" y="1368"/>
                  </a:lnTo>
                  <a:lnTo>
                    <a:pt x="988" y="1372"/>
                  </a:lnTo>
                  <a:lnTo>
                    <a:pt x="995" y="1375"/>
                  </a:lnTo>
                  <a:lnTo>
                    <a:pt x="1002" y="1377"/>
                  </a:lnTo>
                  <a:lnTo>
                    <a:pt x="1009" y="1380"/>
                  </a:lnTo>
                  <a:lnTo>
                    <a:pt x="1015" y="1383"/>
                  </a:lnTo>
                  <a:lnTo>
                    <a:pt x="1018" y="1387"/>
                  </a:lnTo>
                  <a:lnTo>
                    <a:pt x="1020" y="1394"/>
                  </a:lnTo>
                  <a:lnTo>
                    <a:pt x="1018" y="1402"/>
                  </a:lnTo>
                  <a:lnTo>
                    <a:pt x="1011" y="1409"/>
                  </a:lnTo>
                  <a:lnTo>
                    <a:pt x="1007" y="1417"/>
                  </a:lnTo>
                  <a:lnTo>
                    <a:pt x="1005" y="1425"/>
                  </a:lnTo>
                  <a:lnTo>
                    <a:pt x="1009" y="1434"/>
                  </a:lnTo>
                  <a:lnTo>
                    <a:pt x="1013" y="1444"/>
                  </a:lnTo>
                  <a:lnTo>
                    <a:pt x="1019" y="1455"/>
                  </a:lnTo>
                  <a:lnTo>
                    <a:pt x="1019" y="1465"/>
                  </a:lnTo>
                  <a:lnTo>
                    <a:pt x="1011" y="1474"/>
                  </a:lnTo>
                  <a:lnTo>
                    <a:pt x="1003" y="1483"/>
                  </a:lnTo>
                  <a:lnTo>
                    <a:pt x="997" y="1494"/>
                  </a:lnTo>
                  <a:lnTo>
                    <a:pt x="995" y="1504"/>
                  </a:lnTo>
                  <a:lnTo>
                    <a:pt x="995" y="1517"/>
                  </a:lnTo>
                  <a:lnTo>
                    <a:pt x="989" y="1521"/>
                  </a:lnTo>
                  <a:lnTo>
                    <a:pt x="982" y="1526"/>
                  </a:lnTo>
                  <a:lnTo>
                    <a:pt x="975" y="1529"/>
                  </a:lnTo>
                  <a:lnTo>
                    <a:pt x="969" y="1533"/>
                  </a:lnTo>
                  <a:lnTo>
                    <a:pt x="958" y="1529"/>
                  </a:lnTo>
                  <a:lnTo>
                    <a:pt x="947" y="1528"/>
                  </a:lnTo>
                  <a:lnTo>
                    <a:pt x="934" y="1529"/>
                  </a:lnTo>
                  <a:lnTo>
                    <a:pt x="922" y="1529"/>
                  </a:lnTo>
                  <a:lnTo>
                    <a:pt x="911" y="1529"/>
                  </a:lnTo>
                  <a:lnTo>
                    <a:pt x="899" y="1527"/>
                  </a:lnTo>
                  <a:lnTo>
                    <a:pt x="890" y="1523"/>
                  </a:lnTo>
                  <a:lnTo>
                    <a:pt x="882" y="1513"/>
                  </a:lnTo>
                  <a:lnTo>
                    <a:pt x="880" y="1504"/>
                  </a:lnTo>
                  <a:lnTo>
                    <a:pt x="879" y="1494"/>
                  </a:lnTo>
                  <a:lnTo>
                    <a:pt x="876" y="1485"/>
                  </a:lnTo>
                  <a:lnTo>
                    <a:pt x="868" y="1479"/>
                  </a:lnTo>
                  <a:lnTo>
                    <a:pt x="864" y="1476"/>
                  </a:lnTo>
                  <a:lnTo>
                    <a:pt x="861" y="1474"/>
                  </a:lnTo>
                  <a:lnTo>
                    <a:pt x="859" y="1470"/>
                  </a:lnTo>
                  <a:lnTo>
                    <a:pt x="857" y="1466"/>
                  </a:lnTo>
                  <a:lnTo>
                    <a:pt x="857" y="1449"/>
                  </a:lnTo>
                  <a:lnTo>
                    <a:pt x="860" y="1430"/>
                  </a:lnTo>
                  <a:lnTo>
                    <a:pt x="859" y="1415"/>
                  </a:lnTo>
                  <a:lnTo>
                    <a:pt x="845" y="1404"/>
                  </a:lnTo>
                  <a:lnTo>
                    <a:pt x="797" y="1358"/>
                  </a:lnTo>
                  <a:lnTo>
                    <a:pt x="797" y="1351"/>
                  </a:lnTo>
                  <a:lnTo>
                    <a:pt x="797" y="1344"/>
                  </a:lnTo>
                  <a:lnTo>
                    <a:pt x="795" y="1337"/>
                  </a:lnTo>
                  <a:lnTo>
                    <a:pt x="792" y="1331"/>
                  </a:lnTo>
                  <a:lnTo>
                    <a:pt x="789" y="1337"/>
                  </a:lnTo>
                  <a:lnTo>
                    <a:pt x="785" y="1344"/>
                  </a:lnTo>
                  <a:lnTo>
                    <a:pt x="782" y="1351"/>
                  </a:lnTo>
                  <a:lnTo>
                    <a:pt x="778" y="1358"/>
                  </a:lnTo>
                  <a:lnTo>
                    <a:pt x="774" y="1365"/>
                  </a:lnTo>
                  <a:lnTo>
                    <a:pt x="769" y="1368"/>
                  </a:lnTo>
                  <a:lnTo>
                    <a:pt x="762" y="1370"/>
                  </a:lnTo>
                  <a:lnTo>
                    <a:pt x="753" y="1369"/>
                  </a:lnTo>
                  <a:lnTo>
                    <a:pt x="747" y="1366"/>
                  </a:lnTo>
                  <a:lnTo>
                    <a:pt x="743" y="1362"/>
                  </a:lnTo>
                  <a:lnTo>
                    <a:pt x="737" y="1359"/>
                  </a:lnTo>
                  <a:lnTo>
                    <a:pt x="731" y="1356"/>
                  </a:lnTo>
                  <a:lnTo>
                    <a:pt x="725" y="1353"/>
                  </a:lnTo>
                  <a:lnTo>
                    <a:pt x="720" y="1351"/>
                  </a:lnTo>
                  <a:lnTo>
                    <a:pt x="713" y="1351"/>
                  </a:lnTo>
                  <a:lnTo>
                    <a:pt x="706" y="1353"/>
                  </a:lnTo>
                  <a:lnTo>
                    <a:pt x="700" y="1350"/>
                  </a:lnTo>
                  <a:lnTo>
                    <a:pt x="695" y="1344"/>
                  </a:lnTo>
                  <a:lnTo>
                    <a:pt x="691" y="1339"/>
                  </a:lnTo>
                  <a:lnTo>
                    <a:pt x="686" y="1335"/>
                  </a:lnTo>
                  <a:lnTo>
                    <a:pt x="678" y="1341"/>
                  </a:lnTo>
                  <a:lnTo>
                    <a:pt x="668" y="1344"/>
                  </a:lnTo>
                  <a:lnTo>
                    <a:pt x="660" y="1350"/>
                  </a:lnTo>
                  <a:lnTo>
                    <a:pt x="660" y="1360"/>
                  </a:lnTo>
                  <a:lnTo>
                    <a:pt x="676" y="1387"/>
                  </a:lnTo>
                  <a:lnTo>
                    <a:pt x="669" y="1395"/>
                  </a:lnTo>
                  <a:lnTo>
                    <a:pt x="663" y="1403"/>
                  </a:lnTo>
                  <a:lnTo>
                    <a:pt x="656" y="1411"/>
                  </a:lnTo>
                  <a:lnTo>
                    <a:pt x="649" y="1418"/>
                  </a:lnTo>
                  <a:lnTo>
                    <a:pt x="644" y="1425"/>
                  </a:lnTo>
                  <a:lnTo>
                    <a:pt x="635" y="1432"/>
                  </a:lnTo>
                  <a:lnTo>
                    <a:pt x="627" y="1437"/>
                  </a:lnTo>
                  <a:lnTo>
                    <a:pt x="619" y="1443"/>
                  </a:lnTo>
                  <a:lnTo>
                    <a:pt x="611" y="1445"/>
                  </a:lnTo>
                  <a:lnTo>
                    <a:pt x="604" y="1444"/>
                  </a:lnTo>
                  <a:lnTo>
                    <a:pt x="599" y="1442"/>
                  </a:lnTo>
                  <a:lnTo>
                    <a:pt x="592" y="1438"/>
                  </a:lnTo>
                  <a:lnTo>
                    <a:pt x="586" y="1435"/>
                  </a:lnTo>
                  <a:lnTo>
                    <a:pt x="579" y="1432"/>
                  </a:lnTo>
                  <a:lnTo>
                    <a:pt x="572" y="1430"/>
                  </a:lnTo>
                  <a:lnTo>
                    <a:pt x="565" y="1432"/>
                  </a:lnTo>
                  <a:lnTo>
                    <a:pt x="561" y="1435"/>
                  </a:lnTo>
                  <a:lnTo>
                    <a:pt x="556" y="1437"/>
                  </a:lnTo>
                  <a:lnTo>
                    <a:pt x="551" y="1440"/>
                  </a:lnTo>
                  <a:lnTo>
                    <a:pt x="546" y="1442"/>
                  </a:lnTo>
                  <a:lnTo>
                    <a:pt x="541" y="1443"/>
                  </a:lnTo>
                  <a:lnTo>
                    <a:pt x="535" y="1443"/>
                  </a:lnTo>
                  <a:lnTo>
                    <a:pt x="531" y="1442"/>
                  </a:lnTo>
                  <a:lnTo>
                    <a:pt x="525" y="1441"/>
                  </a:lnTo>
                  <a:lnTo>
                    <a:pt x="508" y="1427"/>
                  </a:lnTo>
                  <a:lnTo>
                    <a:pt x="501" y="1406"/>
                  </a:lnTo>
                  <a:lnTo>
                    <a:pt x="497" y="1383"/>
                  </a:lnTo>
                  <a:lnTo>
                    <a:pt x="494" y="1361"/>
                  </a:lnTo>
                  <a:lnTo>
                    <a:pt x="487" y="1360"/>
                  </a:lnTo>
                  <a:lnTo>
                    <a:pt x="480" y="1359"/>
                  </a:lnTo>
                  <a:lnTo>
                    <a:pt x="473" y="1358"/>
                  </a:lnTo>
                  <a:lnTo>
                    <a:pt x="466" y="1354"/>
                  </a:lnTo>
                  <a:lnTo>
                    <a:pt x="459" y="1352"/>
                  </a:lnTo>
                  <a:lnTo>
                    <a:pt x="455" y="1347"/>
                  </a:lnTo>
                  <a:lnTo>
                    <a:pt x="450" y="1342"/>
                  </a:lnTo>
                  <a:lnTo>
                    <a:pt x="446" y="1335"/>
                  </a:lnTo>
                  <a:lnTo>
                    <a:pt x="441" y="1334"/>
                  </a:lnTo>
                  <a:lnTo>
                    <a:pt x="434" y="1332"/>
                  </a:lnTo>
                  <a:lnTo>
                    <a:pt x="427" y="1332"/>
                  </a:lnTo>
                  <a:lnTo>
                    <a:pt x="421" y="1330"/>
                  </a:lnTo>
                  <a:lnTo>
                    <a:pt x="412" y="1327"/>
                  </a:lnTo>
                  <a:lnTo>
                    <a:pt x="403" y="1321"/>
                  </a:lnTo>
                  <a:lnTo>
                    <a:pt x="395" y="1314"/>
                  </a:lnTo>
                  <a:lnTo>
                    <a:pt x="388" y="1306"/>
                  </a:lnTo>
                  <a:lnTo>
                    <a:pt x="384" y="1293"/>
                  </a:lnTo>
                  <a:lnTo>
                    <a:pt x="384" y="1280"/>
                  </a:lnTo>
                  <a:lnTo>
                    <a:pt x="388" y="1267"/>
                  </a:lnTo>
                  <a:lnTo>
                    <a:pt x="392" y="1253"/>
                  </a:lnTo>
                  <a:lnTo>
                    <a:pt x="396" y="1241"/>
                  </a:lnTo>
                  <a:lnTo>
                    <a:pt x="396" y="1230"/>
                  </a:lnTo>
                  <a:lnTo>
                    <a:pt x="391" y="1220"/>
                  </a:lnTo>
                  <a:lnTo>
                    <a:pt x="378" y="1210"/>
                  </a:lnTo>
                  <a:lnTo>
                    <a:pt x="373" y="1206"/>
                  </a:lnTo>
                  <a:lnTo>
                    <a:pt x="369" y="1199"/>
                  </a:lnTo>
                  <a:lnTo>
                    <a:pt x="363" y="1194"/>
                  </a:lnTo>
                  <a:lnTo>
                    <a:pt x="357" y="1192"/>
                  </a:lnTo>
                  <a:lnTo>
                    <a:pt x="344" y="1194"/>
                  </a:lnTo>
                  <a:lnTo>
                    <a:pt x="335" y="1199"/>
                  </a:lnTo>
                  <a:lnTo>
                    <a:pt x="328" y="1207"/>
                  </a:lnTo>
                  <a:lnTo>
                    <a:pt x="323" y="1216"/>
                  </a:lnTo>
                  <a:lnTo>
                    <a:pt x="317" y="1227"/>
                  </a:lnTo>
                  <a:lnTo>
                    <a:pt x="312" y="1237"/>
                  </a:lnTo>
                  <a:lnTo>
                    <a:pt x="305" y="1245"/>
                  </a:lnTo>
                  <a:lnTo>
                    <a:pt x="295" y="1252"/>
                  </a:lnTo>
                  <a:lnTo>
                    <a:pt x="287" y="1255"/>
                  </a:lnTo>
                  <a:lnTo>
                    <a:pt x="278" y="1256"/>
                  </a:lnTo>
                  <a:lnTo>
                    <a:pt x="269" y="1258"/>
                  </a:lnTo>
                  <a:lnTo>
                    <a:pt x="260" y="1256"/>
                  </a:lnTo>
                  <a:lnTo>
                    <a:pt x="252" y="1255"/>
                  </a:lnTo>
                  <a:lnTo>
                    <a:pt x="242" y="1253"/>
                  </a:lnTo>
                  <a:lnTo>
                    <a:pt x="234" y="1250"/>
                  </a:lnTo>
                  <a:lnTo>
                    <a:pt x="227" y="1245"/>
                  </a:lnTo>
                  <a:lnTo>
                    <a:pt x="223" y="1239"/>
                  </a:lnTo>
                  <a:lnTo>
                    <a:pt x="218" y="1232"/>
                  </a:lnTo>
                  <a:lnTo>
                    <a:pt x="214" y="1228"/>
                  </a:lnTo>
                  <a:lnTo>
                    <a:pt x="206" y="1225"/>
                  </a:lnTo>
                  <a:lnTo>
                    <a:pt x="193" y="1225"/>
                  </a:lnTo>
                  <a:lnTo>
                    <a:pt x="180" y="1232"/>
                  </a:lnTo>
                  <a:lnTo>
                    <a:pt x="169" y="1241"/>
                  </a:lnTo>
                  <a:lnTo>
                    <a:pt x="157" y="1251"/>
                  </a:lnTo>
                  <a:lnTo>
                    <a:pt x="146" y="1259"/>
                  </a:lnTo>
                  <a:lnTo>
                    <a:pt x="135" y="1261"/>
                  </a:lnTo>
                  <a:lnTo>
                    <a:pt x="125" y="1255"/>
                  </a:lnTo>
                  <a:lnTo>
                    <a:pt x="114" y="1239"/>
                  </a:lnTo>
                  <a:lnTo>
                    <a:pt x="108" y="1209"/>
                  </a:lnTo>
                  <a:lnTo>
                    <a:pt x="104" y="1177"/>
                  </a:lnTo>
                  <a:lnTo>
                    <a:pt x="106" y="1145"/>
                  </a:lnTo>
                  <a:lnTo>
                    <a:pt x="114" y="1115"/>
                  </a:lnTo>
                  <a:lnTo>
                    <a:pt x="119" y="1110"/>
                  </a:lnTo>
                  <a:lnTo>
                    <a:pt x="125" y="1108"/>
                  </a:lnTo>
                  <a:lnTo>
                    <a:pt x="132" y="1106"/>
                  </a:lnTo>
                  <a:lnTo>
                    <a:pt x="138" y="1104"/>
                  </a:lnTo>
                  <a:lnTo>
                    <a:pt x="143" y="1100"/>
                  </a:lnTo>
                  <a:lnTo>
                    <a:pt x="148" y="1095"/>
                  </a:lnTo>
                  <a:lnTo>
                    <a:pt x="153" y="1089"/>
                  </a:lnTo>
                  <a:lnTo>
                    <a:pt x="157" y="1084"/>
                  </a:lnTo>
                  <a:lnTo>
                    <a:pt x="162" y="1079"/>
                  </a:lnTo>
                  <a:lnTo>
                    <a:pt x="166" y="1074"/>
                  </a:lnTo>
                  <a:lnTo>
                    <a:pt x="171" y="1070"/>
                  </a:lnTo>
                  <a:lnTo>
                    <a:pt x="178" y="1068"/>
                  </a:lnTo>
                  <a:lnTo>
                    <a:pt x="181" y="1058"/>
                  </a:lnTo>
                  <a:lnTo>
                    <a:pt x="181" y="1048"/>
                  </a:lnTo>
                  <a:lnTo>
                    <a:pt x="180" y="1039"/>
                  </a:lnTo>
                  <a:lnTo>
                    <a:pt x="182" y="1028"/>
                  </a:lnTo>
                  <a:lnTo>
                    <a:pt x="185" y="1018"/>
                  </a:lnTo>
                  <a:lnTo>
                    <a:pt x="189" y="1007"/>
                  </a:lnTo>
                  <a:lnTo>
                    <a:pt x="195" y="997"/>
                  </a:lnTo>
                  <a:lnTo>
                    <a:pt x="203" y="989"/>
                  </a:lnTo>
                  <a:lnTo>
                    <a:pt x="209" y="987"/>
                  </a:lnTo>
                  <a:lnTo>
                    <a:pt x="216" y="985"/>
                  </a:lnTo>
                  <a:lnTo>
                    <a:pt x="222" y="982"/>
                  </a:lnTo>
                  <a:lnTo>
                    <a:pt x="229" y="981"/>
                  </a:lnTo>
                  <a:lnTo>
                    <a:pt x="236" y="979"/>
                  </a:lnTo>
                  <a:lnTo>
                    <a:pt x="241" y="975"/>
                  </a:lnTo>
                  <a:lnTo>
                    <a:pt x="246" y="972"/>
                  </a:lnTo>
                  <a:lnTo>
                    <a:pt x="250" y="966"/>
                  </a:lnTo>
                  <a:lnTo>
                    <a:pt x="255" y="950"/>
                  </a:lnTo>
                  <a:lnTo>
                    <a:pt x="256" y="933"/>
                  </a:lnTo>
                  <a:lnTo>
                    <a:pt x="260" y="918"/>
                  </a:lnTo>
                  <a:lnTo>
                    <a:pt x="271" y="906"/>
                  </a:lnTo>
                  <a:lnTo>
                    <a:pt x="280" y="905"/>
                  </a:lnTo>
                  <a:lnTo>
                    <a:pt x="289" y="903"/>
                  </a:lnTo>
                  <a:lnTo>
                    <a:pt x="297" y="898"/>
                  </a:lnTo>
                  <a:lnTo>
                    <a:pt x="305" y="895"/>
                  </a:lnTo>
                  <a:lnTo>
                    <a:pt x="313" y="891"/>
                  </a:lnTo>
                  <a:lnTo>
                    <a:pt x="321" y="888"/>
                  </a:lnTo>
                  <a:lnTo>
                    <a:pt x="329" y="888"/>
                  </a:lnTo>
                  <a:lnTo>
                    <a:pt x="338" y="889"/>
                  </a:lnTo>
                  <a:lnTo>
                    <a:pt x="343" y="887"/>
                  </a:lnTo>
                  <a:lnTo>
                    <a:pt x="345" y="883"/>
                  </a:lnTo>
                  <a:lnTo>
                    <a:pt x="347" y="879"/>
                  </a:lnTo>
                  <a:lnTo>
                    <a:pt x="350" y="875"/>
                  </a:lnTo>
                  <a:lnTo>
                    <a:pt x="340" y="866"/>
                  </a:lnTo>
                  <a:lnTo>
                    <a:pt x="333" y="857"/>
                  </a:lnTo>
                  <a:lnTo>
                    <a:pt x="328" y="846"/>
                  </a:lnTo>
                  <a:lnTo>
                    <a:pt x="325" y="835"/>
                  </a:lnTo>
                  <a:lnTo>
                    <a:pt x="320" y="836"/>
                  </a:lnTo>
                  <a:lnTo>
                    <a:pt x="313" y="838"/>
                  </a:lnTo>
                  <a:lnTo>
                    <a:pt x="307" y="839"/>
                  </a:lnTo>
                  <a:lnTo>
                    <a:pt x="300" y="841"/>
                  </a:lnTo>
                  <a:lnTo>
                    <a:pt x="294" y="841"/>
                  </a:lnTo>
                  <a:lnTo>
                    <a:pt x="287" y="841"/>
                  </a:lnTo>
                  <a:lnTo>
                    <a:pt x="282" y="838"/>
                  </a:lnTo>
                  <a:lnTo>
                    <a:pt x="276" y="836"/>
                  </a:lnTo>
                  <a:lnTo>
                    <a:pt x="272" y="831"/>
                  </a:lnTo>
                  <a:lnTo>
                    <a:pt x="270" y="826"/>
                  </a:lnTo>
                  <a:lnTo>
                    <a:pt x="269" y="820"/>
                  </a:lnTo>
                  <a:lnTo>
                    <a:pt x="267" y="814"/>
                  </a:lnTo>
                  <a:lnTo>
                    <a:pt x="256" y="806"/>
                  </a:lnTo>
                  <a:lnTo>
                    <a:pt x="250" y="796"/>
                  </a:lnTo>
                  <a:lnTo>
                    <a:pt x="247" y="784"/>
                  </a:lnTo>
                  <a:lnTo>
                    <a:pt x="244" y="773"/>
                  </a:lnTo>
                  <a:lnTo>
                    <a:pt x="240" y="785"/>
                  </a:lnTo>
                  <a:lnTo>
                    <a:pt x="238" y="799"/>
                  </a:lnTo>
                  <a:lnTo>
                    <a:pt x="233" y="812"/>
                  </a:lnTo>
                  <a:lnTo>
                    <a:pt x="224" y="822"/>
                  </a:lnTo>
                  <a:lnTo>
                    <a:pt x="215" y="825"/>
                  </a:lnTo>
                  <a:lnTo>
                    <a:pt x="208" y="823"/>
                  </a:lnTo>
                  <a:lnTo>
                    <a:pt x="201" y="820"/>
                  </a:lnTo>
                  <a:lnTo>
                    <a:pt x="194" y="815"/>
                  </a:lnTo>
                  <a:lnTo>
                    <a:pt x="188" y="810"/>
                  </a:lnTo>
                  <a:lnTo>
                    <a:pt x="181" y="806"/>
                  </a:lnTo>
                  <a:lnTo>
                    <a:pt x="173" y="804"/>
                  </a:lnTo>
                  <a:lnTo>
                    <a:pt x="165" y="806"/>
                  </a:lnTo>
                  <a:lnTo>
                    <a:pt x="156" y="808"/>
                  </a:lnTo>
                  <a:lnTo>
                    <a:pt x="150" y="815"/>
                  </a:lnTo>
                  <a:lnTo>
                    <a:pt x="147" y="823"/>
                  </a:lnTo>
                  <a:lnTo>
                    <a:pt x="146" y="833"/>
                  </a:lnTo>
                  <a:lnTo>
                    <a:pt x="143" y="841"/>
                  </a:lnTo>
                  <a:lnTo>
                    <a:pt x="140" y="849"/>
                  </a:lnTo>
                  <a:lnTo>
                    <a:pt x="133" y="852"/>
                  </a:lnTo>
                  <a:lnTo>
                    <a:pt x="121" y="853"/>
                  </a:lnTo>
                  <a:lnTo>
                    <a:pt x="114" y="851"/>
                  </a:lnTo>
                  <a:lnTo>
                    <a:pt x="106" y="849"/>
                  </a:lnTo>
                  <a:lnTo>
                    <a:pt x="100" y="844"/>
                  </a:lnTo>
                  <a:lnTo>
                    <a:pt x="94" y="839"/>
                  </a:lnTo>
                  <a:lnTo>
                    <a:pt x="87" y="834"/>
                  </a:lnTo>
                  <a:lnTo>
                    <a:pt x="82" y="828"/>
                  </a:lnTo>
                  <a:lnTo>
                    <a:pt x="78" y="821"/>
                  </a:lnTo>
                  <a:lnTo>
                    <a:pt x="75" y="814"/>
                  </a:lnTo>
                  <a:lnTo>
                    <a:pt x="76" y="793"/>
                  </a:lnTo>
                  <a:lnTo>
                    <a:pt x="79" y="772"/>
                  </a:lnTo>
                  <a:lnTo>
                    <a:pt x="74" y="752"/>
                  </a:lnTo>
                  <a:lnTo>
                    <a:pt x="59" y="738"/>
                  </a:lnTo>
                  <a:lnTo>
                    <a:pt x="50" y="735"/>
                  </a:lnTo>
                  <a:lnTo>
                    <a:pt x="41" y="731"/>
                  </a:lnTo>
                  <a:lnTo>
                    <a:pt x="32" y="727"/>
                  </a:lnTo>
                  <a:lnTo>
                    <a:pt x="22" y="722"/>
                  </a:lnTo>
                  <a:lnTo>
                    <a:pt x="14" y="715"/>
                  </a:lnTo>
                  <a:lnTo>
                    <a:pt x="8" y="708"/>
                  </a:lnTo>
                  <a:lnTo>
                    <a:pt x="5" y="699"/>
                  </a:lnTo>
                  <a:lnTo>
                    <a:pt x="4" y="689"/>
                  </a:lnTo>
                  <a:lnTo>
                    <a:pt x="5" y="675"/>
                  </a:lnTo>
                  <a:lnTo>
                    <a:pt x="7" y="661"/>
                  </a:lnTo>
                  <a:lnTo>
                    <a:pt x="12" y="649"/>
                  </a:lnTo>
                  <a:lnTo>
                    <a:pt x="18" y="638"/>
                  </a:lnTo>
                  <a:lnTo>
                    <a:pt x="15" y="629"/>
                  </a:lnTo>
                  <a:lnTo>
                    <a:pt x="15" y="619"/>
                  </a:lnTo>
                  <a:lnTo>
                    <a:pt x="15" y="610"/>
                  </a:lnTo>
                  <a:lnTo>
                    <a:pt x="19" y="602"/>
                  </a:lnTo>
                  <a:lnTo>
                    <a:pt x="33" y="586"/>
                  </a:lnTo>
                  <a:lnTo>
                    <a:pt x="33" y="579"/>
                  </a:lnTo>
                  <a:lnTo>
                    <a:pt x="34" y="572"/>
                  </a:lnTo>
                  <a:lnTo>
                    <a:pt x="37" y="565"/>
                  </a:lnTo>
                  <a:lnTo>
                    <a:pt x="41" y="560"/>
                  </a:lnTo>
                  <a:lnTo>
                    <a:pt x="46" y="555"/>
                  </a:lnTo>
                  <a:lnTo>
                    <a:pt x="51" y="552"/>
                  </a:lnTo>
                  <a:lnTo>
                    <a:pt x="57" y="549"/>
                  </a:lnTo>
                  <a:lnTo>
                    <a:pt x="64" y="548"/>
                  </a:lnTo>
                  <a:lnTo>
                    <a:pt x="58" y="538"/>
                  </a:lnTo>
                  <a:lnTo>
                    <a:pt x="52" y="526"/>
                  </a:lnTo>
                  <a:lnTo>
                    <a:pt x="49" y="514"/>
                  </a:lnTo>
                  <a:lnTo>
                    <a:pt x="50" y="501"/>
                  </a:lnTo>
                  <a:lnTo>
                    <a:pt x="55" y="497"/>
                  </a:lnTo>
                  <a:lnTo>
                    <a:pt x="60" y="496"/>
                  </a:lnTo>
                  <a:lnTo>
                    <a:pt x="66" y="496"/>
                  </a:lnTo>
                  <a:lnTo>
                    <a:pt x="73" y="495"/>
                  </a:lnTo>
                  <a:lnTo>
                    <a:pt x="78" y="494"/>
                  </a:lnTo>
                  <a:lnTo>
                    <a:pt x="82" y="492"/>
                  </a:lnTo>
                  <a:lnTo>
                    <a:pt x="83" y="486"/>
                  </a:lnTo>
                  <a:lnTo>
                    <a:pt x="82" y="479"/>
                  </a:lnTo>
                  <a:lnTo>
                    <a:pt x="72" y="469"/>
                  </a:lnTo>
                  <a:lnTo>
                    <a:pt x="59" y="458"/>
                  </a:lnTo>
                  <a:lnTo>
                    <a:pt x="44" y="449"/>
                  </a:lnTo>
                  <a:lnTo>
                    <a:pt x="30" y="440"/>
                  </a:lnTo>
                  <a:lnTo>
                    <a:pt x="19" y="429"/>
                  </a:lnTo>
                  <a:lnTo>
                    <a:pt x="12" y="417"/>
                  </a:lnTo>
                  <a:lnTo>
                    <a:pt x="11" y="403"/>
                  </a:lnTo>
                  <a:lnTo>
                    <a:pt x="18" y="386"/>
                  </a:lnTo>
                  <a:lnTo>
                    <a:pt x="26" y="380"/>
                  </a:lnTo>
                  <a:lnTo>
                    <a:pt x="33" y="373"/>
                  </a:lnTo>
                  <a:lnTo>
                    <a:pt x="37" y="366"/>
                  </a:lnTo>
                  <a:lnTo>
                    <a:pt x="38" y="357"/>
                  </a:lnTo>
                  <a:lnTo>
                    <a:pt x="33" y="351"/>
                  </a:lnTo>
                  <a:lnTo>
                    <a:pt x="26" y="345"/>
                  </a:lnTo>
                  <a:lnTo>
                    <a:pt x="19" y="340"/>
                  </a:lnTo>
                  <a:lnTo>
                    <a:pt x="12" y="333"/>
                  </a:lnTo>
                  <a:lnTo>
                    <a:pt x="6" y="326"/>
                  </a:lnTo>
                  <a:lnTo>
                    <a:pt x="2" y="318"/>
                  </a:lnTo>
                  <a:lnTo>
                    <a:pt x="0" y="310"/>
                  </a:lnTo>
                  <a:lnTo>
                    <a:pt x="2" y="299"/>
                  </a:lnTo>
                  <a:lnTo>
                    <a:pt x="4" y="291"/>
                  </a:lnTo>
                  <a:lnTo>
                    <a:pt x="7" y="282"/>
                  </a:lnTo>
                  <a:lnTo>
                    <a:pt x="12" y="274"/>
                  </a:lnTo>
                  <a:lnTo>
                    <a:pt x="18" y="267"/>
                  </a:lnTo>
                  <a:lnTo>
                    <a:pt x="25" y="260"/>
                  </a:lnTo>
                  <a:lnTo>
                    <a:pt x="33" y="254"/>
                  </a:lnTo>
                  <a:lnTo>
                    <a:pt x="41" y="251"/>
                  </a:lnTo>
                  <a:lnTo>
                    <a:pt x="49" y="247"/>
                  </a:lnTo>
                  <a:lnTo>
                    <a:pt x="76" y="245"/>
                  </a:lnTo>
                  <a:lnTo>
                    <a:pt x="85" y="236"/>
                  </a:lnTo>
                  <a:lnTo>
                    <a:pt x="93" y="230"/>
                  </a:lnTo>
                  <a:lnTo>
                    <a:pt x="103" y="226"/>
                  </a:lnTo>
                  <a:lnTo>
                    <a:pt x="113" y="222"/>
                  </a:lnTo>
                  <a:lnTo>
                    <a:pt x="124" y="219"/>
                  </a:lnTo>
                  <a:lnTo>
                    <a:pt x="134" y="215"/>
                  </a:lnTo>
                  <a:lnTo>
                    <a:pt x="144" y="211"/>
                  </a:lnTo>
                  <a:lnTo>
                    <a:pt x="154" y="204"/>
                  </a:lnTo>
                  <a:lnTo>
                    <a:pt x="161" y="204"/>
                  </a:lnTo>
                  <a:lnTo>
                    <a:pt x="168" y="206"/>
                  </a:lnTo>
                  <a:lnTo>
                    <a:pt x="174" y="207"/>
                  </a:lnTo>
                  <a:lnTo>
                    <a:pt x="181" y="206"/>
                  </a:lnTo>
                  <a:lnTo>
                    <a:pt x="187" y="199"/>
                  </a:lnTo>
                  <a:lnTo>
                    <a:pt x="189" y="191"/>
                  </a:lnTo>
                  <a:lnTo>
                    <a:pt x="191" y="182"/>
                  </a:lnTo>
                  <a:lnTo>
                    <a:pt x="193" y="174"/>
                  </a:lnTo>
                  <a:lnTo>
                    <a:pt x="202" y="163"/>
                  </a:lnTo>
                  <a:lnTo>
                    <a:pt x="212" y="154"/>
                  </a:lnTo>
                  <a:lnTo>
                    <a:pt x="224" y="146"/>
                  </a:lnTo>
                  <a:lnTo>
                    <a:pt x="236" y="139"/>
                  </a:lnTo>
                  <a:lnTo>
                    <a:pt x="248" y="135"/>
                  </a:lnTo>
                  <a:lnTo>
                    <a:pt x="261" y="131"/>
                  </a:lnTo>
                  <a:lnTo>
                    <a:pt x="274" y="130"/>
                  </a:lnTo>
                  <a:lnTo>
                    <a:pt x="287" y="131"/>
                  </a:lnTo>
                  <a:lnTo>
                    <a:pt x="294" y="133"/>
                  </a:lnTo>
                  <a:lnTo>
                    <a:pt x="301" y="137"/>
                  </a:lnTo>
                  <a:lnTo>
                    <a:pt x="307" y="141"/>
                  </a:lnTo>
                  <a:lnTo>
                    <a:pt x="314" y="146"/>
                  </a:lnTo>
                  <a:lnTo>
                    <a:pt x="320" y="151"/>
                  </a:lnTo>
                  <a:lnTo>
                    <a:pt x="325" y="155"/>
                  </a:lnTo>
                  <a:lnTo>
                    <a:pt x="332" y="160"/>
                  </a:lnTo>
                  <a:lnTo>
                    <a:pt x="338" y="164"/>
                  </a:lnTo>
                  <a:lnTo>
                    <a:pt x="348" y="152"/>
                  </a:lnTo>
                  <a:lnTo>
                    <a:pt x="353" y="137"/>
                  </a:lnTo>
                  <a:lnTo>
                    <a:pt x="357" y="122"/>
                  </a:lnTo>
                  <a:lnTo>
                    <a:pt x="367" y="109"/>
                  </a:lnTo>
                  <a:lnTo>
                    <a:pt x="384" y="97"/>
                  </a:lnTo>
                  <a:lnTo>
                    <a:pt x="403" y="87"/>
                  </a:lnTo>
                  <a:lnTo>
                    <a:pt x="423" y="79"/>
                  </a:lnTo>
                  <a:lnTo>
                    <a:pt x="444" y="75"/>
                  </a:lnTo>
                  <a:lnTo>
                    <a:pt x="466" y="74"/>
                  </a:lnTo>
                  <a:lnTo>
                    <a:pt x="488" y="75"/>
                  </a:lnTo>
                  <a:lnTo>
                    <a:pt x="509" y="80"/>
                  </a:lnTo>
                  <a:lnTo>
                    <a:pt x="528" y="90"/>
                  </a:lnTo>
                  <a:lnTo>
                    <a:pt x="535" y="94"/>
                  </a:lnTo>
                  <a:lnTo>
                    <a:pt x="542" y="98"/>
                  </a:lnTo>
                  <a:lnTo>
                    <a:pt x="549" y="98"/>
                  </a:lnTo>
                  <a:lnTo>
                    <a:pt x="557" y="94"/>
                  </a:lnTo>
                  <a:lnTo>
                    <a:pt x="570" y="88"/>
                  </a:lnTo>
                  <a:lnTo>
                    <a:pt x="578" y="79"/>
                  </a:lnTo>
                  <a:lnTo>
                    <a:pt x="585" y="70"/>
                  </a:lnTo>
                  <a:lnTo>
                    <a:pt x="591" y="59"/>
                  </a:lnTo>
                  <a:lnTo>
                    <a:pt x="596" y="48"/>
                  </a:lnTo>
                  <a:lnTo>
                    <a:pt x="603" y="38"/>
                  </a:lnTo>
                  <a:lnTo>
                    <a:pt x="612" y="30"/>
                  </a:lnTo>
                  <a:lnTo>
                    <a:pt x="624" y="23"/>
                  </a:lnTo>
                  <a:lnTo>
                    <a:pt x="640" y="16"/>
                  </a:lnTo>
                  <a:lnTo>
                    <a:pt x="657" y="10"/>
                  </a:lnTo>
                  <a:lnTo>
                    <a:pt x="676" y="4"/>
                  </a:lnTo>
                  <a:lnTo>
                    <a:pt x="694" y="1"/>
                  </a:lnTo>
                  <a:lnTo>
                    <a:pt x="713" y="0"/>
                  </a:lnTo>
                  <a:lnTo>
                    <a:pt x="731" y="1"/>
                  </a:lnTo>
                  <a:lnTo>
                    <a:pt x="750" y="4"/>
                  </a:lnTo>
                  <a:lnTo>
                    <a:pt x="767" y="10"/>
                  </a:lnTo>
                  <a:lnTo>
                    <a:pt x="774" y="14"/>
                  </a:lnTo>
                  <a:lnTo>
                    <a:pt x="781" y="17"/>
                  </a:lnTo>
                  <a:lnTo>
                    <a:pt x="788" y="22"/>
                  </a:lnTo>
                  <a:lnTo>
                    <a:pt x="795" y="26"/>
                  </a:lnTo>
                  <a:lnTo>
                    <a:pt x="800" y="31"/>
                  </a:lnTo>
                  <a:lnTo>
                    <a:pt x="807" y="35"/>
                  </a:lnTo>
                  <a:lnTo>
                    <a:pt x="813" y="41"/>
                  </a:lnTo>
                  <a:lnTo>
                    <a:pt x="819" y="47"/>
                  </a:ln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431" name="Freeform 1220"/>
            <p:cNvSpPr>
              <a:spLocks/>
            </p:cNvSpPr>
            <p:nvPr/>
          </p:nvSpPr>
          <p:spPr bwMode="auto">
            <a:xfrm>
              <a:off x="1703" y="1169"/>
              <a:ext cx="16" cy="11"/>
            </a:xfrm>
            <a:custGeom>
              <a:avLst/>
              <a:gdLst>
                <a:gd name="T0" fmla="*/ 0 w 63"/>
                <a:gd name="T1" fmla="*/ 0 h 31"/>
                <a:gd name="T2" fmla="*/ 0 w 63"/>
                <a:gd name="T3" fmla="*/ 0 h 31"/>
                <a:gd name="T4" fmla="*/ 0 w 63"/>
                <a:gd name="T5" fmla="*/ 0 h 31"/>
                <a:gd name="T6" fmla="*/ 0 w 63"/>
                <a:gd name="T7" fmla="*/ 0 h 31"/>
                <a:gd name="T8" fmla="*/ 0 w 63"/>
                <a:gd name="T9" fmla="*/ 0 h 31"/>
                <a:gd name="T10" fmla="*/ 0 w 63"/>
                <a:gd name="T11" fmla="*/ 0 h 31"/>
                <a:gd name="T12" fmla="*/ 0 w 63"/>
                <a:gd name="T13" fmla="*/ 0 h 31"/>
                <a:gd name="T14" fmla="*/ 0 w 63"/>
                <a:gd name="T15" fmla="*/ 0 h 31"/>
                <a:gd name="T16" fmla="*/ 0 w 63"/>
                <a:gd name="T17" fmla="*/ 0 h 31"/>
                <a:gd name="T18" fmla="*/ 0 w 63"/>
                <a:gd name="T19" fmla="*/ 0 h 31"/>
                <a:gd name="T20" fmla="*/ 0 w 63"/>
                <a:gd name="T21" fmla="*/ 0 h 31"/>
                <a:gd name="T22" fmla="*/ 0 w 63"/>
                <a:gd name="T23" fmla="*/ 0 h 31"/>
                <a:gd name="T24" fmla="*/ 0 w 63"/>
                <a:gd name="T25" fmla="*/ 0 h 31"/>
                <a:gd name="T26" fmla="*/ 0 w 63"/>
                <a:gd name="T27" fmla="*/ 0 h 31"/>
                <a:gd name="T28" fmla="*/ 0 w 63"/>
                <a:gd name="T29" fmla="*/ 0 h 31"/>
                <a:gd name="T30" fmla="*/ 0 w 63"/>
                <a:gd name="T31" fmla="*/ 0 h 31"/>
                <a:gd name="T32" fmla="*/ 0 w 63"/>
                <a:gd name="T33" fmla="*/ 0 h 31"/>
                <a:gd name="T34" fmla="*/ 0 w 63"/>
                <a:gd name="T35" fmla="*/ 0 h 31"/>
                <a:gd name="T36" fmla="*/ 0 w 63"/>
                <a:gd name="T37" fmla="*/ 0 h 31"/>
                <a:gd name="T38" fmla="*/ 0 w 63"/>
                <a:gd name="T39" fmla="*/ 0 h 31"/>
                <a:gd name="T40" fmla="*/ 0 w 63"/>
                <a:gd name="T41" fmla="*/ 0 h 31"/>
                <a:gd name="T42" fmla="*/ 0 w 63"/>
                <a:gd name="T43" fmla="*/ 0 h 3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3" h="31">
                  <a:moveTo>
                    <a:pt x="63" y="6"/>
                  </a:moveTo>
                  <a:lnTo>
                    <a:pt x="61" y="13"/>
                  </a:lnTo>
                  <a:lnTo>
                    <a:pt x="56" y="18"/>
                  </a:lnTo>
                  <a:lnTo>
                    <a:pt x="51" y="23"/>
                  </a:lnTo>
                  <a:lnTo>
                    <a:pt x="46" y="28"/>
                  </a:lnTo>
                  <a:lnTo>
                    <a:pt x="40" y="30"/>
                  </a:lnTo>
                  <a:lnTo>
                    <a:pt x="34" y="31"/>
                  </a:lnTo>
                  <a:lnTo>
                    <a:pt x="28" y="31"/>
                  </a:lnTo>
                  <a:lnTo>
                    <a:pt x="23" y="31"/>
                  </a:lnTo>
                  <a:lnTo>
                    <a:pt x="17" y="31"/>
                  </a:lnTo>
                  <a:lnTo>
                    <a:pt x="10" y="30"/>
                  </a:lnTo>
                  <a:lnTo>
                    <a:pt x="5" y="28"/>
                  </a:lnTo>
                  <a:lnTo>
                    <a:pt x="0" y="25"/>
                  </a:lnTo>
                  <a:lnTo>
                    <a:pt x="5" y="21"/>
                  </a:lnTo>
                  <a:lnTo>
                    <a:pt x="11" y="16"/>
                  </a:lnTo>
                  <a:lnTo>
                    <a:pt x="18" y="11"/>
                  </a:lnTo>
                  <a:lnTo>
                    <a:pt x="26" y="7"/>
                  </a:lnTo>
                  <a:lnTo>
                    <a:pt x="33" y="5"/>
                  </a:lnTo>
                  <a:lnTo>
                    <a:pt x="41" y="1"/>
                  </a:lnTo>
                  <a:lnTo>
                    <a:pt x="50" y="0"/>
                  </a:lnTo>
                  <a:lnTo>
                    <a:pt x="58" y="0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32" name="Freeform 1221"/>
            <p:cNvSpPr>
              <a:spLocks/>
            </p:cNvSpPr>
            <p:nvPr/>
          </p:nvSpPr>
          <p:spPr bwMode="auto">
            <a:xfrm>
              <a:off x="1774" y="1177"/>
              <a:ext cx="24" cy="13"/>
            </a:xfrm>
            <a:custGeom>
              <a:avLst/>
              <a:gdLst>
                <a:gd name="T0" fmla="*/ 0 w 95"/>
                <a:gd name="T1" fmla="*/ 0 h 41"/>
                <a:gd name="T2" fmla="*/ 0 w 95"/>
                <a:gd name="T3" fmla="*/ 0 h 41"/>
                <a:gd name="T4" fmla="*/ 0 w 95"/>
                <a:gd name="T5" fmla="*/ 0 h 41"/>
                <a:gd name="T6" fmla="*/ 0 w 95"/>
                <a:gd name="T7" fmla="*/ 0 h 41"/>
                <a:gd name="T8" fmla="*/ 0 w 95"/>
                <a:gd name="T9" fmla="*/ 0 h 41"/>
                <a:gd name="T10" fmla="*/ 0 w 95"/>
                <a:gd name="T11" fmla="*/ 0 h 41"/>
                <a:gd name="T12" fmla="*/ 0 w 95"/>
                <a:gd name="T13" fmla="*/ 0 h 41"/>
                <a:gd name="T14" fmla="*/ 0 w 95"/>
                <a:gd name="T15" fmla="*/ 0 h 41"/>
                <a:gd name="T16" fmla="*/ 0 w 95"/>
                <a:gd name="T17" fmla="*/ 0 h 41"/>
                <a:gd name="T18" fmla="*/ 0 w 95"/>
                <a:gd name="T19" fmla="*/ 0 h 41"/>
                <a:gd name="T20" fmla="*/ 0 w 95"/>
                <a:gd name="T21" fmla="*/ 0 h 41"/>
                <a:gd name="T22" fmla="*/ 0 w 95"/>
                <a:gd name="T23" fmla="*/ 0 h 41"/>
                <a:gd name="T24" fmla="*/ 0 w 95"/>
                <a:gd name="T25" fmla="*/ 0 h 41"/>
                <a:gd name="T26" fmla="*/ 0 w 95"/>
                <a:gd name="T27" fmla="*/ 0 h 41"/>
                <a:gd name="T28" fmla="*/ 0 w 95"/>
                <a:gd name="T29" fmla="*/ 0 h 41"/>
                <a:gd name="T30" fmla="*/ 0 w 95"/>
                <a:gd name="T31" fmla="*/ 0 h 41"/>
                <a:gd name="T32" fmla="*/ 0 w 95"/>
                <a:gd name="T33" fmla="*/ 0 h 41"/>
                <a:gd name="T34" fmla="*/ 0 w 95"/>
                <a:gd name="T35" fmla="*/ 0 h 41"/>
                <a:gd name="T36" fmla="*/ 0 w 95"/>
                <a:gd name="T37" fmla="*/ 0 h 41"/>
                <a:gd name="T38" fmla="*/ 0 w 95"/>
                <a:gd name="T39" fmla="*/ 0 h 41"/>
                <a:gd name="T40" fmla="*/ 0 w 95"/>
                <a:gd name="T41" fmla="*/ 0 h 41"/>
                <a:gd name="T42" fmla="*/ 0 w 95"/>
                <a:gd name="T43" fmla="*/ 0 h 41"/>
                <a:gd name="T44" fmla="*/ 0 w 95"/>
                <a:gd name="T45" fmla="*/ 0 h 41"/>
                <a:gd name="T46" fmla="*/ 0 w 95"/>
                <a:gd name="T47" fmla="*/ 0 h 41"/>
                <a:gd name="T48" fmla="*/ 0 w 95"/>
                <a:gd name="T49" fmla="*/ 0 h 4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5" h="41">
                  <a:moveTo>
                    <a:pt x="95" y="9"/>
                  </a:moveTo>
                  <a:lnTo>
                    <a:pt x="87" y="17"/>
                  </a:lnTo>
                  <a:lnTo>
                    <a:pt x="79" y="25"/>
                  </a:lnTo>
                  <a:lnTo>
                    <a:pt x="69" y="31"/>
                  </a:lnTo>
                  <a:lnTo>
                    <a:pt x="59" y="36"/>
                  </a:lnTo>
                  <a:lnTo>
                    <a:pt x="49" y="39"/>
                  </a:lnTo>
                  <a:lnTo>
                    <a:pt x="37" y="41"/>
                  </a:lnTo>
                  <a:lnTo>
                    <a:pt x="26" y="40"/>
                  </a:lnTo>
                  <a:lnTo>
                    <a:pt x="14" y="38"/>
                  </a:lnTo>
                  <a:lnTo>
                    <a:pt x="10" y="36"/>
                  </a:lnTo>
                  <a:lnTo>
                    <a:pt x="6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7" y="21"/>
                  </a:lnTo>
                  <a:lnTo>
                    <a:pt x="14" y="17"/>
                  </a:lnTo>
                  <a:lnTo>
                    <a:pt x="21" y="14"/>
                  </a:lnTo>
                  <a:lnTo>
                    <a:pt x="29" y="10"/>
                  </a:lnTo>
                  <a:lnTo>
                    <a:pt x="37" y="7"/>
                  </a:lnTo>
                  <a:lnTo>
                    <a:pt x="46" y="4"/>
                  </a:lnTo>
                  <a:lnTo>
                    <a:pt x="54" y="2"/>
                  </a:lnTo>
                  <a:lnTo>
                    <a:pt x="63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5" y="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33" name="Freeform 1222"/>
            <p:cNvSpPr>
              <a:spLocks/>
            </p:cNvSpPr>
            <p:nvPr/>
          </p:nvSpPr>
          <p:spPr bwMode="auto">
            <a:xfrm>
              <a:off x="1712" y="1177"/>
              <a:ext cx="26" cy="19"/>
            </a:xfrm>
            <a:custGeom>
              <a:avLst/>
              <a:gdLst>
                <a:gd name="T0" fmla="*/ 0 w 104"/>
                <a:gd name="T1" fmla="*/ 0 h 55"/>
                <a:gd name="T2" fmla="*/ 0 w 104"/>
                <a:gd name="T3" fmla="*/ 0 h 55"/>
                <a:gd name="T4" fmla="*/ 0 w 104"/>
                <a:gd name="T5" fmla="*/ 0 h 55"/>
                <a:gd name="T6" fmla="*/ 0 w 104"/>
                <a:gd name="T7" fmla="*/ 0 h 55"/>
                <a:gd name="T8" fmla="*/ 0 w 104"/>
                <a:gd name="T9" fmla="*/ 0 h 55"/>
                <a:gd name="T10" fmla="*/ 0 w 104"/>
                <a:gd name="T11" fmla="*/ 0 h 55"/>
                <a:gd name="T12" fmla="*/ 0 w 104"/>
                <a:gd name="T13" fmla="*/ 0 h 55"/>
                <a:gd name="T14" fmla="*/ 0 w 104"/>
                <a:gd name="T15" fmla="*/ 0 h 55"/>
                <a:gd name="T16" fmla="*/ 0 w 104"/>
                <a:gd name="T17" fmla="*/ 0 h 55"/>
                <a:gd name="T18" fmla="*/ 0 w 104"/>
                <a:gd name="T19" fmla="*/ 0 h 55"/>
                <a:gd name="T20" fmla="*/ 0 w 104"/>
                <a:gd name="T21" fmla="*/ 0 h 55"/>
                <a:gd name="T22" fmla="*/ 0 w 104"/>
                <a:gd name="T23" fmla="*/ 0 h 55"/>
                <a:gd name="T24" fmla="*/ 0 w 104"/>
                <a:gd name="T25" fmla="*/ 0 h 55"/>
                <a:gd name="T26" fmla="*/ 0 w 104"/>
                <a:gd name="T27" fmla="*/ 0 h 55"/>
                <a:gd name="T28" fmla="*/ 0 w 104"/>
                <a:gd name="T29" fmla="*/ 0 h 55"/>
                <a:gd name="T30" fmla="*/ 0 w 104"/>
                <a:gd name="T31" fmla="*/ 0 h 55"/>
                <a:gd name="T32" fmla="*/ 0 w 104"/>
                <a:gd name="T33" fmla="*/ 0 h 55"/>
                <a:gd name="T34" fmla="*/ 0 w 104"/>
                <a:gd name="T35" fmla="*/ 0 h 55"/>
                <a:gd name="T36" fmla="*/ 0 w 104"/>
                <a:gd name="T37" fmla="*/ 0 h 55"/>
                <a:gd name="T38" fmla="*/ 0 w 104"/>
                <a:gd name="T39" fmla="*/ 0 h 55"/>
                <a:gd name="T40" fmla="*/ 0 w 104"/>
                <a:gd name="T41" fmla="*/ 0 h 55"/>
                <a:gd name="T42" fmla="*/ 0 w 104"/>
                <a:gd name="T43" fmla="*/ 0 h 55"/>
                <a:gd name="T44" fmla="*/ 0 w 104"/>
                <a:gd name="T45" fmla="*/ 0 h 55"/>
                <a:gd name="T46" fmla="*/ 0 w 104"/>
                <a:gd name="T47" fmla="*/ 0 h 55"/>
                <a:gd name="T48" fmla="*/ 0 w 104"/>
                <a:gd name="T49" fmla="*/ 0 h 55"/>
                <a:gd name="T50" fmla="*/ 0 w 104"/>
                <a:gd name="T51" fmla="*/ 0 h 55"/>
                <a:gd name="T52" fmla="*/ 0 w 104"/>
                <a:gd name="T53" fmla="*/ 0 h 55"/>
                <a:gd name="T54" fmla="*/ 0 w 104"/>
                <a:gd name="T55" fmla="*/ 0 h 55"/>
                <a:gd name="T56" fmla="*/ 0 w 104"/>
                <a:gd name="T57" fmla="*/ 0 h 5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04" h="55">
                  <a:moveTo>
                    <a:pt x="104" y="14"/>
                  </a:moveTo>
                  <a:lnTo>
                    <a:pt x="93" y="20"/>
                  </a:lnTo>
                  <a:lnTo>
                    <a:pt x="83" y="24"/>
                  </a:lnTo>
                  <a:lnTo>
                    <a:pt x="73" y="29"/>
                  </a:lnTo>
                  <a:lnTo>
                    <a:pt x="62" y="32"/>
                  </a:lnTo>
                  <a:lnTo>
                    <a:pt x="52" y="37"/>
                  </a:lnTo>
                  <a:lnTo>
                    <a:pt x="42" y="41"/>
                  </a:lnTo>
                  <a:lnTo>
                    <a:pt x="31" y="47"/>
                  </a:lnTo>
                  <a:lnTo>
                    <a:pt x="22" y="53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7" y="55"/>
                  </a:lnTo>
                  <a:lnTo>
                    <a:pt x="2" y="53"/>
                  </a:lnTo>
                  <a:lnTo>
                    <a:pt x="0" y="51"/>
                  </a:lnTo>
                  <a:lnTo>
                    <a:pt x="0" y="47"/>
                  </a:lnTo>
                  <a:lnTo>
                    <a:pt x="1" y="45"/>
                  </a:lnTo>
                  <a:lnTo>
                    <a:pt x="2" y="41"/>
                  </a:lnTo>
                  <a:lnTo>
                    <a:pt x="10" y="32"/>
                  </a:lnTo>
                  <a:lnTo>
                    <a:pt x="20" y="24"/>
                  </a:lnTo>
                  <a:lnTo>
                    <a:pt x="29" y="16"/>
                  </a:lnTo>
                  <a:lnTo>
                    <a:pt x="38" y="9"/>
                  </a:lnTo>
                  <a:lnTo>
                    <a:pt x="48" y="5"/>
                  </a:lnTo>
                  <a:lnTo>
                    <a:pt x="59" y="1"/>
                  </a:lnTo>
                  <a:lnTo>
                    <a:pt x="70" y="0"/>
                  </a:lnTo>
                  <a:lnTo>
                    <a:pt x="83" y="1"/>
                  </a:lnTo>
                  <a:lnTo>
                    <a:pt x="89" y="3"/>
                  </a:lnTo>
                  <a:lnTo>
                    <a:pt x="93" y="7"/>
                  </a:lnTo>
                  <a:lnTo>
                    <a:pt x="99" y="10"/>
                  </a:lnTo>
                  <a:lnTo>
                    <a:pt x="104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34" name="Freeform 1223"/>
            <p:cNvSpPr>
              <a:spLocks/>
            </p:cNvSpPr>
            <p:nvPr/>
          </p:nvSpPr>
          <p:spPr bwMode="auto">
            <a:xfrm>
              <a:off x="1802" y="1177"/>
              <a:ext cx="14" cy="21"/>
            </a:xfrm>
            <a:custGeom>
              <a:avLst/>
              <a:gdLst>
                <a:gd name="T0" fmla="*/ 0 w 52"/>
                <a:gd name="T1" fmla="*/ 0 h 63"/>
                <a:gd name="T2" fmla="*/ 0 w 52"/>
                <a:gd name="T3" fmla="*/ 0 h 63"/>
                <a:gd name="T4" fmla="*/ 0 w 52"/>
                <a:gd name="T5" fmla="*/ 0 h 63"/>
                <a:gd name="T6" fmla="*/ 0 w 52"/>
                <a:gd name="T7" fmla="*/ 0 h 63"/>
                <a:gd name="T8" fmla="*/ 0 w 52"/>
                <a:gd name="T9" fmla="*/ 0 h 63"/>
                <a:gd name="T10" fmla="*/ 0 w 52"/>
                <a:gd name="T11" fmla="*/ 0 h 63"/>
                <a:gd name="T12" fmla="*/ 0 w 52"/>
                <a:gd name="T13" fmla="*/ 0 h 63"/>
                <a:gd name="T14" fmla="*/ 0 w 52"/>
                <a:gd name="T15" fmla="*/ 0 h 63"/>
                <a:gd name="T16" fmla="*/ 0 w 52"/>
                <a:gd name="T17" fmla="*/ 0 h 63"/>
                <a:gd name="T18" fmla="*/ 0 w 52"/>
                <a:gd name="T19" fmla="*/ 0 h 63"/>
                <a:gd name="T20" fmla="*/ 0 w 52"/>
                <a:gd name="T21" fmla="*/ 0 h 63"/>
                <a:gd name="T22" fmla="*/ 0 w 52"/>
                <a:gd name="T23" fmla="*/ 0 h 63"/>
                <a:gd name="T24" fmla="*/ 0 w 52"/>
                <a:gd name="T25" fmla="*/ 0 h 63"/>
                <a:gd name="T26" fmla="*/ 0 w 52"/>
                <a:gd name="T27" fmla="*/ 0 h 63"/>
                <a:gd name="T28" fmla="*/ 0 w 52"/>
                <a:gd name="T29" fmla="*/ 0 h 63"/>
                <a:gd name="T30" fmla="*/ 0 w 52"/>
                <a:gd name="T31" fmla="*/ 0 h 63"/>
                <a:gd name="T32" fmla="*/ 0 w 52"/>
                <a:gd name="T33" fmla="*/ 0 h 63"/>
                <a:gd name="T34" fmla="*/ 0 w 52"/>
                <a:gd name="T35" fmla="*/ 0 h 63"/>
                <a:gd name="T36" fmla="*/ 0 w 52"/>
                <a:gd name="T37" fmla="*/ 0 h 63"/>
                <a:gd name="T38" fmla="*/ 0 w 52"/>
                <a:gd name="T39" fmla="*/ 0 h 63"/>
                <a:gd name="T40" fmla="*/ 0 w 52"/>
                <a:gd name="T41" fmla="*/ 0 h 6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2" h="63">
                  <a:moveTo>
                    <a:pt x="52" y="14"/>
                  </a:moveTo>
                  <a:lnTo>
                    <a:pt x="51" y="26"/>
                  </a:lnTo>
                  <a:lnTo>
                    <a:pt x="45" y="38"/>
                  </a:lnTo>
                  <a:lnTo>
                    <a:pt x="37" y="48"/>
                  </a:lnTo>
                  <a:lnTo>
                    <a:pt x="28" y="56"/>
                  </a:lnTo>
                  <a:lnTo>
                    <a:pt x="22" y="60"/>
                  </a:lnTo>
                  <a:lnTo>
                    <a:pt x="17" y="62"/>
                  </a:lnTo>
                  <a:lnTo>
                    <a:pt x="11" y="63"/>
                  </a:lnTo>
                  <a:lnTo>
                    <a:pt x="6" y="62"/>
                  </a:lnTo>
                  <a:lnTo>
                    <a:pt x="1" y="58"/>
                  </a:lnTo>
                  <a:lnTo>
                    <a:pt x="0" y="52"/>
                  </a:lnTo>
                  <a:lnTo>
                    <a:pt x="1" y="45"/>
                  </a:lnTo>
                  <a:lnTo>
                    <a:pt x="1" y="38"/>
                  </a:lnTo>
                  <a:lnTo>
                    <a:pt x="6" y="26"/>
                  </a:lnTo>
                  <a:lnTo>
                    <a:pt x="14" y="17"/>
                  </a:lnTo>
                  <a:lnTo>
                    <a:pt x="23" y="8"/>
                  </a:lnTo>
                  <a:lnTo>
                    <a:pt x="33" y="0"/>
                  </a:lnTo>
                  <a:lnTo>
                    <a:pt x="38" y="3"/>
                  </a:lnTo>
                  <a:lnTo>
                    <a:pt x="43" y="6"/>
                  </a:lnTo>
                  <a:lnTo>
                    <a:pt x="48" y="9"/>
                  </a:lnTo>
                  <a:lnTo>
                    <a:pt x="52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35" name="Freeform 1224"/>
            <p:cNvSpPr>
              <a:spLocks/>
            </p:cNvSpPr>
            <p:nvPr/>
          </p:nvSpPr>
          <p:spPr bwMode="auto">
            <a:xfrm>
              <a:off x="1750" y="1178"/>
              <a:ext cx="10" cy="14"/>
            </a:xfrm>
            <a:custGeom>
              <a:avLst/>
              <a:gdLst>
                <a:gd name="T0" fmla="*/ 0 w 36"/>
                <a:gd name="T1" fmla="*/ 0 h 42"/>
                <a:gd name="T2" fmla="*/ 0 w 36"/>
                <a:gd name="T3" fmla="*/ 0 h 42"/>
                <a:gd name="T4" fmla="*/ 0 w 36"/>
                <a:gd name="T5" fmla="*/ 0 h 42"/>
                <a:gd name="T6" fmla="*/ 0 w 36"/>
                <a:gd name="T7" fmla="*/ 0 h 42"/>
                <a:gd name="T8" fmla="*/ 0 w 36"/>
                <a:gd name="T9" fmla="*/ 0 h 42"/>
                <a:gd name="T10" fmla="*/ 0 w 36"/>
                <a:gd name="T11" fmla="*/ 0 h 42"/>
                <a:gd name="T12" fmla="*/ 0 w 36"/>
                <a:gd name="T13" fmla="*/ 0 h 42"/>
                <a:gd name="T14" fmla="*/ 0 w 36"/>
                <a:gd name="T15" fmla="*/ 0 h 42"/>
                <a:gd name="T16" fmla="*/ 0 w 36"/>
                <a:gd name="T17" fmla="*/ 0 h 42"/>
                <a:gd name="T18" fmla="*/ 0 w 36"/>
                <a:gd name="T19" fmla="*/ 0 h 42"/>
                <a:gd name="T20" fmla="*/ 0 w 36"/>
                <a:gd name="T21" fmla="*/ 0 h 42"/>
                <a:gd name="T22" fmla="*/ 0 w 36"/>
                <a:gd name="T23" fmla="*/ 0 h 42"/>
                <a:gd name="T24" fmla="*/ 0 w 36"/>
                <a:gd name="T25" fmla="*/ 0 h 42"/>
                <a:gd name="T26" fmla="*/ 0 w 36"/>
                <a:gd name="T27" fmla="*/ 0 h 42"/>
                <a:gd name="T28" fmla="*/ 0 w 36"/>
                <a:gd name="T29" fmla="*/ 0 h 42"/>
                <a:gd name="T30" fmla="*/ 0 w 36"/>
                <a:gd name="T31" fmla="*/ 0 h 42"/>
                <a:gd name="T32" fmla="*/ 0 w 36"/>
                <a:gd name="T33" fmla="*/ 0 h 42"/>
                <a:gd name="T34" fmla="*/ 0 w 36"/>
                <a:gd name="T35" fmla="*/ 0 h 42"/>
                <a:gd name="T36" fmla="*/ 0 w 36"/>
                <a:gd name="T37" fmla="*/ 0 h 42"/>
                <a:gd name="T38" fmla="*/ 0 w 36"/>
                <a:gd name="T39" fmla="*/ 0 h 42"/>
                <a:gd name="T40" fmla="*/ 0 w 36"/>
                <a:gd name="T41" fmla="*/ 0 h 42"/>
                <a:gd name="T42" fmla="*/ 0 w 36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6" h="42">
                  <a:moveTo>
                    <a:pt x="33" y="20"/>
                  </a:moveTo>
                  <a:lnTo>
                    <a:pt x="36" y="29"/>
                  </a:lnTo>
                  <a:lnTo>
                    <a:pt x="31" y="33"/>
                  </a:lnTo>
                  <a:lnTo>
                    <a:pt x="26" y="35"/>
                  </a:lnTo>
                  <a:lnTo>
                    <a:pt x="20" y="38"/>
                  </a:lnTo>
                  <a:lnTo>
                    <a:pt x="16" y="42"/>
                  </a:lnTo>
                  <a:lnTo>
                    <a:pt x="16" y="41"/>
                  </a:lnTo>
                  <a:lnTo>
                    <a:pt x="16" y="39"/>
                  </a:lnTo>
                  <a:lnTo>
                    <a:pt x="16" y="38"/>
                  </a:lnTo>
                  <a:lnTo>
                    <a:pt x="16" y="37"/>
                  </a:lnTo>
                  <a:lnTo>
                    <a:pt x="11" y="36"/>
                  </a:lnTo>
                  <a:lnTo>
                    <a:pt x="8" y="37"/>
                  </a:lnTo>
                  <a:lnTo>
                    <a:pt x="4" y="38"/>
                  </a:lnTo>
                  <a:lnTo>
                    <a:pt x="1" y="39"/>
                  </a:lnTo>
                  <a:lnTo>
                    <a:pt x="0" y="29"/>
                  </a:lnTo>
                  <a:lnTo>
                    <a:pt x="0" y="20"/>
                  </a:lnTo>
                  <a:lnTo>
                    <a:pt x="1" y="10"/>
                  </a:lnTo>
                  <a:lnTo>
                    <a:pt x="3" y="0"/>
                  </a:lnTo>
                  <a:lnTo>
                    <a:pt x="11" y="3"/>
                  </a:lnTo>
                  <a:lnTo>
                    <a:pt x="20" y="6"/>
                  </a:lnTo>
                  <a:lnTo>
                    <a:pt x="27" y="12"/>
                  </a:lnTo>
                  <a:lnTo>
                    <a:pt x="33" y="20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36" name="Freeform 1225"/>
            <p:cNvSpPr>
              <a:spLocks/>
            </p:cNvSpPr>
            <p:nvPr/>
          </p:nvSpPr>
          <p:spPr bwMode="auto">
            <a:xfrm>
              <a:off x="1683" y="1181"/>
              <a:ext cx="12" cy="13"/>
            </a:xfrm>
            <a:custGeom>
              <a:avLst/>
              <a:gdLst>
                <a:gd name="T0" fmla="*/ 0 w 45"/>
                <a:gd name="T1" fmla="*/ 0 h 41"/>
                <a:gd name="T2" fmla="*/ 0 w 45"/>
                <a:gd name="T3" fmla="*/ 0 h 41"/>
                <a:gd name="T4" fmla="*/ 0 w 45"/>
                <a:gd name="T5" fmla="*/ 0 h 41"/>
                <a:gd name="T6" fmla="*/ 0 w 45"/>
                <a:gd name="T7" fmla="*/ 0 h 41"/>
                <a:gd name="T8" fmla="*/ 0 w 45"/>
                <a:gd name="T9" fmla="*/ 0 h 41"/>
                <a:gd name="T10" fmla="*/ 0 w 45"/>
                <a:gd name="T11" fmla="*/ 0 h 41"/>
                <a:gd name="T12" fmla="*/ 0 w 45"/>
                <a:gd name="T13" fmla="*/ 0 h 41"/>
                <a:gd name="T14" fmla="*/ 0 w 45"/>
                <a:gd name="T15" fmla="*/ 0 h 41"/>
                <a:gd name="T16" fmla="*/ 0 w 45"/>
                <a:gd name="T17" fmla="*/ 0 h 41"/>
                <a:gd name="T18" fmla="*/ 0 w 45"/>
                <a:gd name="T19" fmla="*/ 0 h 41"/>
                <a:gd name="T20" fmla="*/ 0 w 45"/>
                <a:gd name="T21" fmla="*/ 0 h 41"/>
                <a:gd name="T22" fmla="*/ 0 w 45"/>
                <a:gd name="T23" fmla="*/ 0 h 41"/>
                <a:gd name="T24" fmla="*/ 0 w 45"/>
                <a:gd name="T25" fmla="*/ 0 h 41"/>
                <a:gd name="T26" fmla="*/ 0 w 45"/>
                <a:gd name="T27" fmla="*/ 0 h 41"/>
                <a:gd name="T28" fmla="*/ 0 w 45"/>
                <a:gd name="T29" fmla="*/ 0 h 41"/>
                <a:gd name="T30" fmla="*/ 0 w 45"/>
                <a:gd name="T31" fmla="*/ 0 h 41"/>
                <a:gd name="T32" fmla="*/ 0 w 45"/>
                <a:gd name="T33" fmla="*/ 0 h 41"/>
                <a:gd name="T34" fmla="*/ 0 w 45"/>
                <a:gd name="T35" fmla="*/ 0 h 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" h="41">
                  <a:moveTo>
                    <a:pt x="45" y="12"/>
                  </a:moveTo>
                  <a:lnTo>
                    <a:pt x="45" y="19"/>
                  </a:lnTo>
                  <a:lnTo>
                    <a:pt x="43" y="25"/>
                  </a:lnTo>
                  <a:lnTo>
                    <a:pt x="38" y="29"/>
                  </a:lnTo>
                  <a:lnTo>
                    <a:pt x="32" y="34"/>
                  </a:lnTo>
                  <a:lnTo>
                    <a:pt x="27" y="37"/>
                  </a:lnTo>
                  <a:lnTo>
                    <a:pt x="20" y="40"/>
                  </a:lnTo>
                  <a:lnTo>
                    <a:pt x="13" y="41"/>
                  </a:lnTo>
                  <a:lnTo>
                    <a:pt x="5" y="40"/>
                  </a:lnTo>
                  <a:lnTo>
                    <a:pt x="0" y="35"/>
                  </a:lnTo>
                  <a:lnTo>
                    <a:pt x="1" y="28"/>
                  </a:lnTo>
                  <a:lnTo>
                    <a:pt x="2" y="22"/>
                  </a:lnTo>
                  <a:lnTo>
                    <a:pt x="5" y="16"/>
                  </a:lnTo>
                  <a:lnTo>
                    <a:pt x="16" y="0"/>
                  </a:lnTo>
                  <a:lnTo>
                    <a:pt x="24" y="3"/>
                  </a:lnTo>
                  <a:lnTo>
                    <a:pt x="31" y="5"/>
                  </a:lnTo>
                  <a:lnTo>
                    <a:pt x="38" y="7"/>
                  </a:lnTo>
                  <a:lnTo>
                    <a:pt x="45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37" name="Freeform 1226"/>
            <p:cNvSpPr>
              <a:spLocks/>
            </p:cNvSpPr>
            <p:nvPr/>
          </p:nvSpPr>
          <p:spPr bwMode="auto">
            <a:xfrm>
              <a:off x="1831" y="1188"/>
              <a:ext cx="8" cy="8"/>
            </a:xfrm>
            <a:custGeom>
              <a:avLst/>
              <a:gdLst>
                <a:gd name="T0" fmla="*/ 0 w 31"/>
                <a:gd name="T1" fmla="*/ 0 h 27"/>
                <a:gd name="T2" fmla="*/ 0 w 31"/>
                <a:gd name="T3" fmla="*/ 0 h 27"/>
                <a:gd name="T4" fmla="*/ 0 w 31"/>
                <a:gd name="T5" fmla="*/ 0 h 27"/>
                <a:gd name="T6" fmla="*/ 0 w 31"/>
                <a:gd name="T7" fmla="*/ 0 h 27"/>
                <a:gd name="T8" fmla="*/ 0 w 31"/>
                <a:gd name="T9" fmla="*/ 0 h 27"/>
                <a:gd name="T10" fmla="*/ 0 w 31"/>
                <a:gd name="T11" fmla="*/ 0 h 27"/>
                <a:gd name="T12" fmla="*/ 0 w 31"/>
                <a:gd name="T13" fmla="*/ 0 h 27"/>
                <a:gd name="T14" fmla="*/ 0 w 31"/>
                <a:gd name="T15" fmla="*/ 0 h 27"/>
                <a:gd name="T16" fmla="*/ 0 w 31"/>
                <a:gd name="T17" fmla="*/ 0 h 27"/>
                <a:gd name="T18" fmla="*/ 0 w 31"/>
                <a:gd name="T19" fmla="*/ 0 h 27"/>
                <a:gd name="T20" fmla="*/ 0 w 31"/>
                <a:gd name="T21" fmla="*/ 0 h 27"/>
                <a:gd name="T22" fmla="*/ 0 w 31"/>
                <a:gd name="T23" fmla="*/ 0 h 27"/>
                <a:gd name="T24" fmla="*/ 0 w 31"/>
                <a:gd name="T25" fmla="*/ 0 h 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27">
                  <a:moveTo>
                    <a:pt x="31" y="15"/>
                  </a:moveTo>
                  <a:lnTo>
                    <a:pt x="31" y="21"/>
                  </a:lnTo>
                  <a:lnTo>
                    <a:pt x="29" y="23"/>
                  </a:lnTo>
                  <a:lnTo>
                    <a:pt x="24" y="24"/>
                  </a:lnTo>
                  <a:lnTo>
                    <a:pt x="20" y="27"/>
                  </a:lnTo>
                  <a:lnTo>
                    <a:pt x="11" y="24"/>
                  </a:lnTo>
                  <a:lnTo>
                    <a:pt x="6" y="18"/>
                  </a:lnTo>
                  <a:lnTo>
                    <a:pt x="4" y="8"/>
                  </a:lnTo>
                  <a:lnTo>
                    <a:pt x="0" y="0"/>
                  </a:lnTo>
                  <a:lnTo>
                    <a:pt x="10" y="3"/>
                  </a:lnTo>
                  <a:lnTo>
                    <a:pt x="19" y="4"/>
                  </a:lnTo>
                  <a:lnTo>
                    <a:pt x="27" y="8"/>
                  </a:lnTo>
                  <a:lnTo>
                    <a:pt x="31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38" name="Freeform 1227"/>
            <p:cNvSpPr>
              <a:spLocks/>
            </p:cNvSpPr>
            <p:nvPr/>
          </p:nvSpPr>
          <p:spPr bwMode="auto">
            <a:xfrm>
              <a:off x="1645" y="1190"/>
              <a:ext cx="10" cy="14"/>
            </a:xfrm>
            <a:custGeom>
              <a:avLst/>
              <a:gdLst>
                <a:gd name="T0" fmla="*/ 0 w 36"/>
                <a:gd name="T1" fmla="*/ 0 h 44"/>
                <a:gd name="T2" fmla="*/ 0 w 36"/>
                <a:gd name="T3" fmla="*/ 0 h 44"/>
                <a:gd name="T4" fmla="*/ 0 w 36"/>
                <a:gd name="T5" fmla="*/ 0 h 44"/>
                <a:gd name="T6" fmla="*/ 0 w 36"/>
                <a:gd name="T7" fmla="*/ 0 h 44"/>
                <a:gd name="T8" fmla="*/ 0 w 36"/>
                <a:gd name="T9" fmla="*/ 0 h 44"/>
                <a:gd name="T10" fmla="*/ 0 w 36"/>
                <a:gd name="T11" fmla="*/ 0 h 44"/>
                <a:gd name="T12" fmla="*/ 0 w 36"/>
                <a:gd name="T13" fmla="*/ 0 h 44"/>
                <a:gd name="T14" fmla="*/ 0 w 36"/>
                <a:gd name="T15" fmla="*/ 0 h 44"/>
                <a:gd name="T16" fmla="*/ 0 w 36"/>
                <a:gd name="T17" fmla="*/ 0 h 44"/>
                <a:gd name="T18" fmla="*/ 0 w 36"/>
                <a:gd name="T19" fmla="*/ 0 h 44"/>
                <a:gd name="T20" fmla="*/ 0 w 36"/>
                <a:gd name="T21" fmla="*/ 0 h 44"/>
                <a:gd name="T22" fmla="*/ 0 w 36"/>
                <a:gd name="T23" fmla="*/ 0 h 44"/>
                <a:gd name="T24" fmla="*/ 0 w 36"/>
                <a:gd name="T25" fmla="*/ 0 h 44"/>
                <a:gd name="T26" fmla="*/ 0 w 36"/>
                <a:gd name="T27" fmla="*/ 0 h 44"/>
                <a:gd name="T28" fmla="*/ 0 w 36"/>
                <a:gd name="T29" fmla="*/ 0 h 44"/>
                <a:gd name="T30" fmla="*/ 0 w 36"/>
                <a:gd name="T31" fmla="*/ 0 h 44"/>
                <a:gd name="T32" fmla="*/ 0 w 36"/>
                <a:gd name="T33" fmla="*/ 0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" h="44">
                  <a:moveTo>
                    <a:pt x="34" y="25"/>
                  </a:moveTo>
                  <a:lnTo>
                    <a:pt x="29" y="33"/>
                  </a:lnTo>
                  <a:lnTo>
                    <a:pt x="22" y="39"/>
                  </a:lnTo>
                  <a:lnTo>
                    <a:pt x="14" y="43"/>
                  </a:lnTo>
                  <a:lnTo>
                    <a:pt x="4" y="44"/>
                  </a:lnTo>
                  <a:lnTo>
                    <a:pt x="1" y="40"/>
                  </a:lnTo>
                  <a:lnTo>
                    <a:pt x="0" y="36"/>
                  </a:lnTo>
                  <a:lnTo>
                    <a:pt x="1" y="31"/>
                  </a:lnTo>
                  <a:lnTo>
                    <a:pt x="2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6"/>
                  </a:lnTo>
                  <a:lnTo>
                    <a:pt x="24" y="0"/>
                  </a:lnTo>
                  <a:lnTo>
                    <a:pt x="30" y="5"/>
                  </a:lnTo>
                  <a:lnTo>
                    <a:pt x="34" y="10"/>
                  </a:lnTo>
                  <a:lnTo>
                    <a:pt x="36" y="17"/>
                  </a:lnTo>
                  <a:lnTo>
                    <a:pt x="34" y="2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39" name="Freeform 1228"/>
            <p:cNvSpPr>
              <a:spLocks/>
            </p:cNvSpPr>
            <p:nvPr/>
          </p:nvSpPr>
          <p:spPr bwMode="auto">
            <a:xfrm>
              <a:off x="1785" y="1193"/>
              <a:ext cx="11" cy="11"/>
            </a:xfrm>
            <a:custGeom>
              <a:avLst/>
              <a:gdLst>
                <a:gd name="T0" fmla="*/ 0 w 43"/>
                <a:gd name="T1" fmla="*/ 0 h 34"/>
                <a:gd name="T2" fmla="*/ 0 w 43"/>
                <a:gd name="T3" fmla="*/ 0 h 34"/>
                <a:gd name="T4" fmla="*/ 0 w 43"/>
                <a:gd name="T5" fmla="*/ 0 h 34"/>
                <a:gd name="T6" fmla="*/ 0 w 43"/>
                <a:gd name="T7" fmla="*/ 0 h 34"/>
                <a:gd name="T8" fmla="*/ 0 w 43"/>
                <a:gd name="T9" fmla="*/ 0 h 34"/>
                <a:gd name="T10" fmla="*/ 0 w 43"/>
                <a:gd name="T11" fmla="*/ 0 h 34"/>
                <a:gd name="T12" fmla="*/ 0 w 43"/>
                <a:gd name="T13" fmla="*/ 0 h 34"/>
                <a:gd name="T14" fmla="*/ 0 w 43"/>
                <a:gd name="T15" fmla="*/ 0 h 34"/>
                <a:gd name="T16" fmla="*/ 0 w 43"/>
                <a:gd name="T17" fmla="*/ 0 h 34"/>
                <a:gd name="T18" fmla="*/ 0 w 43"/>
                <a:gd name="T19" fmla="*/ 0 h 34"/>
                <a:gd name="T20" fmla="*/ 0 w 43"/>
                <a:gd name="T21" fmla="*/ 0 h 34"/>
                <a:gd name="T22" fmla="*/ 0 w 43"/>
                <a:gd name="T23" fmla="*/ 0 h 34"/>
                <a:gd name="T24" fmla="*/ 0 w 43"/>
                <a:gd name="T25" fmla="*/ 0 h 34"/>
                <a:gd name="T26" fmla="*/ 0 w 43"/>
                <a:gd name="T27" fmla="*/ 0 h 34"/>
                <a:gd name="T28" fmla="*/ 0 w 43"/>
                <a:gd name="T29" fmla="*/ 0 h 34"/>
                <a:gd name="T30" fmla="*/ 0 w 43"/>
                <a:gd name="T31" fmla="*/ 0 h 34"/>
                <a:gd name="T32" fmla="*/ 0 w 43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34">
                  <a:moveTo>
                    <a:pt x="43" y="29"/>
                  </a:moveTo>
                  <a:lnTo>
                    <a:pt x="38" y="30"/>
                  </a:lnTo>
                  <a:lnTo>
                    <a:pt x="33" y="31"/>
                  </a:lnTo>
                  <a:lnTo>
                    <a:pt x="28" y="33"/>
                  </a:lnTo>
                  <a:lnTo>
                    <a:pt x="22" y="34"/>
                  </a:lnTo>
                  <a:lnTo>
                    <a:pt x="16" y="34"/>
                  </a:lnTo>
                  <a:lnTo>
                    <a:pt x="11" y="34"/>
                  </a:lnTo>
                  <a:lnTo>
                    <a:pt x="6" y="33"/>
                  </a:lnTo>
                  <a:lnTo>
                    <a:pt x="0" y="31"/>
                  </a:lnTo>
                  <a:lnTo>
                    <a:pt x="3" y="25"/>
                  </a:lnTo>
                  <a:lnTo>
                    <a:pt x="7" y="16"/>
                  </a:lnTo>
                  <a:lnTo>
                    <a:pt x="12" y="8"/>
                  </a:lnTo>
                  <a:lnTo>
                    <a:pt x="16" y="0"/>
                  </a:lnTo>
                  <a:lnTo>
                    <a:pt x="24" y="6"/>
                  </a:lnTo>
                  <a:lnTo>
                    <a:pt x="34" y="12"/>
                  </a:lnTo>
                  <a:lnTo>
                    <a:pt x="41" y="20"/>
                  </a:lnTo>
                  <a:lnTo>
                    <a:pt x="43" y="2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40" name="Freeform 1229"/>
            <p:cNvSpPr>
              <a:spLocks/>
            </p:cNvSpPr>
            <p:nvPr/>
          </p:nvSpPr>
          <p:spPr bwMode="auto">
            <a:xfrm>
              <a:off x="1740" y="1194"/>
              <a:ext cx="8" cy="7"/>
            </a:xfrm>
            <a:custGeom>
              <a:avLst/>
              <a:gdLst>
                <a:gd name="T0" fmla="*/ 0 w 28"/>
                <a:gd name="T1" fmla="*/ 0 h 23"/>
                <a:gd name="T2" fmla="*/ 0 w 28"/>
                <a:gd name="T3" fmla="*/ 0 h 23"/>
                <a:gd name="T4" fmla="*/ 0 w 28"/>
                <a:gd name="T5" fmla="*/ 0 h 23"/>
                <a:gd name="T6" fmla="*/ 0 w 28"/>
                <a:gd name="T7" fmla="*/ 0 h 23"/>
                <a:gd name="T8" fmla="*/ 0 w 28"/>
                <a:gd name="T9" fmla="*/ 0 h 23"/>
                <a:gd name="T10" fmla="*/ 0 w 28"/>
                <a:gd name="T11" fmla="*/ 0 h 23"/>
                <a:gd name="T12" fmla="*/ 0 w 28"/>
                <a:gd name="T13" fmla="*/ 0 h 23"/>
                <a:gd name="T14" fmla="*/ 0 w 28"/>
                <a:gd name="T15" fmla="*/ 0 h 23"/>
                <a:gd name="T16" fmla="*/ 0 w 28"/>
                <a:gd name="T17" fmla="*/ 0 h 23"/>
                <a:gd name="T18" fmla="*/ 0 w 28"/>
                <a:gd name="T19" fmla="*/ 0 h 23"/>
                <a:gd name="T20" fmla="*/ 0 w 28"/>
                <a:gd name="T21" fmla="*/ 0 h 23"/>
                <a:gd name="T22" fmla="*/ 0 w 28"/>
                <a:gd name="T23" fmla="*/ 0 h 23"/>
                <a:gd name="T24" fmla="*/ 0 w 28"/>
                <a:gd name="T25" fmla="*/ 0 h 23"/>
                <a:gd name="T26" fmla="*/ 0 w 28"/>
                <a:gd name="T27" fmla="*/ 0 h 23"/>
                <a:gd name="T28" fmla="*/ 0 w 28"/>
                <a:gd name="T29" fmla="*/ 0 h 23"/>
                <a:gd name="T30" fmla="*/ 0 w 28"/>
                <a:gd name="T31" fmla="*/ 0 h 23"/>
                <a:gd name="T32" fmla="*/ 0 w 28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23">
                  <a:moveTo>
                    <a:pt x="27" y="13"/>
                  </a:moveTo>
                  <a:lnTo>
                    <a:pt x="28" y="17"/>
                  </a:lnTo>
                  <a:lnTo>
                    <a:pt x="26" y="19"/>
                  </a:lnTo>
                  <a:lnTo>
                    <a:pt x="23" y="21"/>
                  </a:lnTo>
                  <a:lnTo>
                    <a:pt x="20" y="23"/>
                  </a:lnTo>
                  <a:lnTo>
                    <a:pt x="15" y="23"/>
                  </a:lnTo>
                  <a:lnTo>
                    <a:pt x="9" y="21"/>
                  </a:lnTo>
                  <a:lnTo>
                    <a:pt x="4" y="18"/>
                  </a:lnTo>
                  <a:lnTo>
                    <a:pt x="2" y="13"/>
                  </a:lnTo>
                  <a:lnTo>
                    <a:pt x="2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0"/>
                  </a:lnTo>
                  <a:lnTo>
                    <a:pt x="9" y="0"/>
                  </a:lnTo>
                  <a:lnTo>
                    <a:pt x="16" y="3"/>
                  </a:lnTo>
                  <a:lnTo>
                    <a:pt x="21" y="8"/>
                  </a:lnTo>
                  <a:lnTo>
                    <a:pt x="27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41" name="Freeform 1230"/>
            <p:cNvSpPr>
              <a:spLocks/>
            </p:cNvSpPr>
            <p:nvPr/>
          </p:nvSpPr>
          <p:spPr bwMode="auto">
            <a:xfrm>
              <a:off x="1695" y="1195"/>
              <a:ext cx="12" cy="19"/>
            </a:xfrm>
            <a:custGeom>
              <a:avLst/>
              <a:gdLst>
                <a:gd name="T0" fmla="*/ 0 w 48"/>
                <a:gd name="T1" fmla="*/ 0 h 58"/>
                <a:gd name="T2" fmla="*/ 0 w 48"/>
                <a:gd name="T3" fmla="*/ 0 h 58"/>
                <a:gd name="T4" fmla="*/ 0 w 48"/>
                <a:gd name="T5" fmla="*/ 0 h 58"/>
                <a:gd name="T6" fmla="*/ 0 w 48"/>
                <a:gd name="T7" fmla="*/ 0 h 58"/>
                <a:gd name="T8" fmla="*/ 0 w 48"/>
                <a:gd name="T9" fmla="*/ 0 h 58"/>
                <a:gd name="T10" fmla="*/ 0 w 48"/>
                <a:gd name="T11" fmla="*/ 0 h 58"/>
                <a:gd name="T12" fmla="*/ 0 w 48"/>
                <a:gd name="T13" fmla="*/ 0 h 58"/>
                <a:gd name="T14" fmla="*/ 0 w 48"/>
                <a:gd name="T15" fmla="*/ 0 h 58"/>
                <a:gd name="T16" fmla="*/ 0 w 48"/>
                <a:gd name="T17" fmla="*/ 0 h 58"/>
                <a:gd name="T18" fmla="*/ 0 w 48"/>
                <a:gd name="T19" fmla="*/ 0 h 58"/>
                <a:gd name="T20" fmla="*/ 0 w 48"/>
                <a:gd name="T21" fmla="*/ 0 h 58"/>
                <a:gd name="T22" fmla="*/ 0 w 48"/>
                <a:gd name="T23" fmla="*/ 0 h 58"/>
                <a:gd name="T24" fmla="*/ 0 w 48"/>
                <a:gd name="T25" fmla="*/ 0 h 58"/>
                <a:gd name="T26" fmla="*/ 0 w 48"/>
                <a:gd name="T27" fmla="*/ 0 h 58"/>
                <a:gd name="T28" fmla="*/ 0 w 48"/>
                <a:gd name="T29" fmla="*/ 0 h 58"/>
                <a:gd name="T30" fmla="*/ 0 w 48"/>
                <a:gd name="T31" fmla="*/ 0 h 58"/>
                <a:gd name="T32" fmla="*/ 0 w 48"/>
                <a:gd name="T33" fmla="*/ 0 h 58"/>
                <a:gd name="T34" fmla="*/ 0 w 48"/>
                <a:gd name="T35" fmla="*/ 0 h 58"/>
                <a:gd name="T36" fmla="*/ 0 w 48"/>
                <a:gd name="T37" fmla="*/ 0 h 58"/>
                <a:gd name="T38" fmla="*/ 0 w 48"/>
                <a:gd name="T39" fmla="*/ 0 h 58"/>
                <a:gd name="T40" fmla="*/ 0 w 48"/>
                <a:gd name="T41" fmla="*/ 0 h 5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8" h="58">
                  <a:moveTo>
                    <a:pt x="48" y="17"/>
                  </a:moveTo>
                  <a:lnTo>
                    <a:pt x="46" y="29"/>
                  </a:lnTo>
                  <a:lnTo>
                    <a:pt x="41" y="39"/>
                  </a:lnTo>
                  <a:lnTo>
                    <a:pt x="35" y="49"/>
                  </a:lnTo>
                  <a:lnTo>
                    <a:pt x="28" y="58"/>
                  </a:lnTo>
                  <a:lnTo>
                    <a:pt x="20" y="57"/>
                  </a:lnTo>
                  <a:lnTo>
                    <a:pt x="13" y="55"/>
                  </a:lnTo>
                  <a:lnTo>
                    <a:pt x="5" y="53"/>
                  </a:lnTo>
                  <a:lnTo>
                    <a:pt x="1" y="47"/>
                  </a:lnTo>
                  <a:lnTo>
                    <a:pt x="0" y="35"/>
                  </a:lnTo>
                  <a:lnTo>
                    <a:pt x="0" y="21"/>
                  </a:lnTo>
                  <a:lnTo>
                    <a:pt x="4" y="9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3" y="1"/>
                  </a:lnTo>
                  <a:lnTo>
                    <a:pt x="28" y="2"/>
                  </a:lnTo>
                  <a:lnTo>
                    <a:pt x="33" y="4"/>
                  </a:lnTo>
                  <a:lnTo>
                    <a:pt x="38" y="6"/>
                  </a:lnTo>
                  <a:lnTo>
                    <a:pt x="42" y="9"/>
                  </a:lnTo>
                  <a:lnTo>
                    <a:pt x="46" y="13"/>
                  </a:lnTo>
                  <a:lnTo>
                    <a:pt x="48" y="17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42" name="Freeform 1231"/>
            <p:cNvSpPr>
              <a:spLocks/>
            </p:cNvSpPr>
            <p:nvPr/>
          </p:nvSpPr>
          <p:spPr bwMode="auto">
            <a:xfrm>
              <a:off x="1757" y="1198"/>
              <a:ext cx="6" cy="6"/>
            </a:xfrm>
            <a:custGeom>
              <a:avLst/>
              <a:gdLst>
                <a:gd name="T0" fmla="*/ 0 w 22"/>
                <a:gd name="T1" fmla="*/ 0 h 20"/>
                <a:gd name="T2" fmla="*/ 0 w 22"/>
                <a:gd name="T3" fmla="*/ 0 h 20"/>
                <a:gd name="T4" fmla="*/ 0 w 22"/>
                <a:gd name="T5" fmla="*/ 0 h 20"/>
                <a:gd name="T6" fmla="*/ 0 w 22"/>
                <a:gd name="T7" fmla="*/ 0 h 20"/>
                <a:gd name="T8" fmla="*/ 0 w 22"/>
                <a:gd name="T9" fmla="*/ 0 h 20"/>
                <a:gd name="T10" fmla="*/ 0 w 22"/>
                <a:gd name="T11" fmla="*/ 0 h 20"/>
                <a:gd name="T12" fmla="*/ 0 w 22"/>
                <a:gd name="T13" fmla="*/ 0 h 20"/>
                <a:gd name="T14" fmla="*/ 0 w 22"/>
                <a:gd name="T15" fmla="*/ 0 h 20"/>
                <a:gd name="T16" fmla="*/ 0 w 22"/>
                <a:gd name="T17" fmla="*/ 0 h 20"/>
                <a:gd name="T18" fmla="*/ 0 w 22"/>
                <a:gd name="T19" fmla="*/ 0 h 20"/>
                <a:gd name="T20" fmla="*/ 0 w 22"/>
                <a:gd name="T21" fmla="*/ 0 h 20"/>
                <a:gd name="T22" fmla="*/ 0 w 22"/>
                <a:gd name="T23" fmla="*/ 0 h 20"/>
                <a:gd name="T24" fmla="*/ 0 w 22"/>
                <a:gd name="T25" fmla="*/ 0 h 20"/>
                <a:gd name="T26" fmla="*/ 0 w 22"/>
                <a:gd name="T27" fmla="*/ 0 h 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20">
                  <a:moveTo>
                    <a:pt x="22" y="13"/>
                  </a:moveTo>
                  <a:lnTo>
                    <a:pt x="21" y="16"/>
                  </a:lnTo>
                  <a:lnTo>
                    <a:pt x="17" y="18"/>
                  </a:lnTo>
                  <a:lnTo>
                    <a:pt x="15" y="19"/>
                  </a:lnTo>
                  <a:lnTo>
                    <a:pt x="12" y="20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2" y="0"/>
                  </a:lnTo>
                  <a:lnTo>
                    <a:pt x="8" y="3"/>
                  </a:lnTo>
                  <a:lnTo>
                    <a:pt x="14" y="5"/>
                  </a:lnTo>
                  <a:lnTo>
                    <a:pt x="19" y="8"/>
                  </a:lnTo>
                  <a:lnTo>
                    <a:pt x="22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43" name="Freeform 1232"/>
            <p:cNvSpPr>
              <a:spLocks/>
            </p:cNvSpPr>
            <p:nvPr/>
          </p:nvSpPr>
          <p:spPr bwMode="auto">
            <a:xfrm>
              <a:off x="1811" y="1199"/>
              <a:ext cx="17" cy="10"/>
            </a:xfrm>
            <a:custGeom>
              <a:avLst/>
              <a:gdLst>
                <a:gd name="T0" fmla="*/ 0 w 64"/>
                <a:gd name="T1" fmla="*/ 0 h 31"/>
                <a:gd name="T2" fmla="*/ 0 w 64"/>
                <a:gd name="T3" fmla="*/ 0 h 31"/>
                <a:gd name="T4" fmla="*/ 0 w 64"/>
                <a:gd name="T5" fmla="*/ 0 h 31"/>
                <a:gd name="T6" fmla="*/ 0 w 64"/>
                <a:gd name="T7" fmla="*/ 0 h 31"/>
                <a:gd name="T8" fmla="*/ 0 w 64"/>
                <a:gd name="T9" fmla="*/ 0 h 31"/>
                <a:gd name="T10" fmla="*/ 0 w 64"/>
                <a:gd name="T11" fmla="*/ 0 h 31"/>
                <a:gd name="T12" fmla="*/ 0 w 64"/>
                <a:gd name="T13" fmla="*/ 0 h 31"/>
                <a:gd name="T14" fmla="*/ 0 w 64"/>
                <a:gd name="T15" fmla="*/ 0 h 31"/>
                <a:gd name="T16" fmla="*/ 0 w 64"/>
                <a:gd name="T17" fmla="*/ 0 h 31"/>
                <a:gd name="T18" fmla="*/ 0 w 64"/>
                <a:gd name="T19" fmla="*/ 0 h 31"/>
                <a:gd name="T20" fmla="*/ 0 w 64"/>
                <a:gd name="T21" fmla="*/ 0 h 31"/>
                <a:gd name="T22" fmla="*/ 0 w 64"/>
                <a:gd name="T23" fmla="*/ 0 h 31"/>
                <a:gd name="T24" fmla="*/ 0 w 64"/>
                <a:gd name="T25" fmla="*/ 0 h 31"/>
                <a:gd name="T26" fmla="*/ 0 w 64"/>
                <a:gd name="T27" fmla="*/ 0 h 31"/>
                <a:gd name="T28" fmla="*/ 0 w 64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4" h="31">
                  <a:moveTo>
                    <a:pt x="64" y="12"/>
                  </a:moveTo>
                  <a:lnTo>
                    <a:pt x="61" y="16"/>
                  </a:lnTo>
                  <a:lnTo>
                    <a:pt x="59" y="19"/>
                  </a:lnTo>
                  <a:lnTo>
                    <a:pt x="55" y="20"/>
                  </a:lnTo>
                  <a:lnTo>
                    <a:pt x="51" y="23"/>
                  </a:lnTo>
                  <a:lnTo>
                    <a:pt x="12" y="31"/>
                  </a:lnTo>
                  <a:lnTo>
                    <a:pt x="0" y="11"/>
                  </a:lnTo>
                  <a:lnTo>
                    <a:pt x="8" y="9"/>
                  </a:lnTo>
                  <a:lnTo>
                    <a:pt x="17" y="5"/>
                  </a:lnTo>
                  <a:lnTo>
                    <a:pt x="25" y="2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8" y="4"/>
                  </a:lnTo>
                  <a:lnTo>
                    <a:pt x="64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44" name="Freeform 1233"/>
            <p:cNvSpPr>
              <a:spLocks/>
            </p:cNvSpPr>
            <p:nvPr/>
          </p:nvSpPr>
          <p:spPr bwMode="auto">
            <a:xfrm>
              <a:off x="1722" y="1200"/>
              <a:ext cx="9" cy="14"/>
            </a:xfrm>
            <a:custGeom>
              <a:avLst/>
              <a:gdLst>
                <a:gd name="T0" fmla="*/ 0 w 36"/>
                <a:gd name="T1" fmla="*/ 0 h 39"/>
                <a:gd name="T2" fmla="*/ 0 w 36"/>
                <a:gd name="T3" fmla="*/ 0 h 39"/>
                <a:gd name="T4" fmla="*/ 0 w 36"/>
                <a:gd name="T5" fmla="*/ 0 h 39"/>
                <a:gd name="T6" fmla="*/ 0 w 36"/>
                <a:gd name="T7" fmla="*/ 0 h 39"/>
                <a:gd name="T8" fmla="*/ 0 w 36"/>
                <a:gd name="T9" fmla="*/ 0 h 39"/>
                <a:gd name="T10" fmla="*/ 0 w 36"/>
                <a:gd name="T11" fmla="*/ 0 h 39"/>
                <a:gd name="T12" fmla="*/ 0 w 36"/>
                <a:gd name="T13" fmla="*/ 0 h 39"/>
                <a:gd name="T14" fmla="*/ 0 w 36"/>
                <a:gd name="T15" fmla="*/ 0 h 39"/>
                <a:gd name="T16" fmla="*/ 0 w 36"/>
                <a:gd name="T17" fmla="*/ 0 h 39"/>
                <a:gd name="T18" fmla="*/ 0 w 36"/>
                <a:gd name="T19" fmla="*/ 0 h 39"/>
                <a:gd name="T20" fmla="*/ 0 w 36"/>
                <a:gd name="T21" fmla="*/ 0 h 39"/>
                <a:gd name="T22" fmla="*/ 0 w 36"/>
                <a:gd name="T23" fmla="*/ 0 h 39"/>
                <a:gd name="T24" fmla="*/ 0 w 36"/>
                <a:gd name="T25" fmla="*/ 0 h 39"/>
                <a:gd name="T26" fmla="*/ 0 w 36"/>
                <a:gd name="T27" fmla="*/ 0 h 39"/>
                <a:gd name="T28" fmla="*/ 0 w 36"/>
                <a:gd name="T29" fmla="*/ 0 h 39"/>
                <a:gd name="T30" fmla="*/ 0 w 36"/>
                <a:gd name="T31" fmla="*/ 0 h 39"/>
                <a:gd name="T32" fmla="*/ 0 w 36"/>
                <a:gd name="T33" fmla="*/ 0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" h="39">
                  <a:moveTo>
                    <a:pt x="36" y="19"/>
                  </a:moveTo>
                  <a:lnTo>
                    <a:pt x="36" y="24"/>
                  </a:lnTo>
                  <a:lnTo>
                    <a:pt x="34" y="29"/>
                  </a:lnTo>
                  <a:lnTo>
                    <a:pt x="29" y="34"/>
                  </a:lnTo>
                  <a:lnTo>
                    <a:pt x="24" y="36"/>
                  </a:lnTo>
                  <a:lnTo>
                    <a:pt x="19" y="37"/>
                  </a:lnTo>
                  <a:lnTo>
                    <a:pt x="13" y="38"/>
                  </a:lnTo>
                  <a:lnTo>
                    <a:pt x="6" y="39"/>
                  </a:lnTo>
                  <a:lnTo>
                    <a:pt x="0" y="38"/>
                  </a:lnTo>
                  <a:lnTo>
                    <a:pt x="1" y="28"/>
                  </a:lnTo>
                  <a:lnTo>
                    <a:pt x="4" y="19"/>
                  </a:lnTo>
                  <a:lnTo>
                    <a:pt x="6" y="9"/>
                  </a:lnTo>
                  <a:lnTo>
                    <a:pt x="9" y="0"/>
                  </a:lnTo>
                  <a:lnTo>
                    <a:pt x="18" y="3"/>
                  </a:lnTo>
                  <a:lnTo>
                    <a:pt x="24" y="6"/>
                  </a:lnTo>
                  <a:lnTo>
                    <a:pt x="31" y="12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45" name="Freeform 1234"/>
            <p:cNvSpPr>
              <a:spLocks/>
            </p:cNvSpPr>
            <p:nvPr/>
          </p:nvSpPr>
          <p:spPr bwMode="auto">
            <a:xfrm>
              <a:off x="1850" y="1201"/>
              <a:ext cx="17" cy="7"/>
            </a:xfrm>
            <a:custGeom>
              <a:avLst/>
              <a:gdLst>
                <a:gd name="T0" fmla="*/ 0 w 65"/>
                <a:gd name="T1" fmla="*/ 0 h 21"/>
                <a:gd name="T2" fmla="*/ 0 w 65"/>
                <a:gd name="T3" fmla="*/ 0 h 21"/>
                <a:gd name="T4" fmla="*/ 0 w 65"/>
                <a:gd name="T5" fmla="*/ 0 h 21"/>
                <a:gd name="T6" fmla="*/ 0 w 65"/>
                <a:gd name="T7" fmla="*/ 0 h 21"/>
                <a:gd name="T8" fmla="*/ 0 w 65"/>
                <a:gd name="T9" fmla="*/ 0 h 21"/>
                <a:gd name="T10" fmla="*/ 0 w 65"/>
                <a:gd name="T11" fmla="*/ 0 h 21"/>
                <a:gd name="T12" fmla="*/ 0 w 65"/>
                <a:gd name="T13" fmla="*/ 0 h 21"/>
                <a:gd name="T14" fmla="*/ 0 w 65"/>
                <a:gd name="T15" fmla="*/ 0 h 21"/>
                <a:gd name="T16" fmla="*/ 0 w 65"/>
                <a:gd name="T17" fmla="*/ 0 h 21"/>
                <a:gd name="T18" fmla="*/ 0 w 65"/>
                <a:gd name="T19" fmla="*/ 0 h 21"/>
                <a:gd name="T20" fmla="*/ 0 w 65"/>
                <a:gd name="T21" fmla="*/ 0 h 21"/>
                <a:gd name="T22" fmla="*/ 0 w 65"/>
                <a:gd name="T23" fmla="*/ 0 h 21"/>
                <a:gd name="T24" fmla="*/ 0 w 65"/>
                <a:gd name="T25" fmla="*/ 0 h 21"/>
                <a:gd name="T26" fmla="*/ 0 w 65"/>
                <a:gd name="T27" fmla="*/ 0 h 21"/>
                <a:gd name="T28" fmla="*/ 0 w 65"/>
                <a:gd name="T29" fmla="*/ 0 h 21"/>
                <a:gd name="T30" fmla="*/ 0 w 65"/>
                <a:gd name="T31" fmla="*/ 0 h 21"/>
                <a:gd name="T32" fmla="*/ 0 w 65"/>
                <a:gd name="T33" fmla="*/ 0 h 21"/>
                <a:gd name="T34" fmla="*/ 0 w 65"/>
                <a:gd name="T35" fmla="*/ 0 h 21"/>
                <a:gd name="T36" fmla="*/ 0 w 65"/>
                <a:gd name="T37" fmla="*/ 0 h 21"/>
                <a:gd name="T38" fmla="*/ 0 w 65"/>
                <a:gd name="T39" fmla="*/ 0 h 21"/>
                <a:gd name="T40" fmla="*/ 0 w 65"/>
                <a:gd name="T41" fmla="*/ 0 h 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5" h="21">
                  <a:moveTo>
                    <a:pt x="65" y="2"/>
                  </a:moveTo>
                  <a:lnTo>
                    <a:pt x="60" y="10"/>
                  </a:lnTo>
                  <a:lnTo>
                    <a:pt x="52" y="16"/>
                  </a:lnTo>
                  <a:lnTo>
                    <a:pt x="42" y="19"/>
                  </a:lnTo>
                  <a:lnTo>
                    <a:pt x="33" y="21"/>
                  </a:lnTo>
                  <a:lnTo>
                    <a:pt x="24" y="21"/>
                  </a:lnTo>
                  <a:lnTo>
                    <a:pt x="15" y="19"/>
                  </a:lnTo>
                  <a:lnTo>
                    <a:pt x="7" y="17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11" y="9"/>
                  </a:lnTo>
                  <a:lnTo>
                    <a:pt x="18" y="8"/>
                  </a:lnTo>
                  <a:lnTo>
                    <a:pt x="24" y="5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5" y="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46" name="Freeform 1235"/>
            <p:cNvSpPr>
              <a:spLocks/>
            </p:cNvSpPr>
            <p:nvPr/>
          </p:nvSpPr>
          <p:spPr bwMode="auto">
            <a:xfrm>
              <a:off x="1827" y="1203"/>
              <a:ext cx="14" cy="20"/>
            </a:xfrm>
            <a:custGeom>
              <a:avLst/>
              <a:gdLst>
                <a:gd name="T0" fmla="*/ 0 w 55"/>
                <a:gd name="T1" fmla="*/ 0 h 60"/>
                <a:gd name="T2" fmla="*/ 0 w 55"/>
                <a:gd name="T3" fmla="*/ 0 h 60"/>
                <a:gd name="T4" fmla="*/ 0 w 55"/>
                <a:gd name="T5" fmla="*/ 0 h 60"/>
                <a:gd name="T6" fmla="*/ 0 w 55"/>
                <a:gd name="T7" fmla="*/ 0 h 60"/>
                <a:gd name="T8" fmla="*/ 0 w 55"/>
                <a:gd name="T9" fmla="*/ 0 h 60"/>
                <a:gd name="T10" fmla="*/ 0 w 55"/>
                <a:gd name="T11" fmla="*/ 0 h 60"/>
                <a:gd name="T12" fmla="*/ 0 w 55"/>
                <a:gd name="T13" fmla="*/ 0 h 60"/>
                <a:gd name="T14" fmla="*/ 0 w 55"/>
                <a:gd name="T15" fmla="*/ 0 h 60"/>
                <a:gd name="T16" fmla="*/ 0 w 55"/>
                <a:gd name="T17" fmla="*/ 0 h 60"/>
                <a:gd name="T18" fmla="*/ 0 w 55"/>
                <a:gd name="T19" fmla="*/ 0 h 60"/>
                <a:gd name="T20" fmla="*/ 0 w 55"/>
                <a:gd name="T21" fmla="*/ 0 h 60"/>
                <a:gd name="T22" fmla="*/ 0 w 55"/>
                <a:gd name="T23" fmla="*/ 0 h 60"/>
                <a:gd name="T24" fmla="*/ 0 w 55"/>
                <a:gd name="T25" fmla="*/ 0 h 60"/>
                <a:gd name="T26" fmla="*/ 0 w 55"/>
                <a:gd name="T27" fmla="*/ 0 h 60"/>
                <a:gd name="T28" fmla="*/ 0 w 55"/>
                <a:gd name="T29" fmla="*/ 0 h 60"/>
                <a:gd name="T30" fmla="*/ 0 w 55"/>
                <a:gd name="T31" fmla="*/ 0 h 60"/>
                <a:gd name="T32" fmla="*/ 0 w 55"/>
                <a:gd name="T33" fmla="*/ 0 h 60"/>
                <a:gd name="T34" fmla="*/ 0 w 55"/>
                <a:gd name="T35" fmla="*/ 0 h 60"/>
                <a:gd name="T36" fmla="*/ 0 w 55"/>
                <a:gd name="T37" fmla="*/ 0 h 60"/>
                <a:gd name="T38" fmla="*/ 0 w 55"/>
                <a:gd name="T39" fmla="*/ 0 h 60"/>
                <a:gd name="T40" fmla="*/ 0 w 55"/>
                <a:gd name="T41" fmla="*/ 0 h 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5" h="60">
                  <a:moveTo>
                    <a:pt x="55" y="23"/>
                  </a:moveTo>
                  <a:lnTo>
                    <a:pt x="53" y="31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8" y="49"/>
                  </a:lnTo>
                  <a:lnTo>
                    <a:pt x="32" y="52"/>
                  </a:lnTo>
                  <a:lnTo>
                    <a:pt x="25" y="54"/>
                  </a:lnTo>
                  <a:lnTo>
                    <a:pt x="18" y="58"/>
                  </a:lnTo>
                  <a:lnTo>
                    <a:pt x="11" y="60"/>
                  </a:lnTo>
                  <a:lnTo>
                    <a:pt x="6" y="53"/>
                  </a:lnTo>
                  <a:lnTo>
                    <a:pt x="3" y="45"/>
                  </a:lnTo>
                  <a:lnTo>
                    <a:pt x="0" y="37"/>
                  </a:lnTo>
                  <a:lnTo>
                    <a:pt x="2" y="28"/>
                  </a:lnTo>
                  <a:lnTo>
                    <a:pt x="6" y="19"/>
                  </a:lnTo>
                  <a:lnTo>
                    <a:pt x="14" y="12"/>
                  </a:lnTo>
                  <a:lnTo>
                    <a:pt x="24" y="7"/>
                  </a:lnTo>
                  <a:lnTo>
                    <a:pt x="32" y="0"/>
                  </a:lnTo>
                  <a:lnTo>
                    <a:pt x="38" y="5"/>
                  </a:lnTo>
                  <a:lnTo>
                    <a:pt x="47" y="10"/>
                  </a:lnTo>
                  <a:lnTo>
                    <a:pt x="52" y="15"/>
                  </a:lnTo>
                  <a:lnTo>
                    <a:pt x="55" y="2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47" name="Freeform 1236"/>
            <p:cNvSpPr>
              <a:spLocks/>
            </p:cNvSpPr>
            <p:nvPr/>
          </p:nvSpPr>
          <p:spPr bwMode="auto">
            <a:xfrm>
              <a:off x="1793" y="1204"/>
              <a:ext cx="12" cy="22"/>
            </a:xfrm>
            <a:custGeom>
              <a:avLst/>
              <a:gdLst>
                <a:gd name="T0" fmla="*/ 0 w 47"/>
                <a:gd name="T1" fmla="*/ 0 h 65"/>
                <a:gd name="T2" fmla="*/ 0 w 47"/>
                <a:gd name="T3" fmla="*/ 0 h 65"/>
                <a:gd name="T4" fmla="*/ 0 w 47"/>
                <a:gd name="T5" fmla="*/ 0 h 65"/>
                <a:gd name="T6" fmla="*/ 0 w 47"/>
                <a:gd name="T7" fmla="*/ 0 h 65"/>
                <a:gd name="T8" fmla="*/ 0 w 47"/>
                <a:gd name="T9" fmla="*/ 0 h 65"/>
                <a:gd name="T10" fmla="*/ 0 w 47"/>
                <a:gd name="T11" fmla="*/ 0 h 65"/>
                <a:gd name="T12" fmla="*/ 0 w 47"/>
                <a:gd name="T13" fmla="*/ 0 h 65"/>
                <a:gd name="T14" fmla="*/ 0 w 47"/>
                <a:gd name="T15" fmla="*/ 0 h 65"/>
                <a:gd name="T16" fmla="*/ 0 w 47"/>
                <a:gd name="T17" fmla="*/ 0 h 65"/>
                <a:gd name="T18" fmla="*/ 0 w 47"/>
                <a:gd name="T19" fmla="*/ 0 h 65"/>
                <a:gd name="T20" fmla="*/ 0 w 47"/>
                <a:gd name="T21" fmla="*/ 0 h 65"/>
                <a:gd name="T22" fmla="*/ 0 w 47"/>
                <a:gd name="T23" fmla="*/ 0 h 65"/>
                <a:gd name="T24" fmla="*/ 0 w 47"/>
                <a:gd name="T25" fmla="*/ 0 h 65"/>
                <a:gd name="T26" fmla="*/ 0 w 47"/>
                <a:gd name="T27" fmla="*/ 0 h 65"/>
                <a:gd name="T28" fmla="*/ 0 w 47"/>
                <a:gd name="T29" fmla="*/ 0 h 65"/>
                <a:gd name="T30" fmla="*/ 0 w 47"/>
                <a:gd name="T31" fmla="*/ 0 h 65"/>
                <a:gd name="T32" fmla="*/ 0 w 47"/>
                <a:gd name="T33" fmla="*/ 0 h 65"/>
                <a:gd name="T34" fmla="*/ 0 w 47"/>
                <a:gd name="T35" fmla="*/ 0 h 65"/>
                <a:gd name="T36" fmla="*/ 0 w 47"/>
                <a:gd name="T37" fmla="*/ 0 h 65"/>
                <a:gd name="T38" fmla="*/ 0 w 47"/>
                <a:gd name="T39" fmla="*/ 0 h 65"/>
                <a:gd name="T40" fmla="*/ 0 w 47"/>
                <a:gd name="T41" fmla="*/ 0 h 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7" h="65">
                  <a:moveTo>
                    <a:pt x="45" y="11"/>
                  </a:moveTo>
                  <a:lnTo>
                    <a:pt x="46" y="19"/>
                  </a:lnTo>
                  <a:lnTo>
                    <a:pt x="47" y="27"/>
                  </a:lnTo>
                  <a:lnTo>
                    <a:pt x="47" y="35"/>
                  </a:lnTo>
                  <a:lnTo>
                    <a:pt x="47" y="44"/>
                  </a:lnTo>
                  <a:lnTo>
                    <a:pt x="38" y="48"/>
                  </a:lnTo>
                  <a:lnTo>
                    <a:pt x="30" y="53"/>
                  </a:lnTo>
                  <a:lnTo>
                    <a:pt x="23" y="60"/>
                  </a:lnTo>
                  <a:lnTo>
                    <a:pt x="15" y="65"/>
                  </a:lnTo>
                  <a:lnTo>
                    <a:pt x="8" y="60"/>
                  </a:lnTo>
                  <a:lnTo>
                    <a:pt x="2" y="52"/>
                  </a:lnTo>
                  <a:lnTo>
                    <a:pt x="0" y="45"/>
                  </a:lnTo>
                  <a:lnTo>
                    <a:pt x="1" y="35"/>
                  </a:lnTo>
                  <a:lnTo>
                    <a:pt x="5" y="25"/>
                  </a:lnTo>
                  <a:lnTo>
                    <a:pt x="10" y="15"/>
                  </a:lnTo>
                  <a:lnTo>
                    <a:pt x="16" y="7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3" y="6"/>
                  </a:lnTo>
                  <a:lnTo>
                    <a:pt x="45" y="1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48" name="Freeform 1237"/>
            <p:cNvSpPr>
              <a:spLocks/>
            </p:cNvSpPr>
            <p:nvPr/>
          </p:nvSpPr>
          <p:spPr bwMode="auto">
            <a:xfrm>
              <a:off x="1669" y="1205"/>
              <a:ext cx="18" cy="26"/>
            </a:xfrm>
            <a:custGeom>
              <a:avLst/>
              <a:gdLst>
                <a:gd name="T0" fmla="*/ 0 w 72"/>
                <a:gd name="T1" fmla="*/ 0 h 78"/>
                <a:gd name="T2" fmla="*/ 0 w 72"/>
                <a:gd name="T3" fmla="*/ 0 h 78"/>
                <a:gd name="T4" fmla="*/ 0 w 72"/>
                <a:gd name="T5" fmla="*/ 0 h 78"/>
                <a:gd name="T6" fmla="*/ 0 w 72"/>
                <a:gd name="T7" fmla="*/ 0 h 78"/>
                <a:gd name="T8" fmla="*/ 0 w 72"/>
                <a:gd name="T9" fmla="*/ 0 h 78"/>
                <a:gd name="T10" fmla="*/ 0 w 72"/>
                <a:gd name="T11" fmla="*/ 0 h 78"/>
                <a:gd name="T12" fmla="*/ 0 w 72"/>
                <a:gd name="T13" fmla="*/ 0 h 78"/>
                <a:gd name="T14" fmla="*/ 0 w 72"/>
                <a:gd name="T15" fmla="*/ 0 h 78"/>
                <a:gd name="T16" fmla="*/ 0 w 72"/>
                <a:gd name="T17" fmla="*/ 0 h 78"/>
                <a:gd name="T18" fmla="*/ 0 w 72"/>
                <a:gd name="T19" fmla="*/ 0 h 78"/>
                <a:gd name="T20" fmla="*/ 0 w 72"/>
                <a:gd name="T21" fmla="*/ 0 h 78"/>
                <a:gd name="T22" fmla="*/ 0 w 72"/>
                <a:gd name="T23" fmla="*/ 0 h 78"/>
                <a:gd name="T24" fmla="*/ 0 w 72"/>
                <a:gd name="T25" fmla="*/ 0 h 78"/>
                <a:gd name="T26" fmla="*/ 0 w 72"/>
                <a:gd name="T27" fmla="*/ 0 h 78"/>
                <a:gd name="T28" fmla="*/ 0 w 72"/>
                <a:gd name="T29" fmla="*/ 0 h 78"/>
                <a:gd name="T30" fmla="*/ 0 w 72"/>
                <a:gd name="T31" fmla="*/ 0 h 78"/>
                <a:gd name="T32" fmla="*/ 0 w 72"/>
                <a:gd name="T33" fmla="*/ 0 h 78"/>
                <a:gd name="T34" fmla="*/ 0 w 72"/>
                <a:gd name="T35" fmla="*/ 0 h 78"/>
                <a:gd name="T36" fmla="*/ 0 w 72"/>
                <a:gd name="T37" fmla="*/ 0 h 78"/>
                <a:gd name="T38" fmla="*/ 0 w 72"/>
                <a:gd name="T39" fmla="*/ 0 h 78"/>
                <a:gd name="T40" fmla="*/ 0 w 72"/>
                <a:gd name="T41" fmla="*/ 0 h 78"/>
                <a:gd name="T42" fmla="*/ 0 w 72"/>
                <a:gd name="T43" fmla="*/ 0 h 78"/>
                <a:gd name="T44" fmla="*/ 0 w 72"/>
                <a:gd name="T45" fmla="*/ 0 h 78"/>
                <a:gd name="T46" fmla="*/ 0 w 72"/>
                <a:gd name="T47" fmla="*/ 0 h 78"/>
                <a:gd name="T48" fmla="*/ 0 w 72"/>
                <a:gd name="T49" fmla="*/ 0 h 78"/>
                <a:gd name="T50" fmla="*/ 0 w 72"/>
                <a:gd name="T51" fmla="*/ 0 h 7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72" h="78">
                  <a:moveTo>
                    <a:pt x="72" y="15"/>
                  </a:moveTo>
                  <a:lnTo>
                    <a:pt x="70" y="25"/>
                  </a:lnTo>
                  <a:lnTo>
                    <a:pt x="65" y="33"/>
                  </a:lnTo>
                  <a:lnTo>
                    <a:pt x="59" y="40"/>
                  </a:lnTo>
                  <a:lnTo>
                    <a:pt x="52" y="46"/>
                  </a:lnTo>
                  <a:lnTo>
                    <a:pt x="44" y="51"/>
                  </a:lnTo>
                  <a:lnTo>
                    <a:pt x="36" y="57"/>
                  </a:lnTo>
                  <a:lnTo>
                    <a:pt x="28" y="62"/>
                  </a:lnTo>
                  <a:lnTo>
                    <a:pt x="21" y="68"/>
                  </a:lnTo>
                  <a:lnTo>
                    <a:pt x="17" y="78"/>
                  </a:lnTo>
                  <a:lnTo>
                    <a:pt x="12" y="76"/>
                  </a:lnTo>
                  <a:lnTo>
                    <a:pt x="7" y="73"/>
                  </a:lnTo>
                  <a:lnTo>
                    <a:pt x="3" y="68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3" y="44"/>
                  </a:lnTo>
                  <a:lnTo>
                    <a:pt x="6" y="35"/>
                  </a:lnTo>
                  <a:lnTo>
                    <a:pt x="11" y="25"/>
                  </a:lnTo>
                  <a:lnTo>
                    <a:pt x="18" y="17"/>
                  </a:lnTo>
                  <a:lnTo>
                    <a:pt x="26" y="10"/>
                  </a:lnTo>
                  <a:lnTo>
                    <a:pt x="34" y="5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2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49" name="Freeform 1238"/>
            <p:cNvSpPr>
              <a:spLocks/>
            </p:cNvSpPr>
            <p:nvPr/>
          </p:nvSpPr>
          <p:spPr bwMode="auto">
            <a:xfrm>
              <a:off x="1872" y="1207"/>
              <a:ext cx="11" cy="15"/>
            </a:xfrm>
            <a:custGeom>
              <a:avLst/>
              <a:gdLst>
                <a:gd name="T0" fmla="*/ 0 w 45"/>
                <a:gd name="T1" fmla="*/ 0 h 45"/>
                <a:gd name="T2" fmla="*/ 0 w 45"/>
                <a:gd name="T3" fmla="*/ 0 h 45"/>
                <a:gd name="T4" fmla="*/ 0 w 45"/>
                <a:gd name="T5" fmla="*/ 0 h 45"/>
                <a:gd name="T6" fmla="*/ 0 w 45"/>
                <a:gd name="T7" fmla="*/ 0 h 45"/>
                <a:gd name="T8" fmla="*/ 0 w 45"/>
                <a:gd name="T9" fmla="*/ 0 h 45"/>
                <a:gd name="T10" fmla="*/ 0 w 45"/>
                <a:gd name="T11" fmla="*/ 0 h 45"/>
                <a:gd name="T12" fmla="*/ 0 w 45"/>
                <a:gd name="T13" fmla="*/ 0 h 45"/>
                <a:gd name="T14" fmla="*/ 0 w 45"/>
                <a:gd name="T15" fmla="*/ 0 h 45"/>
                <a:gd name="T16" fmla="*/ 0 w 45"/>
                <a:gd name="T17" fmla="*/ 0 h 45"/>
                <a:gd name="T18" fmla="*/ 0 w 45"/>
                <a:gd name="T19" fmla="*/ 0 h 45"/>
                <a:gd name="T20" fmla="*/ 0 w 45"/>
                <a:gd name="T21" fmla="*/ 0 h 45"/>
                <a:gd name="T22" fmla="*/ 0 w 45"/>
                <a:gd name="T23" fmla="*/ 0 h 45"/>
                <a:gd name="T24" fmla="*/ 0 w 45"/>
                <a:gd name="T25" fmla="*/ 0 h 45"/>
                <a:gd name="T26" fmla="*/ 0 w 45"/>
                <a:gd name="T27" fmla="*/ 0 h 45"/>
                <a:gd name="T28" fmla="*/ 0 w 45"/>
                <a:gd name="T29" fmla="*/ 0 h 45"/>
                <a:gd name="T30" fmla="*/ 0 w 45"/>
                <a:gd name="T31" fmla="*/ 0 h 45"/>
                <a:gd name="T32" fmla="*/ 0 w 45"/>
                <a:gd name="T33" fmla="*/ 0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5">
                  <a:moveTo>
                    <a:pt x="44" y="7"/>
                  </a:moveTo>
                  <a:lnTo>
                    <a:pt x="45" y="17"/>
                  </a:lnTo>
                  <a:lnTo>
                    <a:pt x="38" y="25"/>
                  </a:lnTo>
                  <a:lnTo>
                    <a:pt x="29" y="33"/>
                  </a:lnTo>
                  <a:lnTo>
                    <a:pt x="19" y="40"/>
                  </a:lnTo>
                  <a:lnTo>
                    <a:pt x="15" y="42"/>
                  </a:lnTo>
                  <a:lnTo>
                    <a:pt x="10" y="44"/>
                  </a:lnTo>
                  <a:lnTo>
                    <a:pt x="5" y="45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6" y="23"/>
                  </a:lnTo>
                  <a:lnTo>
                    <a:pt x="14" y="13"/>
                  </a:lnTo>
                  <a:lnTo>
                    <a:pt x="22" y="3"/>
                  </a:lnTo>
                  <a:lnTo>
                    <a:pt x="28" y="0"/>
                  </a:lnTo>
                  <a:lnTo>
                    <a:pt x="33" y="1"/>
                  </a:lnTo>
                  <a:lnTo>
                    <a:pt x="38" y="4"/>
                  </a:lnTo>
                  <a:lnTo>
                    <a:pt x="44" y="7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50" name="Freeform 1239"/>
            <p:cNvSpPr>
              <a:spLocks/>
            </p:cNvSpPr>
            <p:nvPr/>
          </p:nvSpPr>
          <p:spPr bwMode="auto">
            <a:xfrm>
              <a:off x="1612" y="1208"/>
              <a:ext cx="8" cy="13"/>
            </a:xfrm>
            <a:custGeom>
              <a:avLst/>
              <a:gdLst>
                <a:gd name="T0" fmla="*/ 0 w 30"/>
                <a:gd name="T1" fmla="*/ 0 h 37"/>
                <a:gd name="T2" fmla="*/ 0 w 30"/>
                <a:gd name="T3" fmla="*/ 0 h 37"/>
                <a:gd name="T4" fmla="*/ 0 w 30"/>
                <a:gd name="T5" fmla="*/ 0 h 37"/>
                <a:gd name="T6" fmla="*/ 0 w 30"/>
                <a:gd name="T7" fmla="*/ 0 h 37"/>
                <a:gd name="T8" fmla="*/ 0 w 30"/>
                <a:gd name="T9" fmla="*/ 0 h 37"/>
                <a:gd name="T10" fmla="*/ 0 w 30"/>
                <a:gd name="T11" fmla="*/ 0 h 37"/>
                <a:gd name="T12" fmla="*/ 0 w 30"/>
                <a:gd name="T13" fmla="*/ 0 h 37"/>
                <a:gd name="T14" fmla="*/ 0 w 30"/>
                <a:gd name="T15" fmla="*/ 0 h 37"/>
                <a:gd name="T16" fmla="*/ 0 w 30"/>
                <a:gd name="T17" fmla="*/ 0 h 37"/>
                <a:gd name="T18" fmla="*/ 0 w 30"/>
                <a:gd name="T19" fmla="*/ 0 h 37"/>
                <a:gd name="T20" fmla="*/ 0 w 30"/>
                <a:gd name="T21" fmla="*/ 0 h 37"/>
                <a:gd name="T22" fmla="*/ 0 w 30"/>
                <a:gd name="T23" fmla="*/ 0 h 37"/>
                <a:gd name="T24" fmla="*/ 0 w 30"/>
                <a:gd name="T25" fmla="*/ 0 h 37"/>
                <a:gd name="T26" fmla="*/ 0 w 30"/>
                <a:gd name="T27" fmla="*/ 0 h 37"/>
                <a:gd name="T28" fmla="*/ 0 w 30"/>
                <a:gd name="T29" fmla="*/ 0 h 37"/>
                <a:gd name="T30" fmla="*/ 0 w 30"/>
                <a:gd name="T31" fmla="*/ 0 h 37"/>
                <a:gd name="T32" fmla="*/ 0 w 30"/>
                <a:gd name="T33" fmla="*/ 0 h 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7">
                  <a:moveTo>
                    <a:pt x="29" y="21"/>
                  </a:moveTo>
                  <a:lnTo>
                    <a:pt x="30" y="27"/>
                  </a:lnTo>
                  <a:lnTo>
                    <a:pt x="29" y="32"/>
                  </a:lnTo>
                  <a:lnTo>
                    <a:pt x="25" y="35"/>
                  </a:lnTo>
                  <a:lnTo>
                    <a:pt x="21" y="37"/>
                  </a:lnTo>
                  <a:lnTo>
                    <a:pt x="14" y="37"/>
                  </a:lnTo>
                  <a:lnTo>
                    <a:pt x="9" y="36"/>
                  </a:lnTo>
                  <a:lnTo>
                    <a:pt x="3" y="33"/>
                  </a:lnTo>
                  <a:lnTo>
                    <a:pt x="0" y="29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4" y="7"/>
                  </a:lnTo>
                  <a:lnTo>
                    <a:pt x="9" y="0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5" y="14"/>
                  </a:lnTo>
                  <a:lnTo>
                    <a:pt x="29" y="2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51" name="Freeform 1240"/>
            <p:cNvSpPr>
              <a:spLocks/>
            </p:cNvSpPr>
            <p:nvPr/>
          </p:nvSpPr>
          <p:spPr bwMode="auto">
            <a:xfrm>
              <a:off x="1655" y="1208"/>
              <a:ext cx="8" cy="8"/>
            </a:xfrm>
            <a:custGeom>
              <a:avLst/>
              <a:gdLst>
                <a:gd name="T0" fmla="*/ 0 w 32"/>
                <a:gd name="T1" fmla="*/ 0 h 23"/>
                <a:gd name="T2" fmla="*/ 0 w 32"/>
                <a:gd name="T3" fmla="*/ 0 h 23"/>
                <a:gd name="T4" fmla="*/ 0 w 32"/>
                <a:gd name="T5" fmla="*/ 0 h 23"/>
                <a:gd name="T6" fmla="*/ 0 w 32"/>
                <a:gd name="T7" fmla="*/ 0 h 23"/>
                <a:gd name="T8" fmla="*/ 0 w 32"/>
                <a:gd name="T9" fmla="*/ 0 h 23"/>
                <a:gd name="T10" fmla="*/ 0 w 32"/>
                <a:gd name="T11" fmla="*/ 0 h 23"/>
                <a:gd name="T12" fmla="*/ 0 w 32"/>
                <a:gd name="T13" fmla="*/ 0 h 23"/>
                <a:gd name="T14" fmla="*/ 0 w 32"/>
                <a:gd name="T15" fmla="*/ 0 h 23"/>
                <a:gd name="T16" fmla="*/ 0 w 32"/>
                <a:gd name="T17" fmla="*/ 0 h 23"/>
                <a:gd name="T18" fmla="*/ 0 w 32"/>
                <a:gd name="T19" fmla="*/ 0 h 23"/>
                <a:gd name="T20" fmla="*/ 0 w 32"/>
                <a:gd name="T21" fmla="*/ 0 h 23"/>
                <a:gd name="T22" fmla="*/ 0 w 32"/>
                <a:gd name="T23" fmla="*/ 0 h 23"/>
                <a:gd name="T24" fmla="*/ 0 w 32"/>
                <a:gd name="T25" fmla="*/ 0 h 23"/>
                <a:gd name="T26" fmla="*/ 0 w 32"/>
                <a:gd name="T27" fmla="*/ 0 h 23"/>
                <a:gd name="T28" fmla="*/ 0 w 32"/>
                <a:gd name="T29" fmla="*/ 0 h 23"/>
                <a:gd name="T30" fmla="*/ 0 w 32"/>
                <a:gd name="T31" fmla="*/ 0 h 23"/>
                <a:gd name="T32" fmla="*/ 0 w 32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2" h="23">
                  <a:moveTo>
                    <a:pt x="32" y="6"/>
                  </a:moveTo>
                  <a:lnTo>
                    <a:pt x="31" y="12"/>
                  </a:lnTo>
                  <a:lnTo>
                    <a:pt x="27" y="17"/>
                  </a:lnTo>
                  <a:lnTo>
                    <a:pt x="23" y="21"/>
                  </a:lnTo>
                  <a:lnTo>
                    <a:pt x="17" y="23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3" y="22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9" y="7"/>
                  </a:lnTo>
                  <a:lnTo>
                    <a:pt x="16" y="4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2" y="6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52" name="Freeform 1241"/>
            <p:cNvSpPr>
              <a:spLocks/>
            </p:cNvSpPr>
            <p:nvPr/>
          </p:nvSpPr>
          <p:spPr bwMode="auto">
            <a:xfrm>
              <a:off x="1632" y="1212"/>
              <a:ext cx="14" cy="25"/>
            </a:xfrm>
            <a:custGeom>
              <a:avLst/>
              <a:gdLst>
                <a:gd name="T0" fmla="*/ 0 w 53"/>
                <a:gd name="T1" fmla="*/ 0 h 74"/>
                <a:gd name="T2" fmla="*/ 0 w 53"/>
                <a:gd name="T3" fmla="*/ 0 h 74"/>
                <a:gd name="T4" fmla="*/ 0 w 53"/>
                <a:gd name="T5" fmla="*/ 0 h 74"/>
                <a:gd name="T6" fmla="*/ 0 w 53"/>
                <a:gd name="T7" fmla="*/ 0 h 74"/>
                <a:gd name="T8" fmla="*/ 0 w 53"/>
                <a:gd name="T9" fmla="*/ 0 h 74"/>
                <a:gd name="T10" fmla="*/ 0 w 53"/>
                <a:gd name="T11" fmla="*/ 0 h 74"/>
                <a:gd name="T12" fmla="*/ 0 w 53"/>
                <a:gd name="T13" fmla="*/ 0 h 74"/>
                <a:gd name="T14" fmla="*/ 0 w 53"/>
                <a:gd name="T15" fmla="*/ 0 h 74"/>
                <a:gd name="T16" fmla="*/ 0 w 53"/>
                <a:gd name="T17" fmla="*/ 0 h 74"/>
                <a:gd name="T18" fmla="*/ 0 w 53"/>
                <a:gd name="T19" fmla="*/ 0 h 74"/>
                <a:gd name="T20" fmla="*/ 0 w 53"/>
                <a:gd name="T21" fmla="*/ 0 h 74"/>
                <a:gd name="T22" fmla="*/ 0 w 53"/>
                <a:gd name="T23" fmla="*/ 0 h 74"/>
                <a:gd name="T24" fmla="*/ 0 w 53"/>
                <a:gd name="T25" fmla="*/ 0 h 74"/>
                <a:gd name="T26" fmla="*/ 0 w 53"/>
                <a:gd name="T27" fmla="*/ 0 h 74"/>
                <a:gd name="T28" fmla="*/ 0 w 53"/>
                <a:gd name="T29" fmla="*/ 0 h 74"/>
                <a:gd name="T30" fmla="*/ 0 w 53"/>
                <a:gd name="T31" fmla="*/ 0 h 74"/>
                <a:gd name="T32" fmla="*/ 0 w 53"/>
                <a:gd name="T33" fmla="*/ 0 h 7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74">
                  <a:moveTo>
                    <a:pt x="53" y="14"/>
                  </a:moveTo>
                  <a:lnTo>
                    <a:pt x="47" y="30"/>
                  </a:lnTo>
                  <a:lnTo>
                    <a:pt x="40" y="45"/>
                  </a:lnTo>
                  <a:lnTo>
                    <a:pt x="33" y="60"/>
                  </a:lnTo>
                  <a:lnTo>
                    <a:pt x="23" y="74"/>
                  </a:lnTo>
                  <a:lnTo>
                    <a:pt x="16" y="69"/>
                  </a:lnTo>
                  <a:lnTo>
                    <a:pt x="9" y="64"/>
                  </a:lnTo>
                  <a:lnTo>
                    <a:pt x="4" y="59"/>
                  </a:lnTo>
                  <a:lnTo>
                    <a:pt x="0" y="51"/>
                  </a:lnTo>
                  <a:lnTo>
                    <a:pt x="1" y="37"/>
                  </a:lnTo>
                  <a:lnTo>
                    <a:pt x="6" y="23"/>
                  </a:lnTo>
                  <a:lnTo>
                    <a:pt x="13" y="11"/>
                  </a:lnTo>
                  <a:lnTo>
                    <a:pt x="22" y="0"/>
                  </a:lnTo>
                  <a:lnTo>
                    <a:pt x="30" y="2"/>
                  </a:lnTo>
                  <a:lnTo>
                    <a:pt x="38" y="6"/>
                  </a:lnTo>
                  <a:lnTo>
                    <a:pt x="45" y="10"/>
                  </a:lnTo>
                  <a:lnTo>
                    <a:pt x="53" y="14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53" name="Freeform 1242"/>
            <p:cNvSpPr>
              <a:spLocks/>
            </p:cNvSpPr>
            <p:nvPr/>
          </p:nvSpPr>
          <p:spPr bwMode="auto">
            <a:xfrm>
              <a:off x="1738" y="1213"/>
              <a:ext cx="6" cy="5"/>
            </a:xfrm>
            <a:custGeom>
              <a:avLst/>
              <a:gdLst>
                <a:gd name="T0" fmla="*/ 0 w 23"/>
                <a:gd name="T1" fmla="*/ 0 h 16"/>
                <a:gd name="T2" fmla="*/ 0 w 23"/>
                <a:gd name="T3" fmla="*/ 0 h 16"/>
                <a:gd name="T4" fmla="*/ 0 w 23"/>
                <a:gd name="T5" fmla="*/ 0 h 16"/>
                <a:gd name="T6" fmla="*/ 0 w 23"/>
                <a:gd name="T7" fmla="*/ 0 h 16"/>
                <a:gd name="T8" fmla="*/ 0 w 23"/>
                <a:gd name="T9" fmla="*/ 0 h 16"/>
                <a:gd name="T10" fmla="*/ 0 w 23"/>
                <a:gd name="T11" fmla="*/ 0 h 16"/>
                <a:gd name="T12" fmla="*/ 0 w 23"/>
                <a:gd name="T13" fmla="*/ 0 h 16"/>
                <a:gd name="T14" fmla="*/ 0 w 23"/>
                <a:gd name="T15" fmla="*/ 0 h 16"/>
                <a:gd name="T16" fmla="*/ 0 w 23"/>
                <a:gd name="T17" fmla="*/ 0 h 16"/>
                <a:gd name="T18" fmla="*/ 0 w 23"/>
                <a:gd name="T19" fmla="*/ 0 h 16"/>
                <a:gd name="T20" fmla="*/ 0 w 23"/>
                <a:gd name="T21" fmla="*/ 0 h 16"/>
                <a:gd name="T22" fmla="*/ 0 w 23"/>
                <a:gd name="T23" fmla="*/ 0 h 16"/>
                <a:gd name="T24" fmla="*/ 0 w 23"/>
                <a:gd name="T25" fmla="*/ 0 h 16"/>
                <a:gd name="T26" fmla="*/ 0 w 23"/>
                <a:gd name="T27" fmla="*/ 0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" h="16">
                  <a:moveTo>
                    <a:pt x="23" y="3"/>
                  </a:moveTo>
                  <a:lnTo>
                    <a:pt x="23" y="7"/>
                  </a:lnTo>
                  <a:lnTo>
                    <a:pt x="22" y="12"/>
                  </a:lnTo>
                  <a:lnTo>
                    <a:pt x="18" y="15"/>
                  </a:lnTo>
                  <a:lnTo>
                    <a:pt x="15" y="16"/>
                  </a:lnTo>
                  <a:lnTo>
                    <a:pt x="10" y="15"/>
                  </a:lnTo>
                  <a:lnTo>
                    <a:pt x="5" y="13"/>
                  </a:lnTo>
                  <a:lnTo>
                    <a:pt x="2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5" y="3"/>
                  </a:lnTo>
                  <a:lnTo>
                    <a:pt x="11" y="1"/>
                  </a:lnTo>
                  <a:lnTo>
                    <a:pt x="17" y="0"/>
                  </a:lnTo>
                  <a:lnTo>
                    <a:pt x="23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54" name="Freeform 1243"/>
            <p:cNvSpPr>
              <a:spLocks/>
            </p:cNvSpPr>
            <p:nvPr/>
          </p:nvSpPr>
          <p:spPr bwMode="auto">
            <a:xfrm>
              <a:off x="1757" y="1214"/>
              <a:ext cx="11" cy="8"/>
            </a:xfrm>
            <a:custGeom>
              <a:avLst/>
              <a:gdLst>
                <a:gd name="T0" fmla="*/ 0 w 39"/>
                <a:gd name="T1" fmla="*/ 0 h 26"/>
                <a:gd name="T2" fmla="*/ 0 w 39"/>
                <a:gd name="T3" fmla="*/ 0 h 26"/>
                <a:gd name="T4" fmla="*/ 0 w 39"/>
                <a:gd name="T5" fmla="*/ 0 h 26"/>
                <a:gd name="T6" fmla="*/ 0 w 39"/>
                <a:gd name="T7" fmla="*/ 0 h 26"/>
                <a:gd name="T8" fmla="*/ 0 w 39"/>
                <a:gd name="T9" fmla="*/ 0 h 26"/>
                <a:gd name="T10" fmla="*/ 0 w 39"/>
                <a:gd name="T11" fmla="*/ 0 h 26"/>
                <a:gd name="T12" fmla="*/ 0 w 39"/>
                <a:gd name="T13" fmla="*/ 0 h 26"/>
                <a:gd name="T14" fmla="*/ 0 w 39"/>
                <a:gd name="T15" fmla="*/ 0 h 26"/>
                <a:gd name="T16" fmla="*/ 0 w 39"/>
                <a:gd name="T17" fmla="*/ 0 h 26"/>
                <a:gd name="T18" fmla="*/ 0 w 39"/>
                <a:gd name="T19" fmla="*/ 0 h 26"/>
                <a:gd name="T20" fmla="*/ 0 w 39"/>
                <a:gd name="T21" fmla="*/ 0 h 26"/>
                <a:gd name="T22" fmla="*/ 0 w 39"/>
                <a:gd name="T23" fmla="*/ 0 h 26"/>
                <a:gd name="T24" fmla="*/ 0 w 39"/>
                <a:gd name="T25" fmla="*/ 0 h 26"/>
                <a:gd name="T26" fmla="*/ 0 w 39"/>
                <a:gd name="T27" fmla="*/ 0 h 26"/>
                <a:gd name="T28" fmla="*/ 0 w 39"/>
                <a:gd name="T29" fmla="*/ 0 h 26"/>
                <a:gd name="T30" fmla="*/ 0 w 39"/>
                <a:gd name="T31" fmla="*/ 0 h 26"/>
                <a:gd name="T32" fmla="*/ 0 w 39"/>
                <a:gd name="T33" fmla="*/ 0 h 26"/>
                <a:gd name="T34" fmla="*/ 0 w 39"/>
                <a:gd name="T35" fmla="*/ 0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" h="26">
                  <a:moveTo>
                    <a:pt x="39" y="19"/>
                  </a:moveTo>
                  <a:lnTo>
                    <a:pt x="35" y="20"/>
                  </a:lnTo>
                  <a:lnTo>
                    <a:pt x="30" y="21"/>
                  </a:lnTo>
                  <a:lnTo>
                    <a:pt x="26" y="23"/>
                  </a:lnTo>
                  <a:lnTo>
                    <a:pt x="20" y="25"/>
                  </a:lnTo>
                  <a:lnTo>
                    <a:pt x="15" y="26"/>
                  </a:lnTo>
                  <a:lnTo>
                    <a:pt x="11" y="25"/>
                  </a:lnTo>
                  <a:lnTo>
                    <a:pt x="7" y="22"/>
                  </a:lnTo>
                  <a:lnTo>
                    <a:pt x="4" y="19"/>
                  </a:lnTo>
                  <a:lnTo>
                    <a:pt x="0" y="2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4" y="2"/>
                  </a:lnTo>
                  <a:lnTo>
                    <a:pt x="30" y="4"/>
                  </a:lnTo>
                  <a:lnTo>
                    <a:pt x="35" y="7"/>
                  </a:lnTo>
                  <a:lnTo>
                    <a:pt x="37" y="12"/>
                  </a:lnTo>
                  <a:lnTo>
                    <a:pt x="39" y="1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55" name="Freeform 1244"/>
            <p:cNvSpPr>
              <a:spLocks/>
            </p:cNvSpPr>
            <p:nvPr/>
          </p:nvSpPr>
          <p:spPr bwMode="auto">
            <a:xfrm>
              <a:off x="1812" y="1216"/>
              <a:ext cx="9" cy="12"/>
            </a:xfrm>
            <a:custGeom>
              <a:avLst/>
              <a:gdLst>
                <a:gd name="T0" fmla="*/ 0 w 32"/>
                <a:gd name="T1" fmla="*/ 0 h 35"/>
                <a:gd name="T2" fmla="*/ 0 w 32"/>
                <a:gd name="T3" fmla="*/ 0 h 35"/>
                <a:gd name="T4" fmla="*/ 0 w 32"/>
                <a:gd name="T5" fmla="*/ 0 h 35"/>
                <a:gd name="T6" fmla="*/ 0 w 32"/>
                <a:gd name="T7" fmla="*/ 0 h 35"/>
                <a:gd name="T8" fmla="*/ 0 w 32"/>
                <a:gd name="T9" fmla="*/ 0 h 35"/>
                <a:gd name="T10" fmla="*/ 0 w 32"/>
                <a:gd name="T11" fmla="*/ 0 h 35"/>
                <a:gd name="T12" fmla="*/ 0 w 32"/>
                <a:gd name="T13" fmla="*/ 0 h 35"/>
                <a:gd name="T14" fmla="*/ 0 w 32"/>
                <a:gd name="T15" fmla="*/ 0 h 35"/>
                <a:gd name="T16" fmla="*/ 0 w 32"/>
                <a:gd name="T17" fmla="*/ 0 h 35"/>
                <a:gd name="T18" fmla="*/ 0 w 32"/>
                <a:gd name="T19" fmla="*/ 0 h 35"/>
                <a:gd name="T20" fmla="*/ 0 w 32"/>
                <a:gd name="T21" fmla="*/ 0 h 35"/>
                <a:gd name="T22" fmla="*/ 0 w 32"/>
                <a:gd name="T23" fmla="*/ 0 h 35"/>
                <a:gd name="T24" fmla="*/ 0 w 32"/>
                <a:gd name="T25" fmla="*/ 0 h 35"/>
                <a:gd name="T26" fmla="*/ 0 w 32"/>
                <a:gd name="T27" fmla="*/ 0 h 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2" h="35">
                  <a:moveTo>
                    <a:pt x="32" y="10"/>
                  </a:moveTo>
                  <a:lnTo>
                    <a:pt x="32" y="17"/>
                  </a:lnTo>
                  <a:lnTo>
                    <a:pt x="30" y="24"/>
                  </a:lnTo>
                  <a:lnTo>
                    <a:pt x="26" y="31"/>
                  </a:lnTo>
                  <a:lnTo>
                    <a:pt x="20" y="34"/>
                  </a:lnTo>
                  <a:lnTo>
                    <a:pt x="0" y="35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7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1"/>
                  </a:lnTo>
                  <a:lnTo>
                    <a:pt x="30" y="5"/>
                  </a:lnTo>
                  <a:lnTo>
                    <a:pt x="32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56" name="Freeform 1245"/>
            <p:cNvSpPr>
              <a:spLocks/>
            </p:cNvSpPr>
            <p:nvPr/>
          </p:nvSpPr>
          <p:spPr bwMode="auto">
            <a:xfrm>
              <a:off x="1845" y="1217"/>
              <a:ext cx="8" cy="7"/>
            </a:xfrm>
            <a:custGeom>
              <a:avLst/>
              <a:gdLst>
                <a:gd name="T0" fmla="*/ 0 w 27"/>
                <a:gd name="T1" fmla="*/ 0 h 23"/>
                <a:gd name="T2" fmla="*/ 0 w 27"/>
                <a:gd name="T3" fmla="*/ 0 h 23"/>
                <a:gd name="T4" fmla="*/ 0 w 27"/>
                <a:gd name="T5" fmla="*/ 0 h 23"/>
                <a:gd name="T6" fmla="*/ 0 w 27"/>
                <a:gd name="T7" fmla="*/ 0 h 23"/>
                <a:gd name="T8" fmla="*/ 0 w 27"/>
                <a:gd name="T9" fmla="*/ 0 h 23"/>
                <a:gd name="T10" fmla="*/ 0 w 27"/>
                <a:gd name="T11" fmla="*/ 0 h 23"/>
                <a:gd name="T12" fmla="*/ 0 w 27"/>
                <a:gd name="T13" fmla="*/ 0 h 23"/>
                <a:gd name="T14" fmla="*/ 0 w 27"/>
                <a:gd name="T15" fmla="*/ 0 h 23"/>
                <a:gd name="T16" fmla="*/ 0 w 27"/>
                <a:gd name="T17" fmla="*/ 0 h 23"/>
                <a:gd name="T18" fmla="*/ 0 w 27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23">
                  <a:moveTo>
                    <a:pt x="27" y="23"/>
                  </a:moveTo>
                  <a:lnTo>
                    <a:pt x="21" y="22"/>
                  </a:lnTo>
                  <a:lnTo>
                    <a:pt x="11" y="22"/>
                  </a:lnTo>
                  <a:lnTo>
                    <a:pt x="4" y="18"/>
                  </a:lnTo>
                  <a:lnTo>
                    <a:pt x="0" y="10"/>
                  </a:lnTo>
                  <a:lnTo>
                    <a:pt x="2" y="0"/>
                  </a:lnTo>
                  <a:lnTo>
                    <a:pt x="10" y="3"/>
                  </a:lnTo>
                  <a:lnTo>
                    <a:pt x="18" y="8"/>
                  </a:lnTo>
                  <a:lnTo>
                    <a:pt x="25" y="14"/>
                  </a:lnTo>
                  <a:lnTo>
                    <a:pt x="27" y="2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57" name="Freeform 1246"/>
            <p:cNvSpPr>
              <a:spLocks/>
            </p:cNvSpPr>
            <p:nvPr/>
          </p:nvSpPr>
          <p:spPr bwMode="auto">
            <a:xfrm>
              <a:off x="1576" y="1221"/>
              <a:ext cx="29" cy="19"/>
            </a:xfrm>
            <a:custGeom>
              <a:avLst/>
              <a:gdLst>
                <a:gd name="T0" fmla="*/ 0 w 109"/>
                <a:gd name="T1" fmla="*/ 0 h 58"/>
                <a:gd name="T2" fmla="*/ 0 w 109"/>
                <a:gd name="T3" fmla="*/ 0 h 58"/>
                <a:gd name="T4" fmla="*/ 0 w 109"/>
                <a:gd name="T5" fmla="*/ 0 h 58"/>
                <a:gd name="T6" fmla="*/ 0 w 109"/>
                <a:gd name="T7" fmla="*/ 0 h 58"/>
                <a:gd name="T8" fmla="*/ 0 w 109"/>
                <a:gd name="T9" fmla="*/ 0 h 58"/>
                <a:gd name="T10" fmla="*/ 0 w 109"/>
                <a:gd name="T11" fmla="*/ 0 h 58"/>
                <a:gd name="T12" fmla="*/ 0 w 109"/>
                <a:gd name="T13" fmla="*/ 0 h 58"/>
                <a:gd name="T14" fmla="*/ 0 w 109"/>
                <a:gd name="T15" fmla="*/ 0 h 58"/>
                <a:gd name="T16" fmla="*/ 0 w 109"/>
                <a:gd name="T17" fmla="*/ 0 h 58"/>
                <a:gd name="T18" fmla="*/ 0 w 109"/>
                <a:gd name="T19" fmla="*/ 0 h 58"/>
                <a:gd name="T20" fmla="*/ 0 w 109"/>
                <a:gd name="T21" fmla="*/ 0 h 58"/>
                <a:gd name="T22" fmla="*/ 0 w 109"/>
                <a:gd name="T23" fmla="*/ 0 h 58"/>
                <a:gd name="T24" fmla="*/ 0 w 109"/>
                <a:gd name="T25" fmla="*/ 0 h 58"/>
                <a:gd name="T26" fmla="*/ 0 w 109"/>
                <a:gd name="T27" fmla="*/ 0 h 58"/>
                <a:gd name="T28" fmla="*/ 0 w 109"/>
                <a:gd name="T29" fmla="*/ 0 h 58"/>
                <a:gd name="T30" fmla="*/ 0 w 109"/>
                <a:gd name="T31" fmla="*/ 0 h 58"/>
                <a:gd name="T32" fmla="*/ 0 w 109"/>
                <a:gd name="T33" fmla="*/ 0 h 58"/>
                <a:gd name="T34" fmla="*/ 0 w 109"/>
                <a:gd name="T35" fmla="*/ 0 h 58"/>
                <a:gd name="T36" fmla="*/ 0 w 109"/>
                <a:gd name="T37" fmla="*/ 0 h 58"/>
                <a:gd name="T38" fmla="*/ 0 w 109"/>
                <a:gd name="T39" fmla="*/ 0 h 58"/>
                <a:gd name="T40" fmla="*/ 0 w 109"/>
                <a:gd name="T41" fmla="*/ 0 h 58"/>
                <a:gd name="T42" fmla="*/ 0 w 109"/>
                <a:gd name="T43" fmla="*/ 0 h 58"/>
                <a:gd name="T44" fmla="*/ 0 w 109"/>
                <a:gd name="T45" fmla="*/ 0 h 58"/>
                <a:gd name="T46" fmla="*/ 0 w 109"/>
                <a:gd name="T47" fmla="*/ 0 h 58"/>
                <a:gd name="T48" fmla="*/ 0 w 109"/>
                <a:gd name="T49" fmla="*/ 0 h 5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58">
                  <a:moveTo>
                    <a:pt x="109" y="13"/>
                  </a:moveTo>
                  <a:lnTo>
                    <a:pt x="107" y="20"/>
                  </a:lnTo>
                  <a:lnTo>
                    <a:pt x="100" y="22"/>
                  </a:lnTo>
                  <a:lnTo>
                    <a:pt x="92" y="23"/>
                  </a:lnTo>
                  <a:lnTo>
                    <a:pt x="84" y="25"/>
                  </a:lnTo>
                  <a:lnTo>
                    <a:pt x="74" y="30"/>
                  </a:lnTo>
                  <a:lnTo>
                    <a:pt x="64" y="37"/>
                  </a:lnTo>
                  <a:lnTo>
                    <a:pt x="55" y="43"/>
                  </a:lnTo>
                  <a:lnTo>
                    <a:pt x="45" y="49"/>
                  </a:lnTo>
                  <a:lnTo>
                    <a:pt x="34" y="55"/>
                  </a:lnTo>
                  <a:lnTo>
                    <a:pt x="24" y="57"/>
                  </a:lnTo>
                  <a:lnTo>
                    <a:pt x="13" y="58"/>
                  </a:lnTo>
                  <a:lnTo>
                    <a:pt x="0" y="57"/>
                  </a:lnTo>
                  <a:lnTo>
                    <a:pt x="10" y="48"/>
                  </a:lnTo>
                  <a:lnTo>
                    <a:pt x="21" y="37"/>
                  </a:lnTo>
                  <a:lnTo>
                    <a:pt x="31" y="27"/>
                  </a:lnTo>
                  <a:lnTo>
                    <a:pt x="41" y="17"/>
                  </a:lnTo>
                  <a:lnTo>
                    <a:pt x="52" y="7"/>
                  </a:lnTo>
                  <a:lnTo>
                    <a:pt x="64" y="2"/>
                  </a:lnTo>
                  <a:lnTo>
                    <a:pt x="77" y="0"/>
                  </a:lnTo>
                  <a:lnTo>
                    <a:pt x="92" y="3"/>
                  </a:lnTo>
                  <a:lnTo>
                    <a:pt x="97" y="5"/>
                  </a:lnTo>
                  <a:lnTo>
                    <a:pt x="101" y="7"/>
                  </a:lnTo>
                  <a:lnTo>
                    <a:pt x="106" y="10"/>
                  </a:lnTo>
                  <a:lnTo>
                    <a:pt x="109" y="1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58" name="Freeform 1247"/>
            <p:cNvSpPr>
              <a:spLocks/>
            </p:cNvSpPr>
            <p:nvPr/>
          </p:nvSpPr>
          <p:spPr bwMode="auto">
            <a:xfrm>
              <a:off x="1724" y="1223"/>
              <a:ext cx="11" cy="10"/>
            </a:xfrm>
            <a:custGeom>
              <a:avLst/>
              <a:gdLst>
                <a:gd name="T0" fmla="*/ 0 w 44"/>
                <a:gd name="T1" fmla="*/ 0 h 31"/>
                <a:gd name="T2" fmla="*/ 0 w 44"/>
                <a:gd name="T3" fmla="*/ 0 h 31"/>
                <a:gd name="T4" fmla="*/ 0 w 44"/>
                <a:gd name="T5" fmla="*/ 0 h 31"/>
                <a:gd name="T6" fmla="*/ 0 w 44"/>
                <a:gd name="T7" fmla="*/ 0 h 31"/>
                <a:gd name="T8" fmla="*/ 0 w 44"/>
                <a:gd name="T9" fmla="*/ 0 h 31"/>
                <a:gd name="T10" fmla="*/ 0 w 44"/>
                <a:gd name="T11" fmla="*/ 0 h 31"/>
                <a:gd name="T12" fmla="*/ 0 w 44"/>
                <a:gd name="T13" fmla="*/ 0 h 31"/>
                <a:gd name="T14" fmla="*/ 0 w 44"/>
                <a:gd name="T15" fmla="*/ 0 h 31"/>
                <a:gd name="T16" fmla="*/ 0 w 44"/>
                <a:gd name="T17" fmla="*/ 0 h 31"/>
                <a:gd name="T18" fmla="*/ 0 w 44"/>
                <a:gd name="T19" fmla="*/ 0 h 31"/>
                <a:gd name="T20" fmla="*/ 0 w 44"/>
                <a:gd name="T21" fmla="*/ 0 h 31"/>
                <a:gd name="T22" fmla="*/ 0 w 44"/>
                <a:gd name="T23" fmla="*/ 0 h 31"/>
                <a:gd name="T24" fmla="*/ 0 w 44"/>
                <a:gd name="T25" fmla="*/ 0 h 31"/>
                <a:gd name="T26" fmla="*/ 0 w 44"/>
                <a:gd name="T27" fmla="*/ 0 h 31"/>
                <a:gd name="T28" fmla="*/ 0 w 44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4" h="31">
                  <a:moveTo>
                    <a:pt x="35" y="8"/>
                  </a:moveTo>
                  <a:lnTo>
                    <a:pt x="44" y="21"/>
                  </a:lnTo>
                  <a:lnTo>
                    <a:pt x="20" y="31"/>
                  </a:lnTo>
                  <a:lnTo>
                    <a:pt x="14" y="28"/>
                  </a:lnTo>
                  <a:lnTo>
                    <a:pt x="8" y="25"/>
                  </a:lnTo>
                  <a:lnTo>
                    <a:pt x="4" y="23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1" y="7"/>
                  </a:lnTo>
                  <a:lnTo>
                    <a:pt x="4" y="2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3" y="1"/>
                  </a:lnTo>
                  <a:lnTo>
                    <a:pt x="29" y="5"/>
                  </a:lnTo>
                  <a:lnTo>
                    <a:pt x="35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59" name="Freeform 1248"/>
            <p:cNvSpPr>
              <a:spLocks/>
            </p:cNvSpPr>
            <p:nvPr/>
          </p:nvSpPr>
          <p:spPr bwMode="auto">
            <a:xfrm>
              <a:off x="1711" y="1223"/>
              <a:ext cx="8" cy="5"/>
            </a:xfrm>
            <a:custGeom>
              <a:avLst/>
              <a:gdLst>
                <a:gd name="T0" fmla="*/ 0 w 31"/>
                <a:gd name="T1" fmla="*/ 0 h 16"/>
                <a:gd name="T2" fmla="*/ 0 w 31"/>
                <a:gd name="T3" fmla="*/ 0 h 16"/>
                <a:gd name="T4" fmla="*/ 0 w 31"/>
                <a:gd name="T5" fmla="*/ 0 h 16"/>
                <a:gd name="T6" fmla="*/ 0 w 31"/>
                <a:gd name="T7" fmla="*/ 0 h 16"/>
                <a:gd name="T8" fmla="*/ 0 w 31"/>
                <a:gd name="T9" fmla="*/ 0 h 16"/>
                <a:gd name="T10" fmla="*/ 0 w 31"/>
                <a:gd name="T11" fmla="*/ 0 h 16"/>
                <a:gd name="T12" fmla="*/ 0 w 31"/>
                <a:gd name="T13" fmla="*/ 0 h 16"/>
                <a:gd name="T14" fmla="*/ 0 w 31"/>
                <a:gd name="T15" fmla="*/ 0 h 16"/>
                <a:gd name="T16" fmla="*/ 0 w 31"/>
                <a:gd name="T17" fmla="*/ 0 h 16"/>
                <a:gd name="T18" fmla="*/ 0 w 31"/>
                <a:gd name="T19" fmla="*/ 0 h 16"/>
                <a:gd name="T20" fmla="*/ 0 w 31"/>
                <a:gd name="T21" fmla="*/ 0 h 16"/>
                <a:gd name="T22" fmla="*/ 0 w 31"/>
                <a:gd name="T23" fmla="*/ 0 h 16"/>
                <a:gd name="T24" fmla="*/ 0 w 31"/>
                <a:gd name="T25" fmla="*/ 0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16">
                  <a:moveTo>
                    <a:pt x="31" y="14"/>
                  </a:moveTo>
                  <a:lnTo>
                    <a:pt x="23" y="16"/>
                  </a:lnTo>
                  <a:lnTo>
                    <a:pt x="15" y="15"/>
                  </a:lnTo>
                  <a:lnTo>
                    <a:pt x="7" y="13"/>
                  </a:lnTo>
                  <a:lnTo>
                    <a:pt x="0" y="8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1"/>
                  </a:lnTo>
                  <a:lnTo>
                    <a:pt x="4" y="0"/>
                  </a:lnTo>
                  <a:lnTo>
                    <a:pt x="11" y="1"/>
                  </a:lnTo>
                  <a:lnTo>
                    <a:pt x="19" y="4"/>
                  </a:lnTo>
                  <a:lnTo>
                    <a:pt x="26" y="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60" name="Freeform 1249"/>
            <p:cNvSpPr>
              <a:spLocks/>
            </p:cNvSpPr>
            <p:nvPr/>
          </p:nvSpPr>
          <p:spPr bwMode="auto">
            <a:xfrm>
              <a:off x="1686" y="1224"/>
              <a:ext cx="15" cy="14"/>
            </a:xfrm>
            <a:custGeom>
              <a:avLst/>
              <a:gdLst>
                <a:gd name="T0" fmla="*/ 0 w 55"/>
                <a:gd name="T1" fmla="*/ 0 h 42"/>
                <a:gd name="T2" fmla="*/ 0 w 55"/>
                <a:gd name="T3" fmla="*/ 0 h 42"/>
                <a:gd name="T4" fmla="*/ 0 w 55"/>
                <a:gd name="T5" fmla="*/ 0 h 42"/>
                <a:gd name="T6" fmla="*/ 0 w 55"/>
                <a:gd name="T7" fmla="*/ 0 h 42"/>
                <a:gd name="T8" fmla="*/ 0 w 55"/>
                <a:gd name="T9" fmla="*/ 0 h 42"/>
                <a:gd name="T10" fmla="*/ 0 w 55"/>
                <a:gd name="T11" fmla="*/ 0 h 42"/>
                <a:gd name="T12" fmla="*/ 0 w 55"/>
                <a:gd name="T13" fmla="*/ 0 h 42"/>
                <a:gd name="T14" fmla="*/ 0 w 55"/>
                <a:gd name="T15" fmla="*/ 0 h 42"/>
                <a:gd name="T16" fmla="*/ 0 w 55"/>
                <a:gd name="T17" fmla="*/ 0 h 42"/>
                <a:gd name="T18" fmla="*/ 0 w 55"/>
                <a:gd name="T19" fmla="*/ 0 h 42"/>
                <a:gd name="T20" fmla="*/ 0 w 55"/>
                <a:gd name="T21" fmla="*/ 0 h 42"/>
                <a:gd name="T22" fmla="*/ 0 w 55"/>
                <a:gd name="T23" fmla="*/ 0 h 42"/>
                <a:gd name="T24" fmla="*/ 0 w 55"/>
                <a:gd name="T25" fmla="*/ 0 h 42"/>
                <a:gd name="T26" fmla="*/ 0 w 55"/>
                <a:gd name="T27" fmla="*/ 0 h 42"/>
                <a:gd name="T28" fmla="*/ 0 w 55"/>
                <a:gd name="T29" fmla="*/ 0 h 42"/>
                <a:gd name="T30" fmla="*/ 0 w 55"/>
                <a:gd name="T31" fmla="*/ 0 h 42"/>
                <a:gd name="T32" fmla="*/ 0 w 55"/>
                <a:gd name="T33" fmla="*/ 0 h 42"/>
                <a:gd name="T34" fmla="*/ 0 w 55"/>
                <a:gd name="T35" fmla="*/ 0 h 42"/>
                <a:gd name="T36" fmla="*/ 0 w 55"/>
                <a:gd name="T37" fmla="*/ 0 h 42"/>
                <a:gd name="T38" fmla="*/ 0 w 55"/>
                <a:gd name="T39" fmla="*/ 0 h 42"/>
                <a:gd name="T40" fmla="*/ 0 w 55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5" h="42">
                  <a:moveTo>
                    <a:pt x="55" y="11"/>
                  </a:moveTo>
                  <a:lnTo>
                    <a:pt x="50" y="21"/>
                  </a:lnTo>
                  <a:lnTo>
                    <a:pt x="43" y="28"/>
                  </a:lnTo>
                  <a:lnTo>
                    <a:pt x="34" y="35"/>
                  </a:lnTo>
                  <a:lnTo>
                    <a:pt x="25" y="42"/>
                  </a:lnTo>
                  <a:lnTo>
                    <a:pt x="18" y="39"/>
                  </a:lnTo>
                  <a:lnTo>
                    <a:pt x="11" y="36"/>
                  </a:lnTo>
                  <a:lnTo>
                    <a:pt x="4" y="34"/>
                  </a:lnTo>
                  <a:lnTo>
                    <a:pt x="0" y="28"/>
                  </a:lnTo>
                  <a:lnTo>
                    <a:pt x="2" y="19"/>
                  </a:lnTo>
                  <a:lnTo>
                    <a:pt x="6" y="11"/>
                  </a:lnTo>
                  <a:lnTo>
                    <a:pt x="12" y="4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9" y="1"/>
                  </a:lnTo>
                  <a:lnTo>
                    <a:pt x="43" y="3"/>
                  </a:lnTo>
                  <a:lnTo>
                    <a:pt x="48" y="4"/>
                  </a:lnTo>
                  <a:lnTo>
                    <a:pt x="51" y="8"/>
                  </a:lnTo>
                  <a:lnTo>
                    <a:pt x="55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61" name="Freeform 1250"/>
            <p:cNvSpPr>
              <a:spLocks/>
            </p:cNvSpPr>
            <p:nvPr/>
          </p:nvSpPr>
          <p:spPr bwMode="auto">
            <a:xfrm>
              <a:off x="1649" y="1226"/>
              <a:ext cx="9" cy="13"/>
            </a:xfrm>
            <a:custGeom>
              <a:avLst/>
              <a:gdLst>
                <a:gd name="T0" fmla="*/ 0 w 36"/>
                <a:gd name="T1" fmla="*/ 0 h 43"/>
                <a:gd name="T2" fmla="*/ 0 w 36"/>
                <a:gd name="T3" fmla="*/ 0 h 43"/>
                <a:gd name="T4" fmla="*/ 0 w 36"/>
                <a:gd name="T5" fmla="*/ 0 h 43"/>
                <a:gd name="T6" fmla="*/ 0 w 36"/>
                <a:gd name="T7" fmla="*/ 0 h 43"/>
                <a:gd name="T8" fmla="*/ 0 w 36"/>
                <a:gd name="T9" fmla="*/ 0 h 43"/>
                <a:gd name="T10" fmla="*/ 0 w 36"/>
                <a:gd name="T11" fmla="*/ 0 h 43"/>
                <a:gd name="T12" fmla="*/ 0 w 36"/>
                <a:gd name="T13" fmla="*/ 0 h 43"/>
                <a:gd name="T14" fmla="*/ 0 w 36"/>
                <a:gd name="T15" fmla="*/ 0 h 43"/>
                <a:gd name="T16" fmla="*/ 0 w 36"/>
                <a:gd name="T17" fmla="*/ 0 h 43"/>
                <a:gd name="T18" fmla="*/ 0 w 36"/>
                <a:gd name="T19" fmla="*/ 0 h 43"/>
                <a:gd name="T20" fmla="*/ 0 w 36"/>
                <a:gd name="T21" fmla="*/ 0 h 43"/>
                <a:gd name="T22" fmla="*/ 0 w 36"/>
                <a:gd name="T23" fmla="*/ 0 h 43"/>
                <a:gd name="T24" fmla="*/ 0 w 36"/>
                <a:gd name="T25" fmla="*/ 0 h 43"/>
                <a:gd name="T26" fmla="*/ 0 w 36"/>
                <a:gd name="T27" fmla="*/ 0 h 4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43">
                  <a:moveTo>
                    <a:pt x="36" y="15"/>
                  </a:moveTo>
                  <a:lnTo>
                    <a:pt x="32" y="21"/>
                  </a:lnTo>
                  <a:lnTo>
                    <a:pt x="29" y="28"/>
                  </a:lnTo>
                  <a:lnTo>
                    <a:pt x="29" y="35"/>
                  </a:lnTo>
                  <a:lnTo>
                    <a:pt x="29" y="43"/>
                  </a:lnTo>
                  <a:lnTo>
                    <a:pt x="21" y="43"/>
                  </a:lnTo>
                  <a:lnTo>
                    <a:pt x="13" y="42"/>
                  </a:lnTo>
                  <a:lnTo>
                    <a:pt x="6" y="38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3" y="7"/>
                  </a:lnTo>
                  <a:lnTo>
                    <a:pt x="5" y="0"/>
                  </a:lnTo>
                  <a:lnTo>
                    <a:pt x="36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62" name="Freeform 1251"/>
            <p:cNvSpPr>
              <a:spLocks/>
            </p:cNvSpPr>
            <p:nvPr/>
          </p:nvSpPr>
          <p:spPr bwMode="auto">
            <a:xfrm>
              <a:off x="1829" y="1228"/>
              <a:ext cx="14" cy="9"/>
            </a:xfrm>
            <a:custGeom>
              <a:avLst/>
              <a:gdLst>
                <a:gd name="T0" fmla="*/ 0 w 57"/>
                <a:gd name="T1" fmla="*/ 0 h 26"/>
                <a:gd name="T2" fmla="*/ 0 w 57"/>
                <a:gd name="T3" fmla="*/ 0 h 26"/>
                <a:gd name="T4" fmla="*/ 0 w 57"/>
                <a:gd name="T5" fmla="*/ 0 h 26"/>
                <a:gd name="T6" fmla="*/ 0 w 57"/>
                <a:gd name="T7" fmla="*/ 0 h 26"/>
                <a:gd name="T8" fmla="*/ 0 w 57"/>
                <a:gd name="T9" fmla="*/ 0 h 26"/>
                <a:gd name="T10" fmla="*/ 0 w 57"/>
                <a:gd name="T11" fmla="*/ 0 h 26"/>
                <a:gd name="T12" fmla="*/ 0 w 57"/>
                <a:gd name="T13" fmla="*/ 0 h 26"/>
                <a:gd name="T14" fmla="*/ 0 w 57"/>
                <a:gd name="T15" fmla="*/ 0 h 26"/>
                <a:gd name="T16" fmla="*/ 0 w 57"/>
                <a:gd name="T17" fmla="*/ 0 h 26"/>
                <a:gd name="T18" fmla="*/ 0 w 57"/>
                <a:gd name="T19" fmla="*/ 0 h 26"/>
                <a:gd name="T20" fmla="*/ 0 w 57"/>
                <a:gd name="T21" fmla="*/ 0 h 26"/>
                <a:gd name="T22" fmla="*/ 0 w 57"/>
                <a:gd name="T23" fmla="*/ 0 h 26"/>
                <a:gd name="T24" fmla="*/ 0 w 57"/>
                <a:gd name="T25" fmla="*/ 0 h 26"/>
                <a:gd name="T26" fmla="*/ 0 w 57"/>
                <a:gd name="T27" fmla="*/ 0 h 26"/>
                <a:gd name="T28" fmla="*/ 0 w 57"/>
                <a:gd name="T29" fmla="*/ 0 h 26"/>
                <a:gd name="T30" fmla="*/ 0 w 57"/>
                <a:gd name="T31" fmla="*/ 0 h 26"/>
                <a:gd name="T32" fmla="*/ 0 w 57"/>
                <a:gd name="T33" fmla="*/ 0 h 26"/>
                <a:gd name="T34" fmla="*/ 0 w 57"/>
                <a:gd name="T35" fmla="*/ 0 h 26"/>
                <a:gd name="T36" fmla="*/ 0 w 57"/>
                <a:gd name="T37" fmla="*/ 0 h 26"/>
                <a:gd name="T38" fmla="*/ 0 w 57"/>
                <a:gd name="T39" fmla="*/ 0 h 26"/>
                <a:gd name="T40" fmla="*/ 0 w 57"/>
                <a:gd name="T41" fmla="*/ 0 h 26"/>
                <a:gd name="T42" fmla="*/ 0 w 57"/>
                <a:gd name="T43" fmla="*/ 0 h 26"/>
                <a:gd name="T44" fmla="*/ 0 w 57"/>
                <a:gd name="T45" fmla="*/ 0 h 26"/>
                <a:gd name="T46" fmla="*/ 0 w 57"/>
                <a:gd name="T47" fmla="*/ 0 h 26"/>
                <a:gd name="T48" fmla="*/ 0 w 57"/>
                <a:gd name="T49" fmla="*/ 0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7" h="26">
                  <a:moveTo>
                    <a:pt x="57" y="5"/>
                  </a:moveTo>
                  <a:lnTo>
                    <a:pt x="57" y="11"/>
                  </a:lnTo>
                  <a:lnTo>
                    <a:pt x="54" y="16"/>
                  </a:lnTo>
                  <a:lnTo>
                    <a:pt x="50" y="21"/>
                  </a:lnTo>
                  <a:lnTo>
                    <a:pt x="44" y="25"/>
                  </a:lnTo>
                  <a:lnTo>
                    <a:pt x="38" y="26"/>
                  </a:lnTo>
                  <a:lnTo>
                    <a:pt x="31" y="26"/>
                  </a:lnTo>
                  <a:lnTo>
                    <a:pt x="26" y="26"/>
                  </a:lnTo>
                  <a:lnTo>
                    <a:pt x="20" y="25"/>
                  </a:lnTo>
                  <a:lnTo>
                    <a:pt x="14" y="22"/>
                  </a:lnTo>
                  <a:lnTo>
                    <a:pt x="9" y="20"/>
                  </a:lnTo>
                  <a:lnTo>
                    <a:pt x="5" y="16"/>
                  </a:lnTo>
                  <a:lnTo>
                    <a:pt x="0" y="12"/>
                  </a:lnTo>
                  <a:lnTo>
                    <a:pt x="0" y="7"/>
                  </a:lnTo>
                  <a:lnTo>
                    <a:pt x="4" y="5"/>
                  </a:lnTo>
                  <a:lnTo>
                    <a:pt x="7" y="3"/>
                  </a:lnTo>
                  <a:lnTo>
                    <a:pt x="11" y="1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1"/>
                  </a:lnTo>
                  <a:lnTo>
                    <a:pt x="34" y="3"/>
                  </a:lnTo>
                  <a:lnTo>
                    <a:pt x="39" y="4"/>
                  </a:lnTo>
                  <a:lnTo>
                    <a:pt x="45" y="5"/>
                  </a:lnTo>
                  <a:lnTo>
                    <a:pt x="51" y="5"/>
                  </a:lnTo>
                  <a:lnTo>
                    <a:pt x="57" y="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63" name="Freeform 1252"/>
            <p:cNvSpPr>
              <a:spLocks/>
            </p:cNvSpPr>
            <p:nvPr/>
          </p:nvSpPr>
          <p:spPr bwMode="auto">
            <a:xfrm>
              <a:off x="1855" y="1228"/>
              <a:ext cx="13" cy="9"/>
            </a:xfrm>
            <a:custGeom>
              <a:avLst/>
              <a:gdLst>
                <a:gd name="T0" fmla="*/ 0 w 48"/>
                <a:gd name="T1" fmla="*/ 0 h 26"/>
                <a:gd name="T2" fmla="*/ 0 w 48"/>
                <a:gd name="T3" fmla="*/ 0 h 26"/>
                <a:gd name="T4" fmla="*/ 0 w 48"/>
                <a:gd name="T5" fmla="*/ 0 h 26"/>
                <a:gd name="T6" fmla="*/ 0 w 48"/>
                <a:gd name="T7" fmla="*/ 0 h 26"/>
                <a:gd name="T8" fmla="*/ 0 w 48"/>
                <a:gd name="T9" fmla="*/ 0 h 26"/>
                <a:gd name="T10" fmla="*/ 0 w 48"/>
                <a:gd name="T11" fmla="*/ 0 h 26"/>
                <a:gd name="T12" fmla="*/ 0 w 48"/>
                <a:gd name="T13" fmla="*/ 0 h 26"/>
                <a:gd name="T14" fmla="*/ 0 w 48"/>
                <a:gd name="T15" fmla="*/ 0 h 26"/>
                <a:gd name="T16" fmla="*/ 0 w 48"/>
                <a:gd name="T17" fmla="*/ 0 h 26"/>
                <a:gd name="T18" fmla="*/ 0 w 48"/>
                <a:gd name="T19" fmla="*/ 0 h 26"/>
                <a:gd name="T20" fmla="*/ 0 w 48"/>
                <a:gd name="T21" fmla="*/ 0 h 26"/>
                <a:gd name="T22" fmla="*/ 0 w 48"/>
                <a:gd name="T23" fmla="*/ 0 h 26"/>
                <a:gd name="T24" fmla="*/ 0 w 48"/>
                <a:gd name="T25" fmla="*/ 0 h 26"/>
                <a:gd name="T26" fmla="*/ 0 w 48"/>
                <a:gd name="T27" fmla="*/ 0 h 26"/>
                <a:gd name="T28" fmla="*/ 0 w 48"/>
                <a:gd name="T29" fmla="*/ 0 h 26"/>
                <a:gd name="T30" fmla="*/ 0 w 48"/>
                <a:gd name="T31" fmla="*/ 0 h 26"/>
                <a:gd name="T32" fmla="*/ 0 w 48"/>
                <a:gd name="T33" fmla="*/ 0 h 26"/>
                <a:gd name="T34" fmla="*/ 0 w 48"/>
                <a:gd name="T35" fmla="*/ 0 h 26"/>
                <a:gd name="T36" fmla="*/ 0 w 48"/>
                <a:gd name="T37" fmla="*/ 0 h 26"/>
                <a:gd name="T38" fmla="*/ 0 w 48"/>
                <a:gd name="T39" fmla="*/ 0 h 26"/>
                <a:gd name="T40" fmla="*/ 0 w 48"/>
                <a:gd name="T41" fmla="*/ 0 h 26"/>
                <a:gd name="T42" fmla="*/ 0 w 48"/>
                <a:gd name="T43" fmla="*/ 0 h 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8" h="26">
                  <a:moveTo>
                    <a:pt x="48" y="12"/>
                  </a:moveTo>
                  <a:lnTo>
                    <a:pt x="48" y="16"/>
                  </a:lnTo>
                  <a:lnTo>
                    <a:pt x="48" y="20"/>
                  </a:lnTo>
                  <a:lnTo>
                    <a:pt x="46" y="23"/>
                  </a:lnTo>
                  <a:lnTo>
                    <a:pt x="41" y="26"/>
                  </a:lnTo>
                  <a:lnTo>
                    <a:pt x="35" y="26"/>
                  </a:lnTo>
                  <a:lnTo>
                    <a:pt x="28" y="25"/>
                  </a:lnTo>
                  <a:lnTo>
                    <a:pt x="23" y="22"/>
                  </a:lnTo>
                  <a:lnTo>
                    <a:pt x="18" y="20"/>
                  </a:lnTo>
                  <a:lnTo>
                    <a:pt x="12" y="16"/>
                  </a:lnTo>
                  <a:lnTo>
                    <a:pt x="8" y="12"/>
                  </a:lnTo>
                  <a:lnTo>
                    <a:pt x="4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6" y="1"/>
                  </a:lnTo>
                  <a:lnTo>
                    <a:pt x="32" y="3"/>
                  </a:lnTo>
                  <a:lnTo>
                    <a:pt x="38" y="5"/>
                  </a:lnTo>
                  <a:lnTo>
                    <a:pt x="43" y="7"/>
                  </a:lnTo>
                  <a:lnTo>
                    <a:pt x="48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64" name="Freeform 1253"/>
            <p:cNvSpPr>
              <a:spLocks/>
            </p:cNvSpPr>
            <p:nvPr/>
          </p:nvSpPr>
          <p:spPr bwMode="auto">
            <a:xfrm>
              <a:off x="1887" y="1229"/>
              <a:ext cx="18" cy="12"/>
            </a:xfrm>
            <a:custGeom>
              <a:avLst/>
              <a:gdLst>
                <a:gd name="T0" fmla="*/ 0 w 67"/>
                <a:gd name="T1" fmla="*/ 0 h 39"/>
                <a:gd name="T2" fmla="*/ 0 w 67"/>
                <a:gd name="T3" fmla="*/ 0 h 39"/>
                <a:gd name="T4" fmla="*/ 0 w 67"/>
                <a:gd name="T5" fmla="*/ 0 h 39"/>
                <a:gd name="T6" fmla="*/ 0 w 67"/>
                <a:gd name="T7" fmla="*/ 0 h 39"/>
                <a:gd name="T8" fmla="*/ 0 w 67"/>
                <a:gd name="T9" fmla="*/ 0 h 39"/>
                <a:gd name="T10" fmla="*/ 0 w 67"/>
                <a:gd name="T11" fmla="*/ 0 h 39"/>
                <a:gd name="T12" fmla="*/ 0 w 67"/>
                <a:gd name="T13" fmla="*/ 0 h 39"/>
                <a:gd name="T14" fmla="*/ 0 w 67"/>
                <a:gd name="T15" fmla="*/ 0 h 39"/>
                <a:gd name="T16" fmla="*/ 0 w 67"/>
                <a:gd name="T17" fmla="*/ 0 h 39"/>
                <a:gd name="T18" fmla="*/ 0 w 67"/>
                <a:gd name="T19" fmla="*/ 0 h 39"/>
                <a:gd name="T20" fmla="*/ 0 w 67"/>
                <a:gd name="T21" fmla="*/ 0 h 39"/>
                <a:gd name="T22" fmla="*/ 0 w 67"/>
                <a:gd name="T23" fmla="*/ 0 h 39"/>
                <a:gd name="T24" fmla="*/ 0 w 67"/>
                <a:gd name="T25" fmla="*/ 0 h 39"/>
                <a:gd name="T26" fmla="*/ 0 w 67"/>
                <a:gd name="T27" fmla="*/ 0 h 39"/>
                <a:gd name="T28" fmla="*/ 0 w 67"/>
                <a:gd name="T29" fmla="*/ 0 h 39"/>
                <a:gd name="T30" fmla="*/ 0 w 67"/>
                <a:gd name="T31" fmla="*/ 0 h 39"/>
                <a:gd name="T32" fmla="*/ 0 w 67"/>
                <a:gd name="T33" fmla="*/ 0 h 39"/>
                <a:gd name="T34" fmla="*/ 0 w 67"/>
                <a:gd name="T35" fmla="*/ 0 h 39"/>
                <a:gd name="T36" fmla="*/ 0 w 67"/>
                <a:gd name="T37" fmla="*/ 0 h 39"/>
                <a:gd name="T38" fmla="*/ 0 w 67"/>
                <a:gd name="T39" fmla="*/ 0 h 39"/>
                <a:gd name="T40" fmla="*/ 0 w 67"/>
                <a:gd name="T41" fmla="*/ 0 h 39"/>
                <a:gd name="T42" fmla="*/ 0 w 67"/>
                <a:gd name="T43" fmla="*/ 0 h 39"/>
                <a:gd name="T44" fmla="*/ 0 w 67"/>
                <a:gd name="T45" fmla="*/ 0 h 39"/>
                <a:gd name="T46" fmla="*/ 0 w 67"/>
                <a:gd name="T47" fmla="*/ 0 h 39"/>
                <a:gd name="T48" fmla="*/ 0 w 67"/>
                <a:gd name="T49" fmla="*/ 0 h 39"/>
                <a:gd name="T50" fmla="*/ 0 w 67"/>
                <a:gd name="T51" fmla="*/ 0 h 3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7" h="39">
                  <a:moveTo>
                    <a:pt x="60" y="10"/>
                  </a:moveTo>
                  <a:lnTo>
                    <a:pt x="64" y="13"/>
                  </a:lnTo>
                  <a:lnTo>
                    <a:pt x="67" y="19"/>
                  </a:lnTo>
                  <a:lnTo>
                    <a:pt x="67" y="24"/>
                  </a:lnTo>
                  <a:lnTo>
                    <a:pt x="66" y="29"/>
                  </a:lnTo>
                  <a:lnTo>
                    <a:pt x="60" y="34"/>
                  </a:lnTo>
                  <a:lnTo>
                    <a:pt x="54" y="36"/>
                  </a:lnTo>
                  <a:lnTo>
                    <a:pt x="47" y="37"/>
                  </a:lnTo>
                  <a:lnTo>
                    <a:pt x="41" y="39"/>
                  </a:lnTo>
                  <a:lnTo>
                    <a:pt x="33" y="39"/>
                  </a:lnTo>
                  <a:lnTo>
                    <a:pt x="26" y="39"/>
                  </a:lnTo>
                  <a:lnTo>
                    <a:pt x="19" y="39"/>
                  </a:lnTo>
                  <a:lnTo>
                    <a:pt x="13" y="39"/>
                  </a:lnTo>
                  <a:lnTo>
                    <a:pt x="8" y="34"/>
                  </a:lnTo>
                  <a:lnTo>
                    <a:pt x="4" y="29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6" y="17"/>
                  </a:lnTo>
                  <a:lnTo>
                    <a:pt x="11" y="13"/>
                  </a:lnTo>
                  <a:lnTo>
                    <a:pt x="17" y="10"/>
                  </a:lnTo>
                  <a:lnTo>
                    <a:pt x="24" y="5"/>
                  </a:lnTo>
                  <a:lnTo>
                    <a:pt x="30" y="3"/>
                  </a:lnTo>
                  <a:lnTo>
                    <a:pt x="37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6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65" name="Freeform 1254"/>
            <p:cNvSpPr>
              <a:spLocks/>
            </p:cNvSpPr>
            <p:nvPr/>
          </p:nvSpPr>
          <p:spPr bwMode="auto">
            <a:xfrm>
              <a:off x="1621" y="1236"/>
              <a:ext cx="9" cy="9"/>
            </a:xfrm>
            <a:custGeom>
              <a:avLst/>
              <a:gdLst>
                <a:gd name="T0" fmla="*/ 0 w 32"/>
                <a:gd name="T1" fmla="*/ 0 h 29"/>
                <a:gd name="T2" fmla="*/ 0 w 32"/>
                <a:gd name="T3" fmla="*/ 0 h 29"/>
                <a:gd name="T4" fmla="*/ 0 w 32"/>
                <a:gd name="T5" fmla="*/ 0 h 29"/>
                <a:gd name="T6" fmla="*/ 0 w 32"/>
                <a:gd name="T7" fmla="*/ 0 h 29"/>
                <a:gd name="T8" fmla="*/ 0 w 32"/>
                <a:gd name="T9" fmla="*/ 0 h 29"/>
                <a:gd name="T10" fmla="*/ 0 w 32"/>
                <a:gd name="T11" fmla="*/ 0 h 29"/>
                <a:gd name="T12" fmla="*/ 0 w 32"/>
                <a:gd name="T13" fmla="*/ 0 h 29"/>
                <a:gd name="T14" fmla="*/ 0 w 32"/>
                <a:gd name="T15" fmla="*/ 0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" h="29">
                  <a:moveTo>
                    <a:pt x="32" y="23"/>
                  </a:moveTo>
                  <a:lnTo>
                    <a:pt x="24" y="26"/>
                  </a:lnTo>
                  <a:lnTo>
                    <a:pt x="16" y="28"/>
                  </a:lnTo>
                  <a:lnTo>
                    <a:pt x="8" y="29"/>
                  </a:lnTo>
                  <a:lnTo>
                    <a:pt x="0" y="26"/>
                  </a:lnTo>
                  <a:lnTo>
                    <a:pt x="9" y="0"/>
                  </a:lnTo>
                  <a:lnTo>
                    <a:pt x="31" y="11"/>
                  </a:lnTo>
                  <a:lnTo>
                    <a:pt x="32" y="2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66" name="Freeform 1255"/>
            <p:cNvSpPr>
              <a:spLocks/>
            </p:cNvSpPr>
            <p:nvPr/>
          </p:nvSpPr>
          <p:spPr bwMode="auto">
            <a:xfrm>
              <a:off x="1557" y="1237"/>
              <a:ext cx="11" cy="16"/>
            </a:xfrm>
            <a:custGeom>
              <a:avLst/>
              <a:gdLst>
                <a:gd name="T0" fmla="*/ 0 w 40"/>
                <a:gd name="T1" fmla="*/ 0 h 49"/>
                <a:gd name="T2" fmla="*/ 0 w 40"/>
                <a:gd name="T3" fmla="*/ 0 h 49"/>
                <a:gd name="T4" fmla="*/ 0 w 40"/>
                <a:gd name="T5" fmla="*/ 0 h 49"/>
                <a:gd name="T6" fmla="*/ 0 w 40"/>
                <a:gd name="T7" fmla="*/ 0 h 49"/>
                <a:gd name="T8" fmla="*/ 0 w 40"/>
                <a:gd name="T9" fmla="*/ 0 h 49"/>
                <a:gd name="T10" fmla="*/ 0 w 40"/>
                <a:gd name="T11" fmla="*/ 0 h 49"/>
                <a:gd name="T12" fmla="*/ 0 w 40"/>
                <a:gd name="T13" fmla="*/ 0 h 49"/>
                <a:gd name="T14" fmla="*/ 0 w 40"/>
                <a:gd name="T15" fmla="*/ 0 h 49"/>
                <a:gd name="T16" fmla="*/ 0 w 40"/>
                <a:gd name="T17" fmla="*/ 0 h 49"/>
                <a:gd name="T18" fmla="*/ 0 w 40"/>
                <a:gd name="T19" fmla="*/ 0 h 49"/>
                <a:gd name="T20" fmla="*/ 0 w 40"/>
                <a:gd name="T21" fmla="*/ 0 h 49"/>
                <a:gd name="T22" fmla="*/ 0 w 40"/>
                <a:gd name="T23" fmla="*/ 0 h 49"/>
                <a:gd name="T24" fmla="*/ 0 w 40"/>
                <a:gd name="T25" fmla="*/ 0 h 49"/>
                <a:gd name="T26" fmla="*/ 0 w 40"/>
                <a:gd name="T27" fmla="*/ 0 h 49"/>
                <a:gd name="T28" fmla="*/ 0 w 40"/>
                <a:gd name="T29" fmla="*/ 0 h 49"/>
                <a:gd name="T30" fmla="*/ 0 w 40"/>
                <a:gd name="T31" fmla="*/ 0 h 49"/>
                <a:gd name="T32" fmla="*/ 0 w 40"/>
                <a:gd name="T33" fmla="*/ 0 h 49"/>
                <a:gd name="T34" fmla="*/ 0 w 40"/>
                <a:gd name="T35" fmla="*/ 0 h 4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0" h="49">
                  <a:moveTo>
                    <a:pt x="40" y="18"/>
                  </a:moveTo>
                  <a:lnTo>
                    <a:pt x="40" y="24"/>
                  </a:lnTo>
                  <a:lnTo>
                    <a:pt x="37" y="30"/>
                  </a:lnTo>
                  <a:lnTo>
                    <a:pt x="35" y="35"/>
                  </a:lnTo>
                  <a:lnTo>
                    <a:pt x="30" y="40"/>
                  </a:lnTo>
                  <a:lnTo>
                    <a:pt x="25" y="45"/>
                  </a:lnTo>
                  <a:lnTo>
                    <a:pt x="19" y="48"/>
                  </a:lnTo>
                  <a:lnTo>
                    <a:pt x="13" y="49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9" y="5"/>
                  </a:lnTo>
                  <a:lnTo>
                    <a:pt x="35" y="10"/>
                  </a:lnTo>
                  <a:lnTo>
                    <a:pt x="40" y="18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67" name="Freeform 1256"/>
            <p:cNvSpPr>
              <a:spLocks/>
            </p:cNvSpPr>
            <p:nvPr/>
          </p:nvSpPr>
          <p:spPr bwMode="auto">
            <a:xfrm>
              <a:off x="1702" y="1237"/>
              <a:ext cx="4" cy="6"/>
            </a:xfrm>
            <a:custGeom>
              <a:avLst/>
              <a:gdLst>
                <a:gd name="T0" fmla="*/ 0 w 18"/>
                <a:gd name="T1" fmla="*/ 0 h 18"/>
                <a:gd name="T2" fmla="*/ 0 w 18"/>
                <a:gd name="T3" fmla="*/ 0 h 18"/>
                <a:gd name="T4" fmla="*/ 0 w 18"/>
                <a:gd name="T5" fmla="*/ 0 h 18"/>
                <a:gd name="T6" fmla="*/ 0 w 18"/>
                <a:gd name="T7" fmla="*/ 0 h 18"/>
                <a:gd name="T8" fmla="*/ 0 w 18"/>
                <a:gd name="T9" fmla="*/ 0 h 18"/>
                <a:gd name="T10" fmla="*/ 0 w 18"/>
                <a:gd name="T11" fmla="*/ 0 h 18"/>
                <a:gd name="T12" fmla="*/ 0 w 18"/>
                <a:gd name="T13" fmla="*/ 0 h 18"/>
                <a:gd name="T14" fmla="*/ 0 w 18"/>
                <a:gd name="T15" fmla="*/ 0 h 18"/>
                <a:gd name="T16" fmla="*/ 0 w 18"/>
                <a:gd name="T17" fmla="*/ 0 h 18"/>
                <a:gd name="T18" fmla="*/ 0 w 18"/>
                <a:gd name="T19" fmla="*/ 0 h 18"/>
                <a:gd name="T20" fmla="*/ 0 w 18"/>
                <a:gd name="T21" fmla="*/ 0 h 18"/>
                <a:gd name="T22" fmla="*/ 0 w 18"/>
                <a:gd name="T23" fmla="*/ 0 h 18"/>
                <a:gd name="T24" fmla="*/ 0 w 18"/>
                <a:gd name="T25" fmla="*/ 0 h 18"/>
                <a:gd name="T26" fmla="*/ 0 w 18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18">
                  <a:moveTo>
                    <a:pt x="16" y="12"/>
                  </a:moveTo>
                  <a:lnTo>
                    <a:pt x="18" y="14"/>
                  </a:lnTo>
                  <a:lnTo>
                    <a:pt x="16" y="15"/>
                  </a:lnTo>
                  <a:lnTo>
                    <a:pt x="15" y="17"/>
                  </a:lnTo>
                  <a:lnTo>
                    <a:pt x="13" y="18"/>
                  </a:lnTo>
                  <a:lnTo>
                    <a:pt x="8" y="17"/>
                  </a:lnTo>
                  <a:lnTo>
                    <a:pt x="5" y="14"/>
                  </a:lnTo>
                  <a:lnTo>
                    <a:pt x="1" y="10"/>
                  </a:lnTo>
                  <a:lnTo>
                    <a:pt x="0" y="7"/>
                  </a:lnTo>
                  <a:lnTo>
                    <a:pt x="0" y="0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4" y="7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68" name="Freeform 1257"/>
            <p:cNvSpPr>
              <a:spLocks/>
            </p:cNvSpPr>
            <p:nvPr/>
          </p:nvSpPr>
          <p:spPr bwMode="auto">
            <a:xfrm>
              <a:off x="1873" y="1239"/>
              <a:ext cx="10" cy="13"/>
            </a:xfrm>
            <a:custGeom>
              <a:avLst/>
              <a:gdLst>
                <a:gd name="T0" fmla="*/ 0 w 38"/>
                <a:gd name="T1" fmla="*/ 0 h 39"/>
                <a:gd name="T2" fmla="*/ 0 w 38"/>
                <a:gd name="T3" fmla="*/ 0 h 39"/>
                <a:gd name="T4" fmla="*/ 0 w 38"/>
                <a:gd name="T5" fmla="*/ 0 h 39"/>
                <a:gd name="T6" fmla="*/ 0 w 38"/>
                <a:gd name="T7" fmla="*/ 0 h 39"/>
                <a:gd name="T8" fmla="*/ 0 w 38"/>
                <a:gd name="T9" fmla="*/ 0 h 39"/>
                <a:gd name="T10" fmla="*/ 0 w 38"/>
                <a:gd name="T11" fmla="*/ 0 h 39"/>
                <a:gd name="T12" fmla="*/ 0 w 38"/>
                <a:gd name="T13" fmla="*/ 0 h 39"/>
                <a:gd name="T14" fmla="*/ 0 w 38"/>
                <a:gd name="T15" fmla="*/ 0 h 39"/>
                <a:gd name="T16" fmla="*/ 0 w 38"/>
                <a:gd name="T17" fmla="*/ 0 h 39"/>
                <a:gd name="T18" fmla="*/ 0 w 38"/>
                <a:gd name="T19" fmla="*/ 0 h 39"/>
                <a:gd name="T20" fmla="*/ 0 w 38"/>
                <a:gd name="T21" fmla="*/ 0 h 39"/>
                <a:gd name="T22" fmla="*/ 0 w 38"/>
                <a:gd name="T23" fmla="*/ 0 h 39"/>
                <a:gd name="T24" fmla="*/ 0 w 38"/>
                <a:gd name="T25" fmla="*/ 0 h 39"/>
                <a:gd name="T26" fmla="*/ 0 w 38"/>
                <a:gd name="T27" fmla="*/ 0 h 39"/>
                <a:gd name="T28" fmla="*/ 0 w 38"/>
                <a:gd name="T29" fmla="*/ 0 h 39"/>
                <a:gd name="T30" fmla="*/ 0 w 38"/>
                <a:gd name="T31" fmla="*/ 0 h 39"/>
                <a:gd name="T32" fmla="*/ 0 w 38"/>
                <a:gd name="T33" fmla="*/ 0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8" h="39">
                  <a:moveTo>
                    <a:pt x="38" y="22"/>
                  </a:moveTo>
                  <a:lnTo>
                    <a:pt x="37" y="26"/>
                  </a:lnTo>
                  <a:lnTo>
                    <a:pt x="35" y="31"/>
                  </a:lnTo>
                  <a:lnTo>
                    <a:pt x="31" y="34"/>
                  </a:lnTo>
                  <a:lnTo>
                    <a:pt x="27" y="37"/>
                  </a:lnTo>
                  <a:lnTo>
                    <a:pt x="21" y="38"/>
                  </a:lnTo>
                  <a:lnTo>
                    <a:pt x="15" y="39"/>
                  </a:lnTo>
                  <a:lnTo>
                    <a:pt x="8" y="39"/>
                  </a:lnTo>
                  <a:lnTo>
                    <a:pt x="3" y="37"/>
                  </a:lnTo>
                  <a:lnTo>
                    <a:pt x="0" y="26"/>
                  </a:lnTo>
                  <a:lnTo>
                    <a:pt x="5" y="17"/>
                  </a:lnTo>
                  <a:lnTo>
                    <a:pt x="13" y="8"/>
                  </a:lnTo>
                  <a:lnTo>
                    <a:pt x="21" y="0"/>
                  </a:lnTo>
                  <a:lnTo>
                    <a:pt x="27" y="4"/>
                  </a:lnTo>
                  <a:lnTo>
                    <a:pt x="33" y="9"/>
                  </a:lnTo>
                  <a:lnTo>
                    <a:pt x="37" y="15"/>
                  </a:lnTo>
                  <a:lnTo>
                    <a:pt x="38" y="2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69" name="Freeform 1258"/>
            <p:cNvSpPr>
              <a:spLocks/>
            </p:cNvSpPr>
            <p:nvPr/>
          </p:nvSpPr>
          <p:spPr bwMode="auto">
            <a:xfrm>
              <a:off x="1601" y="1243"/>
              <a:ext cx="7" cy="10"/>
            </a:xfrm>
            <a:custGeom>
              <a:avLst/>
              <a:gdLst>
                <a:gd name="T0" fmla="*/ 0 w 26"/>
                <a:gd name="T1" fmla="*/ 0 h 28"/>
                <a:gd name="T2" fmla="*/ 0 w 26"/>
                <a:gd name="T3" fmla="*/ 0 h 28"/>
                <a:gd name="T4" fmla="*/ 0 w 26"/>
                <a:gd name="T5" fmla="*/ 0 h 28"/>
                <a:gd name="T6" fmla="*/ 0 w 26"/>
                <a:gd name="T7" fmla="*/ 0 h 28"/>
                <a:gd name="T8" fmla="*/ 0 w 26"/>
                <a:gd name="T9" fmla="*/ 0 h 28"/>
                <a:gd name="T10" fmla="*/ 0 w 26"/>
                <a:gd name="T11" fmla="*/ 0 h 28"/>
                <a:gd name="T12" fmla="*/ 0 w 26"/>
                <a:gd name="T13" fmla="*/ 0 h 28"/>
                <a:gd name="T14" fmla="*/ 0 w 26"/>
                <a:gd name="T15" fmla="*/ 0 h 28"/>
                <a:gd name="T16" fmla="*/ 0 w 26"/>
                <a:gd name="T17" fmla="*/ 0 h 28"/>
                <a:gd name="T18" fmla="*/ 0 w 26"/>
                <a:gd name="T19" fmla="*/ 0 h 28"/>
                <a:gd name="T20" fmla="*/ 0 w 26"/>
                <a:gd name="T21" fmla="*/ 0 h 28"/>
                <a:gd name="T22" fmla="*/ 0 w 26"/>
                <a:gd name="T23" fmla="*/ 0 h 28"/>
                <a:gd name="T24" fmla="*/ 0 w 26"/>
                <a:gd name="T25" fmla="*/ 0 h 28"/>
                <a:gd name="T26" fmla="*/ 0 w 26"/>
                <a:gd name="T27" fmla="*/ 0 h 28"/>
                <a:gd name="T28" fmla="*/ 0 w 26"/>
                <a:gd name="T29" fmla="*/ 0 h 28"/>
                <a:gd name="T30" fmla="*/ 0 w 26"/>
                <a:gd name="T31" fmla="*/ 0 h 28"/>
                <a:gd name="T32" fmla="*/ 0 w 26"/>
                <a:gd name="T33" fmla="*/ 0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28">
                  <a:moveTo>
                    <a:pt x="26" y="11"/>
                  </a:moveTo>
                  <a:lnTo>
                    <a:pt x="25" y="17"/>
                  </a:lnTo>
                  <a:lnTo>
                    <a:pt x="20" y="21"/>
                  </a:lnTo>
                  <a:lnTo>
                    <a:pt x="14" y="25"/>
                  </a:lnTo>
                  <a:lnTo>
                    <a:pt x="9" y="28"/>
                  </a:lnTo>
                  <a:lnTo>
                    <a:pt x="5" y="22"/>
                  </a:lnTo>
                  <a:lnTo>
                    <a:pt x="2" y="17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2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7" y="2"/>
                  </a:lnTo>
                  <a:lnTo>
                    <a:pt x="19" y="4"/>
                  </a:lnTo>
                  <a:lnTo>
                    <a:pt x="22" y="5"/>
                  </a:lnTo>
                  <a:lnTo>
                    <a:pt x="25" y="7"/>
                  </a:lnTo>
                  <a:lnTo>
                    <a:pt x="26" y="1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70" name="Freeform 1259"/>
            <p:cNvSpPr>
              <a:spLocks/>
            </p:cNvSpPr>
            <p:nvPr/>
          </p:nvSpPr>
          <p:spPr bwMode="auto">
            <a:xfrm>
              <a:off x="1768" y="1244"/>
              <a:ext cx="9" cy="17"/>
            </a:xfrm>
            <a:custGeom>
              <a:avLst/>
              <a:gdLst>
                <a:gd name="T0" fmla="*/ 0 w 31"/>
                <a:gd name="T1" fmla="*/ 0 h 49"/>
                <a:gd name="T2" fmla="*/ 0 w 31"/>
                <a:gd name="T3" fmla="*/ 0 h 49"/>
                <a:gd name="T4" fmla="*/ 0 w 31"/>
                <a:gd name="T5" fmla="*/ 0 h 49"/>
                <a:gd name="T6" fmla="*/ 0 w 31"/>
                <a:gd name="T7" fmla="*/ 0 h 49"/>
                <a:gd name="T8" fmla="*/ 0 w 31"/>
                <a:gd name="T9" fmla="*/ 0 h 49"/>
                <a:gd name="T10" fmla="*/ 0 w 31"/>
                <a:gd name="T11" fmla="*/ 0 h 49"/>
                <a:gd name="T12" fmla="*/ 0 w 31"/>
                <a:gd name="T13" fmla="*/ 0 h 49"/>
                <a:gd name="T14" fmla="*/ 0 w 31"/>
                <a:gd name="T15" fmla="*/ 0 h 49"/>
                <a:gd name="T16" fmla="*/ 0 w 31"/>
                <a:gd name="T17" fmla="*/ 0 h 49"/>
                <a:gd name="T18" fmla="*/ 0 w 31"/>
                <a:gd name="T19" fmla="*/ 0 h 49"/>
                <a:gd name="T20" fmla="*/ 0 w 31"/>
                <a:gd name="T21" fmla="*/ 0 h 49"/>
                <a:gd name="T22" fmla="*/ 0 w 31"/>
                <a:gd name="T23" fmla="*/ 0 h 49"/>
                <a:gd name="T24" fmla="*/ 0 w 31"/>
                <a:gd name="T25" fmla="*/ 0 h 49"/>
                <a:gd name="T26" fmla="*/ 0 w 31"/>
                <a:gd name="T27" fmla="*/ 0 h 49"/>
                <a:gd name="T28" fmla="*/ 0 w 31"/>
                <a:gd name="T29" fmla="*/ 0 h 49"/>
                <a:gd name="T30" fmla="*/ 0 w 31"/>
                <a:gd name="T31" fmla="*/ 0 h 49"/>
                <a:gd name="T32" fmla="*/ 0 w 31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49">
                  <a:moveTo>
                    <a:pt x="31" y="11"/>
                  </a:moveTo>
                  <a:lnTo>
                    <a:pt x="29" y="19"/>
                  </a:lnTo>
                  <a:lnTo>
                    <a:pt x="25" y="26"/>
                  </a:lnTo>
                  <a:lnTo>
                    <a:pt x="22" y="34"/>
                  </a:lnTo>
                  <a:lnTo>
                    <a:pt x="22" y="43"/>
                  </a:lnTo>
                  <a:lnTo>
                    <a:pt x="19" y="48"/>
                  </a:lnTo>
                  <a:lnTo>
                    <a:pt x="15" y="49"/>
                  </a:lnTo>
                  <a:lnTo>
                    <a:pt x="10" y="49"/>
                  </a:lnTo>
                  <a:lnTo>
                    <a:pt x="6" y="48"/>
                  </a:lnTo>
                  <a:lnTo>
                    <a:pt x="1" y="37"/>
                  </a:lnTo>
                  <a:lnTo>
                    <a:pt x="0" y="25"/>
                  </a:lnTo>
                  <a:lnTo>
                    <a:pt x="0" y="12"/>
                  </a:lnTo>
                  <a:lnTo>
                    <a:pt x="1" y="0"/>
                  </a:lnTo>
                  <a:lnTo>
                    <a:pt x="9" y="1"/>
                  </a:lnTo>
                  <a:lnTo>
                    <a:pt x="17" y="3"/>
                  </a:lnTo>
                  <a:lnTo>
                    <a:pt x="25" y="5"/>
                  </a:lnTo>
                  <a:lnTo>
                    <a:pt x="31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71" name="Freeform 1260"/>
            <p:cNvSpPr>
              <a:spLocks/>
            </p:cNvSpPr>
            <p:nvPr/>
          </p:nvSpPr>
          <p:spPr bwMode="auto">
            <a:xfrm>
              <a:off x="1638" y="1245"/>
              <a:ext cx="7" cy="14"/>
            </a:xfrm>
            <a:custGeom>
              <a:avLst/>
              <a:gdLst>
                <a:gd name="T0" fmla="*/ 0 w 28"/>
                <a:gd name="T1" fmla="*/ 0 h 45"/>
                <a:gd name="T2" fmla="*/ 0 w 28"/>
                <a:gd name="T3" fmla="*/ 0 h 45"/>
                <a:gd name="T4" fmla="*/ 0 w 28"/>
                <a:gd name="T5" fmla="*/ 0 h 45"/>
                <a:gd name="T6" fmla="*/ 0 w 28"/>
                <a:gd name="T7" fmla="*/ 0 h 45"/>
                <a:gd name="T8" fmla="*/ 0 w 28"/>
                <a:gd name="T9" fmla="*/ 0 h 45"/>
                <a:gd name="T10" fmla="*/ 0 w 28"/>
                <a:gd name="T11" fmla="*/ 0 h 45"/>
                <a:gd name="T12" fmla="*/ 0 w 28"/>
                <a:gd name="T13" fmla="*/ 0 h 45"/>
                <a:gd name="T14" fmla="*/ 0 w 28"/>
                <a:gd name="T15" fmla="*/ 0 h 45"/>
                <a:gd name="T16" fmla="*/ 0 w 28"/>
                <a:gd name="T17" fmla="*/ 0 h 45"/>
                <a:gd name="T18" fmla="*/ 0 w 28"/>
                <a:gd name="T19" fmla="*/ 0 h 45"/>
                <a:gd name="T20" fmla="*/ 0 w 28"/>
                <a:gd name="T21" fmla="*/ 0 h 45"/>
                <a:gd name="T22" fmla="*/ 0 w 28"/>
                <a:gd name="T23" fmla="*/ 0 h 45"/>
                <a:gd name="T24" fmla="*/ 0 w 28"/>
                <a:gd name="T25" fmla="*/ 0 h 45"/>
                <a:gd name="T26" fmla="*/ 0 w 28"/>
                <a:gd name="T27" fmla="*/ 0 h 45"/>
                <a:gd name="T28" fmla="*/ 0 w 28"/>
                <a:gd name="T29" fmla="*/ 0 h 45"/>
                <a:gd name="T30" fmla="*/ 0 w 28"/>
                <a:gd name="T31" fmla="*/ 0 h 45"/>
                <a:gd name="T32" fmla="*/ 0 w 28"/>
                <a:gd name="T33" fmla="*/ 0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45">
                  <a:moveTo>
                    <a:pt x="28" y="14"/>
                  </a:moveTo>
                  <a:lnTo>
                    <a:pt x="28" y="23"/>
                  </a:lnTo>
                  <a:lnTo>
                    <a:pt x="25" y="31"/>
                  </a:lnTo>
                  <a:lnTo>
                    <a:pt x="22" y="39"/>
                  </a:lnTo>
                  <a:lnTo>
                    <a:pt x="16" y="45"/>
                  </a:lnTo>
                  <a:lnTo>
                    <a:pt x="11" y="45"/>
                  </a:lnTo>
                  <a:lnTo>
                    <a:pt x="8" y="41"/>
                  </a:lnTo>
                  <a:lnTo>
                    <a:pt x="5" y="38"/>
                  </a:lnTo>
                  <a:lnTo>
                    <a:pt x="2" y="33"/>
                  </a:lnTo>
                  <a:lnTo>
                    <a:pt x="0" y="24"/>
                  </a:lnTo>
                  <a:lnTo>
                    <a:pt x="1" y="16"/>
                  </a:lnTo>
                  <a:lnTo>
                    <a:pt x="5" y="7"/>
                  </a:lnTo>
                  <a:lnTo>
                    <a:pt x="10" y="0"/>
                  </a:lnTo>
                  <a:lnTo>
                    <a:pt x="15" y="2"/>
                  </a:lnTo>
                  <a:lnTo>
                    <a:pt x="21" y="4"/>
                  </a:lnTo>
                  <a:lnTo>
                    <a:pt x="25" y="8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72" name="Freeform 1261"/>
            <p:cNvSpPr>
              <a:spLocks/>
            </p:cNvSpPr>
            <p:nvPr/>
          </p:nvSpPr>
          <p:spPr bwMode="auto">
            <a:xfrm>
              <a:off x="1570" y="1253"/>
              <a:ext cx="6" cy="12"/>
            </a:xfrm>
            <a:custGeom>
              <a:avLst/>
              <a:gdLst>
                <a:gd name="T0" fmla="*/ 0 w 22"/>
                <a:gd name="T1" fmla="*/ 0 h 34"/>
                <a:gd name="T2" fmla="*/ 0 w 22"/>
                <a:gd name="T3" fmla="*/ 0 h 34"/>
                <a:gd name="T4" fmla="*/ 0 w 22"/>
                <a:gd name="T5" fmla="*/ 0 h 34"/>
                <a:gd name="T6" fmla="*/ 0 w 22"/>
                <a:gd name="T7" fmla="*/ 0 h 34"/>
                <a:gd name="T8" fmla="*/ 0 w 22"/>
                <a:gd name="T9" fmla="*/ 0 h 34"/>
                <a:gd name="T10" fmla="*/ 0 w 22"/>
                <a:gd name="T11" fmla="*/ 0 h 34"/>
                <a:gd name="T12" fmla="*/ 0 w 22"/>
                <a:gd name="T13" fmla="*/ 0 h 34"/>
                <a:gd name="T14" fmla="*/ 0 w 22"/>
                <a:gd name="T15" fmla="*/ 0 h 34"/>
                <a:gd name="T16" fmla="*/ 0 w 22"/>
                <a:gd name="T17" fmla="*/ 0 h 34"/>
                <a:gd name="T18" fmla="*/ 0 w 22"/>
                <a:gd name="T19" fmla="*/ 0 h 34"/>
                <a:gd name="T20" fmla="*/ 0 w 22"/>
                <a:gd name="T21" fmla="*/ 0 h 34"/>
                <a:gd name="T22" fmla="*/ 0 w 22"/>
                <a:gd name="T23" fmla="*/ 0 h 34"/>
                <a:gd name="T24" fmla="*/ 0 w 22"/>
                <a:gd name="T25" fmla="*/ 0 h 34"/>
                <a:gd name="T26" fmla="*/ 0 w 22"/>
                <a:gd name="T27" fmla="*/ 0 h 34"/>
                <a:gd name="T28" fmla="*/ 0 w 22"/>
                <a:gd name="T29" fmla="*/ 0 h 34"/>
                <a:gd name="T30" fmla="*/ 0 w 22"/>
                <a:gd name="T31" fmla="*/ 0 h 34"/>
                <a:gd name="T32" fmla="*/ 0 w 22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" h="34">
                  <a:moveTo>
                    <a:pt x="22" y="15"/>
                  </a:moveTo>
                  <a:lnTo>
                    <a:pt x="21" y="21"/>
                  </a:lnTo>
                  <a:lnTo>
                    <a:pt x="18" y="26"/>
                  </a:lnTo>
                  <a:lnTo>
                    <a:pt x="16" y="30"/>
                  </a:lnTo>
                  <a:lnTo>
                    <a:pt x="11" y="34"/>
                  </a:lnTo>
                  <a:lnTo>
                    <a:pt x="8" y="34"/>
                  </a:lnTo>
                  <a:lnTo>
                    <a:pt x="5" y="33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2" y="7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5" y="6"/>
                  </a:lnTo>
                  <a:lnTo>
                    <a:pt x="20" y="10"/>
                  </a:lnTo>
                  <a:lnTo>
                    <a:pt x="22" y="1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73" name="Freeform 1262"/>
            <p:cNvSpPr>
              <a:spLocks/>
            </p:cNvSpPr>
            <p:nvPr/>
          </p:nvSpPr>
          <p:spPr bwMode="auto">
            <a:xfrm>
              <a:off x="1612" y="1254"/>
              <a:ext cx="5" cy="8"/>
            </a:xfrm>
            <a:custGeom>
              <a:avLst/>
              <a:gdLst>
                <a:gd name="T0" fmla="*/ 0 w 17"/>
                <a:gd name="T1" fmla="*/ 0 h 25"/>
                <a:gd name="T2" fmla="*/ 0 w 17"/>
                <a:gd name="T3" fmla="*/ 0 h 25"/>
                <a:gd name="T4" fmla="*/ 0 w 17"/>
                <a:gd name="T5" fmla="*/ 0 h 25"/>
                <a:gd name="T6" fmla="*/ 0 w 17"/>
                <a:gd name="T7" fmla="*/ 0 h 25"/>
                <a:gd name="T8" fmla="*/ 0 w 17"/>
                <a:gd name="T9" fmla="*/ 0 h 25"/>
                <a:gd name="T10" fmla="*/ 0 w 17"/>
                <a:gd name="T11" fmla="*/ 0 h 25"/>
                <a:gd name="T12" fmla="*/ 0 w 17"/>
                <a:gd name="T13" fmla="*/ 0 h 25"/>
                <a:gd name="T14" fmla="*/ 0 w 17"/>
                <a:gd name="T15" fmla="*/ 0 h 25"/>
                <a:gd name="T16" fmla="*/ 0 w 17"/>
                <a:gd name="T17" fmla="*/ 0 h 25"/>
                <a:gd name="T18" fmla="*/ 0 w 17"/>
                <a:gd name="T19" fmla="*/ 0 h 25"/>
                <a:gd name="T20" fmla="*/ 0 w 17"/>
                <a:gd name="T21" fmla="*/ 0 h 25"/>
                <a:gd name="T22" fmla="*/ 0 w 17"/>
                <a:gd name="T23" fmla="*/ 0 h 25"/>
                <a:gd name="T24" fmla="*/ 0 w 17"/>
                <a:gd name="T25" fmla="*/ 0 h 25"/>
                <a:gd name="T26" fmla="*/ 0 w 17"/>
                <a:gd name="T27" fmla="*/ 0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7" h="25">
                  <a:moveTo>
                    <a:pt x="17" y="12"/>
                  </a:moveTo>
                  <a:lnTo>
                    <a:pt x="17" y="17"/>
                  </a:lnTo>
                  <a:lnTo>
                    <a:pt x="16" y="20"/>
                  </a:lnTo>
                  <a:lnTo>
                    <a:pt x="15" y="23"/>
                  </a:lnTo>
                  <a:lnTo>
                    <a:pt x="12" y="25"/>
                  </a:lnTo>
                  <a:lnTo>
                    <a:pt x="8" y="25"/>
                  </a:lnTo>
                  <a:lnTo>
                    <a:pt x="5" y="23"/>
                  </a:lnTo>
                  <a:lnTo>
                    <a:pt x="2" y="19"/>
                  </a:lnTo>
                  <a:lnTo>
                    <a:pt x="1" y="16"/>
                  </a:lnTo>
                  <a:lnTo>
                    <a:pt x="0" y="0"/>
                  </a:lnTo>
                  <a:lnTo>
                    <a:pt x="6" y="2"/>
                  </a:lnTo>
                  <a:lnTo>
                    <a:pt x="11" y="4"/>
                  </a:lnTo>
                  <a:lnTo>
                    <a:pt x="15" y="8"/>
                  </a:lnTo>
                  <a:lnTo>
                    <a:pt x="17" y="1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74" name="Freeform 1263"/>
            <p:cNvSpPr>
              <a:spLocks/>
            </p:cNvSpPr>
            <p:nvPr/>
          </p:nvSpPr>
          <p:spPr bwMode="auto">
            <a:xfrm>
              <a:off x="1887" y="1255"/>
              <a:ext cx="11" cy="15"/>
            </a:xfrm>
            <a:custGeom>
              <a:avLst/>
              <a:gdLst>
                <a:gd name="T0" fmla="*/ 0 w 38"/>
                <a:gd name="T1" fmla="*/ 0 h 44"/>
                <a:gd name="T2" fmla="*/ 0 w 38"/>
                <a:gd name="T3" fmla="*/ 0 h 44"/>
                <a:gd name="T4" fmla="*/ 0 w 38"/>
                <a:gd name="T5" fmla="*/ 0 h 44"/>
                <a:gd name="T6" fmla="*/ 0 w 38"/>
                <a:gd name="T7" fmla="*/ 0 h 44"/>
                <a:gd name="T8" fmla="*/ 0 w 38"/>
                <a:gd name="T9" fmla="*/ 0 h 44"/>
                <a:gd name="T10" fmla="*/ 0 w 38"/>
                <a:gd name="T11" fmla="*/ 0 h 44"/>
                <a:gd name="T12" fmla="*/ 0 w 38"/>
                <a:gd name="T13" fmla="*/ 0 h 44"/>
                <a:gd name="T14" fmla="*/ 0 w 38"/>
                <a:gd name="T15" fmla="*/ 0 h 44"/>
                <a:gd name="T16" fmla="*/ 0 w 38"/>
                <a:gd name="T17" fmla="*/ 0 h 44"/>
                <a:gd name="T18" fmla="*/ 0 w 38"/>
                <a:gd name="T19" fmla="*/ 0 h 44"/>
                <a:gd name="T20" fmla="*/ 0 w 38"/>
                <a:gd name="T21" fmla="*/ 0 h 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8" h="44">
                  <a:moveTo>
                    <a:pt x="38" y="17"/>
                  </a:moveTo>
                  <a:lnTo>
                    <a:pt x="35" y="25"/>
                  </a:lnTo>
                  <a:lnTo>
                    <a:pt x="30" y="34"/>
                  </a:lnTo>
                  <a:lnTo>
                    <a:pt x="23" y="39"/>
                  </a:lnTo>
                  <a:lnTo>
                    <a:pt x="16" y="44"/>
                  </a:lnTo>
                  <a:lnTo>
                    <a:pt x="0" y="39"/>
                  </a:lnTo>
                  <a:lnTo>
                    <a:pt x="8" y="0"/>
                  </a:lnTo>
                  <a:lnTo>
                    <a:pt x="17" y="4"/>
                  </a:lnTo>
                  <a:lnTo>
                    <a:pt x="25" y="7"/>
                  </a:lnTo>
                  <a:lnTo>
                    <a:pt x="32" y="10"/>
                  </a:lnTo>
                  <a:lnTo>
                    <a:pt x="38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75" name="Freeform 1264"/>
            <p:cNvSpPr>
              <a:spLocks/>
            </p:cNvSpPr>
            <p:nvPr/>
          </p:nvSpPr>
          <p:spPr bwMode="auto">
            <a:xfrm>
              <a:off x="1845" y="1257"/>
              <a:ext cx="5" cy="11"/>
            </a:xfrm>
            <a:custGeom>
              <a:avLst/>
              <a:gdLst>
                <a:gd name="T0" fmla="*/ 0 w 17"/>
                <a:gd name="T1" fmla="*/ 0 h 34"/>
                <a:gd name="T2" fmla="*/ 0 w 17"/>
                <a:gd name="T3" fmla="*/ 0 h 34"/>
                <a:gd name="T4" fmla="*/ 0 w 17"/>
                <a:gd name="T5" fmla="*/ 0 h 34"/>
                <a:gd name="T6" fmla="*/ 0 w 17"/>
                <a:gd name="T7" fmla="*/ 0 h 34"/>
                <a:gd name="T8" fmla="*/ 0 w 17"/>
                <a:gd name="T9" fmla="*/ 0 h 34"/>
                <a:gd name="T10" fmla="*/ 0 w 17"/>
                <a:gd name="T11" fmla="*/ 0 h 34"/>
                <a:gd name="T12" fmla="*/ 0 w 17"/>
                <a:gd name="T13" fmla="*/ 0 h 34"/>
                <a:gd name="T14" fmla="*/ 0 w 17"/>
                <a:gd name="T15" fmla="*/ 0 h 34"/>
                <a:gd name="T16" fmla="*/ 0 w 17"/>
                <a:gd name="T17" fmla="*/ 0 h 34"/>
                <a:gd name="T18" fmla="*/ 0 w 17"/>
                <a:gd name="T19" fmla="*/ 0 h 34"/>
                <a:gd name="T20" fmla="*/ 0 w 17"/>
                <a:gd name="T21" fmla="*/ 0 h 34"/>
                <a:gd name="T22" fmla="*/ 0 w 17"/>
                <a:gd name="T23" fmla="*/ 0 h 34"/>
                <a:gd name="T24" fmla="*/ 0 w 17"/>
                <a:gd name="T25" fmla="*/ 0 h 34"/>
                <a:gd name="T26" fmla="*/ 0 w 17"/>
                <a:gd name="T27" fmla="*/ 0 h 34"/>
                <a:gd name="T28" fmla="*/ 0 w 17"/>
                <a:gd name="T29" fmla="*/ 0 h 34"/>
                <a:gd name="T30" fmla="*/ 0 w 17"/>
                <a:gd name="T31" fmla="*/ 0 h 34"/>
                <a:gd name="T32" fmla="*/ 0 w 17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7" h="34">
                  <a:moveTo>
                    <a:pt x="16" y="12"/>
                  </a:moveTo>
                  <a:lnTo>
                    <a:pt x="17" y="18"/>
                  </a:lnTo>
                  <a:lnTo>
                    <a:pt x="16" y="24"/>
                  </a:lnTo>
                  <a:lnTo>
                    <a:pt x="13" y="28"/>
                  </a:lnTo>
                  <a:lnTo>
                    <a:pt x="12" y="34"/>
                  </a:lnTo>
                  <a:lnTo>
                    <a:pt x="9" y="33"/>
                  </a:lnTo>
                  <a:lnTo>
                    <a:pt x="4" y="30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2" y="4"/>
                  </a:lnTo>
                  <a:lnTo>
                    <a:pt x="3" y="0"/>
                  </a:lnTo>
                  <a:lnTo>
                    <a:pt x="7" y="2"/>
                  </a:lnTo>
                  <a:lnTo>
                    <a:pt x="11" y="4"/>
                  </a:lnTo>
                  <a:lnTo>
                    <a:pt x="13" y="8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76" name="Freeform 1265"/>
            <p:cNvSpPr>
              <a:spLocks/>
            </p:cNvSpPr>
            <p:nvPr/>
          </p:nvSpPr>
          <p:spPr bwMode="auto">
            <a:xfrm>
              <a:off x="1707" y="1261"/>
              <a:ext cx="3" cy="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0 w 9"/>
                <a:gd name="T5" fmla="*/ 0 h 9"/>
                <a:gd name="T6" fmla="*/ 0 w 9"/>
                <a:gd name="T7" fmla="*/ 0 h 9"/>
                <a:gd name="T8" fmla="*/ 0 w 9"/>
                <a:gd name="T9" fmla="*/ 0 h 9"/>
                <a:gd name="T10" fmla="*/ 0 w 9"/>
                <a:gd name="T11" fmla="*/ 0 h 9"/>
                <a:gd name="T12" fmla="*/ 0 w 9"/>
                <a:gd name="T13" fmla="*/ 0 h 9"/>
                <a:gd name="T14" fmla="*/ 0 w 9"/>
                <a:gd name="T15" fmla="*/ 0 h 9"/>
                <a:gd name="T16" fmla="*/ 0 w 9"/>
                <a:gd name="T17" fmla="*/ 0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" h="9">
                  <a:moveTo>
                    <a:pt x="9" y="8"/>
                  </a:moveTo>
                  <a:lnTo>
                    <a:pt x="5" y="9"/>
                  </a:lnTo>
                  <a:lnTo>
                    <a:pt x="1" y="8"/>
                  </a:lnTo>
                  <a:lnTo>
                    <a:pt x="0" y="5"/>
                  </a:lnTo>
                  <a:lnTo>
                    <a:pt x="0" y="0"/>
                  </a:lnTo>
                  <a:lnTo>
                    <a:pt x="2" y="1"/>
                  </a:lnTo>
                  <a:lnTo>
                    <a:pt x="6" y="4"/>
                  </a:lnTo>
                  <a:lnTo>
                    <a:pt x="8" y="5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77" name="Freeform 1266"/>
            <p:cNvSpPr>
              <a:spLocks/>
            </p:cNvSpPr>
            <p:nvPr/>
          </p:nvSpPr>
          <p:spPr bwMode="auto">
            <a:xfrm>
              <a:off x="1868" y="1266"/>
              <a:ext cx="10" cy="8"/>
            </a:xfrm>
            <a:custGeom>
              <a:avLst/>
              <a:gdLst>
                <a:gd name="T0" fmla="*/ 0 w 40"/>
                <a:gd name="T1" fmla="*/ 0 h 26"/>
                <a:gd name="T2" fmla="*/ 0 w 40"/>
                <a:gd name="T3" fmla="*/ 0 h 26"/>
                <a:gd name="T4" fmla="*/ 0 w 40"/>
                <a:gd name="T5" fmla="*/ 0 h 26"/>
                <a:gd name="T6" fmla="*/ 0 w 40"/>
                <a:gd name="T7" fmla="*/ 0 h 26"/>
                <a:gd name="T8" fmla="*/ 0 w 40"/>
                <a:gd name="T9" fmla="*/ 0 h 26"/>
                <a:gd name="T10" fmla="*/ 0 w 40"/>
                <a:gd name="T11" fmla="*/ 0 h 26"/>
                <a:gd name="T12" fmla="*/ 0 w 40"/>
                <a:gd name="T13" fmla="*/ 0 h 26"/>
                <a:gd name="T14" fmla="*/ 0 w 40"/>
                <a:gd name="T15" fmla="*/ 0 h 26"/>
                <a:gd name="T16" fmla="*/ 0 w 40"/>
                <a:gd name="T17" fmla="*/ 0 h 26"/>
                <a:gd name="T18" fmla="*/ 0 w 40"/>
                <a:gd name="T19" fmla="*/ 0 h 26"/>
                <a:gd name="T20" fmla="*/ 0 w 40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0" h="26">
                  <a:moveTo>
                    <a:pt x="39" y="16"/>
                  </a:moveTo>
                  <a:lnTo>
                    <a:pt x="40" y="20"/>
                  </a:lnTo>
                  <a:lnTo>
                    <a:pt x="38" y="23"/>
                  </a:lnTo>
                  <a:lnTo>
                    <a:pt x="34" y="24"/>
                  </a:lnTo>
                  <a:lnTo>
                    <a:pt x="31" y="26"/>
                  </a:lnTo>
                  <a:lnTo>
                    <a:pt x="0" y="20"/>
                  </a:lnTo>
                  <a:lnTo>
                    <a:pt x="11" y="0"/>
                  </a:lnTo>
                  <a:lnTo>
                    <a:pt x="19" y="3"/>
                  </a:lnTo>
                  <a:lnTo>
                    <a:pt x="27" y="5"/>
                  </a:lnTo>
                  <a:lnTo>
                    <a:pt x="34" y="9"/>
                  </a:lnTo>
                  <a:lnTo>
                    <a:pt x="3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78" name="Freeform 1267"/>
            <p:cNvSpPr>
              <a:spLocks/>
            </p:cNvSpPr>
            <p:nvPr/>
          </p:nvSpPr>
          <p:spPr bwMode="auto">
            <a:xfrm>
              <a:off x="1813" y="1266"/>
              <a:ext cx="14" cy="18"/>
            </a:xfrm>
            <a:custGeom>
              <a:avLst/>
              <a:gdLst>
                <a:gd name="T0" fmla="*/ 0 w 48"/>
                <a:gd name="T1" fmla="*/ 0 h 54"/>
                <a:gd name="T2" fmla="*/ 0 w 48"/>
                <a:gd name="T3" fmla="*/ 0 h 54"/>
                <a:gd name="T4" fmla="*/ 0 w 48"/>
                <a:gd name="T5" fmla="*/ 0 h 54"/>
                <a:gd name="T6" fmla="*/ 0 w 48"/>
                <a:gd name="T7" fmla="*/ 0 h 54"/>
                <a:gd name="T8" fmla="*/ 0 w 48"/>
                <a:gd name="T9" fmla="*/ 0 h 54"/>
                <a:gd name="T10" fmla="*/ 0 w 48"/>
                <a:gd name="T11" fmla="*/ 0 h 54"/>
                <a:gd name="T12" fmla="*/ 0 w 48"/>
                <a:gd name="T13" fmla="*/ 0 h 54"/>
                <a:gd name="T14" fmla="*/ 0 w 48"/>
                <a:gd name="T15" fmla="*/ 0 h 54"/>
                <a:gd name="T16" fmla="*/ 0 w 48"/>
                <a:gd name="T17" fmla="*/ 0 h 54"/>
                <a:gd name="T18" fmla="*/ 0 w 48"/>
                <a:gd name="T19" fmla="*/ 0 h 54"/>
                <a:gd name="T20" fmla="*/ 0 w 48"/>
                <a:gd name="T21" fmla="*/ 0 h 54"/>
                <a:gd name="T22" fmla="*/ 0 w 48"/>
                <a:gd name="T23" fmla="*/ 0 h 54"/>
                <a:gd name="T24" fmla="*/ 0 w 48"/>
                <a:gd name="T25" fmla="*/ 0 h 54"/>
                <a:gd name="T26" fmla="*/ 0 w 48"/>
                <a:gd name="T27" fmla="*/ 0 h 54"/>
                <a:gd name="T28" fmla="*/ 0 w 48"/>
                <a:gd name="T29" fmla="*/ 0 h 54"/>
                <a:gd name="T30" fmla="*/ 0 w 48"/>
                <a:gd name="T31" fmla="*/ 0 h 54"/>
                <a:gd name="T32" fmla="*/ 0 w 48"/>
                <a:gd name="T33" fmla="*/ 0 h 54"/>
                <a:gd name="T34" fmla="*/ 0 w 48"/>
                <a:gd name="T35" fmla="*/ 0 h 54"/>
                <a:gd name="T36" fmla="*/ 0 w 48"/>
                <a:gd name="T37" fmla="*/ 0 h 54"/>
                <a:gd name="T38" fmla="*/ 0 w 48"/>
                <a:gd name="T39" fmla="*/ 0 h 54"/>
                <a:gd name="T40" fmla="*/ 0 w 48"/>
                <a:gd name="T41" fmla="*/ 0 h 54"/>
                <a:gd name="T42" fmla="*/ 0 w 48"/>
                <a:gd name="T43" fmla="*/ 0 h 54"/>
                <a:gd name="T44" fmla="*/ 0 w 48"/>
                <a:gd name="T45" fmla="*/ 0 h 54"/>
                <a:gd name="T46" fmla="*/ 0 w 48"/>
                <a:gd name="T47" fmla="*/ 0 h 54"/>
                <a:gd name="T48" fmla="*/ 0 w 48"/>
                <a:gd name="T49" fmla="*/ 0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8" h="54">
                  <a:moveTo>
                    <a:pt x="47" y="23"/>
                  </a:moveTo>
                  <a:lnTo>
                    <a:pt x="48" y="31"/>
                  </a:lnTo>
                  <a:lnTo>
                    <a:pt x="43" y="36"/>
                  </a:lnTo>
                  <a:lnTo>
                    <a:pt x="38" y="41"/>
                  </a:lnTo>
                  <a:lnTo>
                    <a:pt x="39" y="47"/>
                  </a:lnTo>
                  <a:lnTo>
                    <a:pt x="36" y="53"/>
                  </a:lnTo>
                  <a:lnTo>
                    <a:pt x="32" y="54"/>
                  </a:lnTo>
                  <a:lnTo>
                    <a:pt x="25" y="53"/>
                  </a:lnTo>
                  <a:lnTo>
                    <a:pt x="20" y="52"/>
                  </a:lnTo>
                  <a:lnTo>
                    <a:pt x="11" y="43"/>
                  </a:lnTo>
                  <a:lnTo>
                    <a:pt x="7" y="31"/>
                  </a:lnTo>
                  <a:lnTo>
                    <a:pt x="4" y="1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3"/>
                  </a:lnTo>
                  <a:lnTo>
                    <a:pt x="7" y="1"/>
                  </a:lnTo>
                  <a:lnTo>
                    <a:pt x="9" y="0"/>
                  </a:lnTo>
                  <a:lnTo>
                    <a:pt x="15" y="1"/>
                  </a:lnTo>
                  <a:lnTo>
                    <a:pt x="20" y="3"/>
                  </a:lnTo>
                  <a:lnTo>
                    <a:pt x="26" y="5"/>
                  </a:lnTo>
                  <a:lnTo>
                    <a:pt x="32" y="7"/>
                  </a:lnTo>
                  <a:lnTo>
                    <a:pt x="36" y="11"/>
                  </a:lnTo>
                  <a:lnTo>
                    <a:pt x="40" y="14"/>
                  </a:lnTo>
                  <a:lnTo>
                    <a:pt x="43" y="19"/>
                  </a:lnTo>
                  <a:lnTo>
                    <a:pt x="47" y="2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79" name="Freeform 1268"/>
            <p:cNvSpPr>
              <a:spLocks/>
            </p:cNvSpPr>
            <p:nvPr/>
          </p:nvSpPr>
          <p:spPr bwMode="auto">
            <a:xfrm>
              <a:off x="1744" y="1271"/>
              <a:ext cx="6" cy="12"/>
            </a:xfrm>
            <a:custGeom>
              <a:avLst/>
              <a:gdLst>
                <a:gd name="T0" fmla="*/ 0 w 26"/>
                <a:gd name="T1" fmla="*/ 0 h 38"/>
                <a:gd name="T2" fmla="*/ 0 w 26"/>
                <a:gd name="T3" fmla="*/ 0 h 38"/>
                <a:gd name="T4" fmla="*/ 0 w 26"/>
                <a:gd name="T5" fmla="*/ 0 h 38"/>
                <a:gd name="T6" fmla="*/ 0 w 26"/>
                <a:gd name="T7" fmla="*/ 0 h 38"/>
                <a:gd name="T8" fmla="*/ 0 w 26"/>
                <a:gd name="T9" fmla="*/ 0 h 38"/>
                <a:gd name="T10" fmla="*/ 0 w 26"/>
                <a:gd name="T11" fmla="*/ 0 h 38"/>
                <a:gd name="T12" fmla="*/ 0 w 26"/>
                <a:gd name="T13" fmla="*/ 0 h 38"/>
                <a:gd name="T14" fmla="*/ 0 w 26"/>
                <a:gd name="T15" fmla="*/ 0 h 38"/>
                <a:gd name="T16" fmla="*/ 0 w 26"/>
                <a:gd name="T17" fmla="*/ 0 h 38"/>
                <a:gd name="T18" fmla="*/ 0 w 26"/>
                <a:gd name="T19" fmla="*/ 0 h 38"/>
                <a:gd name="T20" fmla="*/ 0 w 26"/>
                <a:gd name="T21" fmla="*/ 0 h 38"/>
                <a:gd name="T22" fmla="*/ 0 w 26"/>
                <a:gd name="T23" fmla="*/ 0 h 38"/>
                <a:gd name="T24" fmla="*/ 0 w 26"/>
                <a:gd name="T25" fmla="*/ 0 h 38"/>
                <a:gd name="T26" fmla="*/ 0 w 26"/>
                <a:gd name="T27" fmla="*/ 0 h 38"/>
                <a:gd name="T28" fmla="*/ 0 w 26"/>
                <a:gd name="T29" fmla="*/ 0 h 38"/>
                <a:gd name="T30" fmla="*/ 0 w 26"/>
                <a:gd name="T31" fmla="*/ 0 h 38"/>
                <a:gd name="T32" fmla="*/ 0 w 26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38">
                  <a:moveTo>
                    <a:pt x="26" y="9"/>
                  </a:moveTo>
                  <a:lnTo>
                    <a:pt x="25" y="16"/>
                  </a:lnTo>
                  <a:lnTo>
                    <a:pt x="23" y="23"/>
                  </a:lnTo>
                  <a:lnTo>
                    <a:pt x="20" y="30"/>
                  </a:lnTo>
                  <a:lnTo>
                    <a:pt x="18" y="37"/>
                  </a:lnTo>
                  <a:lnTo>
                    <a:pt x="12" y="38"/>
                  </a:lnTo>
                  <a:lnTo>
                    <a:pt x="6" y="36"/>
                  </a:lnTo>
                  <a:lnTo>
                    <a:pt x="3" y="32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7" y="6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9" y="2"/>
                  </a:lnTo>
                  <a:lnTo>
                    <a:pt x="22" y="5"/>
                  </a:lnTo>
                  <a:lnTo>
                    <a:pt x="26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80" name="Freeform 1269"/>
            <p:cNvSpPr>
              <a:spLocks/>
            </p:cNvSpPr>
            <p:nvPr/>
          </p:nvSpPr>
          <p:spPr bwMode="auto">
            <a:xfrm>
              <a:off x="1577" y="1271"/>
              <a:ext cx="10" cy="24"/>
            </a:xfrm>
            <a:custGeom>
              <a:avLst/>
              <a:gdLst>
                <a:gd name="T0" fmla="*/ 0 w 39"/>
                <a:gd name="T1" fmla="*/ 0 h 71"/>
                <a:gd name="T2" fmla="*/ 0 w 39"/>
                <a:gd name="T3" fmla="*/ 0 h 71"/>
                <a:gd name="T4" fmla="*/ 0 w 39"/>
                <a:gd name="T5" fmla="*/ 0 h 71"/>
                <a:gd name="T6" fmla="*/ 0 w 39"/>
                <a:gd name="T7" fmla="*/ 0 h 71"/>
                <a:gd name="T8" fmla="*/ 0 w 39"/>
                <a:gd name="T9" fmla="*/ 0 h 71"/>
                <a:gd name="T10" fmla="*/ 0 w 39"/>
                <a:gd name="T11" fmla="*/ 0 h 71"/>
                <a:gd name="T12" fmla="*/ 0 w 39"/>
                <a:gd name="T13" fmla="*/ 0 h 71"/>
                <a:gd name="T14" fmla="*/ 0 w 39"/>
                <a:gd name="T15" fmla="*/ 0 h 71"/>
                <a:gd name="T16" fmla="*/ 0 w 39"/>
                <a:gd name="T17" fmla="*/ 0 h 71"/>
                <a:gd name="T18" fmla="*/ 0 w 39"/>
                <a:gd name="T19" fmla="*/ 0 h 71"/>
                <a:gd name="T20" fmla="*/ 0 w 39"/>
                <a:gd name="T21" fmla="*/ 0 h 71"/>
                <a:gd name="T22" fmla="*/ 0 w 39"/>
                <a:gd name="T23" fmla="*/ 0 h 71"/>
                <a:gd name="T24" fmla="*/ 0 w 39"/>
                <a:gd name="T25" fmla="*/ 0 h 71"/>
                <a:gd name="T26" fmla="*/ 0 w 39"/>
                <a:gd name="T27" fmla="*/ 0 h 71"/>
                <a:gd name="T28" fmla="*/ 0 w 39"/>
                <a:gd name="T29" fmla="*/ 0 h 71"/>
                <a:gd name="T30" fmla="*/ 0 w 39"/>
                <a:gd name="T31" fmla="*/ 0 h 71"/>
                <a:gd name="T32" fmla="*/ 0 w 39"/>
                <a:gd name="T33" fmla="*/ 0 h 71"/>
                <a:gd name="T34" fmla="*/ 0 w 39"/>
                <a:gd name="T35" fmla="*/ 0 h 71"/>
                <a:gd name="T36" fmla="*/ 0 w 39"/>
                <a:gd name="T37" fmla="*/ 0 h 71"/>
                <a:gd name="T38" fmla="*/ 0 w 39"/>
                <a:gd name="T39" fmla="*/ 0 h 71"/>
                <a:gd name="T40" fmla="*/ 0 w 39"/>
                <a:gd name="T41" fmla="*/ 0 h 7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" h="71">
                  <a:moveTo>
                    <a:pt x="37" y="10"/>
                  </a:moveTo>
                  <a:lnTo>
                    <a:pt x="39" y="14"/>
                  </a:lnTo>
                  <a:lnTo>
                    <a:pt x="39" y="19"/>
                  </a:lnTo>
                  <a:lnTo>
                    <a:pt x="39" y="24"/>
                  </a:lnTo>
                  <a:lnTo>
                    <a:pt x="38" y="28"/>
                  </a:lnTo>
                  <a:lnTo>
                    <a:pt x="28" y="35"/>
                  </a:lnTo>
                  <a:lnTo>
                    <a:pt x="22" y="46"/>
                  </a:lnTo>
                  <a:lnTo>
                    <a:pt x="20" y="58"/>
                  </a:lnTo>
                  <a:lnTo>
                    <a:pt x="19" y="71"/>
                  </a:lnTo>
                  <a:lnTo>
                    <a:pt x="13" y="69"/>
                  </a:lnTo>
                  <a:lnTo>
                    <a:pt x="8" y="64"/>
                  </a:lnTo>
                  <a:lnTo>
                    <a:pt x="4" y="58"/>
                  </a:lnTo>
                  <a:lnTo>
                    <a:pt x="0" y="52"/>
                  </a:lnTo>
                  <a:lnTo>
                    <a:pt x="0" y="38"/>
                  </a:lnTo>
                  <a:lnTo>
                    <a:pt x="2" y="24"/>
                  </a:lnTo>
                  <a:lnTo>
                    <a:pt x="9" y="11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5" y="5"/>
                  </a:lnTo>
                  <a:lnTo>
                    <a:pt x="37" y="10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81" name="Freeform 1270"/>
            <p:cNvSpPr>
              <a:spLocks/>
            </p:cNvSpPr>
            <p:nvPr/>
          </p:nvSpPr>
          <p:spPr bwMode="auto">
            <a:xfrm>
              <a:off x="1562" y="1279"/>
              <a:ext cx="7" cy="14"/>
            </a:xfrm>
            <a:custGeom>
              <a:avLst/>
              <a:gdLst>
                <a:gd name="T0" fmla="*/ 0 w 24"/>
                <a:gd name="T1" fmla="*/ 0 h 41"/>
                <a:gd name="T2" fmla="*/ 0 w 24"/>
                <a:gd name="T3" fmla="*/ 0 h 41"/>
                <a:gd name="T4" fmla="*/ 0 w 24"/>
                <a:gd name="T5" fmla="*/ 0 h 41"/>
                <a:gd name="T6" fmla="*/ 0 w 24"/>
                <a:gd name="T7" fmla="*/ 0 h 41"/>
                <a:gd name="T8" fmla="*/ 0 w 24"/>
                <a:gd name="T9" fmla="*/ 0 h 41"/>
                <a:gd name="T10" fmla="*/ 0 w 24"/>
                <a:gd name="T11" fmla="*/ 0 h 41"/>
                <a:gd name="T12" fmla="*/ 0 w 24"/>
                <a:gd name="T13" fmla="*/ 0 h 41"/>
                <a:gd name="T14" fmla="*/ 0 w 24"/>
                <a:gd name="T15" fmla="*/ 0 h 41"/>
                <a:gd name="T16" fmla="*/ 0 w 24"/>
                <a:gd name="T17" fmla="*/ 0 h 41"/>
                <a:gd name="T18" fmla="*/ 0 w 24"/>
                <a:gd name="T19" fmla="*/ 0 h 41"/>
                <a:gd name="T20" fmla="*/ 0 w 24"/>
                <a:gd name="T21" fmla="*/ 0 h 41"/>
                <a:gd name="T22" fmla="*/ 0 w 24"/>
                <a:gd name="T23" fmla="*/ 0 h 41"/>
                <a:gd name="T24" fmla="*/ 0 w 24"/>
                <a:gd name="T25" fmla="*/ 0 h 41"/>
                <a:gd name="T26" fmla="*/ 0 w 24"/>
                <a:gd name="T27" fmla="*/ 0 h 41"/>
                <a:gd name="T28" fmla="*/ 0 w 24"/>
                <a:gd name="T29" fmla="*/ 0 h 41"/>
                <a:gd name="T30" fmla="*/ 0 w 24"/>
                <a:gd name="T31" fmla="*/ 0 h 41"/>
                <a:gd name="T32" fmla="*/ 0 w 24"/>
                <a:gd name="T33" fmla="*/ 0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41">
                  <a:moveTo>
                    <a:pt x="24" y="18"/>
                  </a:moveTo>
                  <a:lnTo>
                    <a:pt x="24" y="25"/>
                  </a:lnTo>
                  <a:lnTo>
                    <a:pt x="22" y="32"/>
                  </a:lnTo>
                  <a:lnTo>
                    <a:pt x="18" y="38"/>
                  </a:lnTo>
                  <a:lnTo>
                    <a:pt x="12" y="41"/>
                  </a:lnTo>
                  <a:lnTo>
                    <a:pt x="8" y="41"/>
                  </a:lnTo>
                  <a:lnTo>
                    <a:pt x="4" y="40"/>
                  </a:lnTo>
                  <a:lnTo>
                    <a:pt x="2" y="38"/>
                  </a:lnTo>
                  <a:lnTo>
                    <a:pt x="0" y="34"/>
                  </a:lnTo>
                  <a:lnTo>
                    <a:pt x="0" y="25"/>
                  </a:lnTo>
                  <a:lnTo>
                    <a:pt x="1" y="17"/>
                  </a:lnTo>
                  <a:lnTo>
                    <a:pt x="2" y="8"/>
                  </a:lnTo>
                  <a:lnTo>
                    <a:pt x="3" y="0"/>
                  </a:lnTo>
                  <a:lnTo>
                    <a:pt x="9" y="2"/>
                  </a:lnTo>
                  <a:lnTo>
                    <a:pt x="16" y="7"/>
                  </a:lnTo>
                  <a:lnTo>
                    <a:pt x="21" y="11"/>
                  </a:lnTo>
                  <a:lnTo>
                    <a:pt x="24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82" name="Freeform 1271"/>
            <p:cNvSpPr>
              <a:spLocks/>
            </p:cNvSpPr>
            <p:nvPr/>
          </p:nvSpPr>
          <p:spPr bwMode="auto">
            <a:xfrm>
              <a:off x="1615" y="1284"/>
              <a:ext cx="11" cy="12"/>
            </a:xfrm>
            <a:custGeom>
              <a:avLst/>
              <a:gdLst>
                <a:gd name="T0" fmla="*/ 0 w 43"/>
                <a:gd name="T1" fmla="*/ 0 h 40"/>
                <a:gd name="T2" fmla="*/ 0 w 43"/>
                <a:gd name="T3" fmla="*/ 0 h 40"/>
                <a:gd name="T4" fmla="*/ 0 w 43"/>
                <a:gd name="T5" fmla="*/ 0 h 40"/>
                <a:gd name="T6" fmla="*/ 0 w 43"/>
                <a:gd name="T7" fmla="*/ 0 h 40"/>
                <a:gd name="T8" fmla="*/ 0 w 43"/>
                <a:gd name="T9" fmla="*/ 0 h 40"/>
                <a:gd name="T10" fmla="*/ 0 w 43"/>
                <a:gd name="T11" fmla="*/ 0 h 40"/>
                <a:gd name="T12" fmla="*/ 0 w 43"/>
                <a:gd name="T13" fmla="*/ 0 h 40"/>
                <a:gd name="T14" fmla="*/ 0 w 43"/>
                <a:gd name="T15" fmla="*/ 0 h 40"/>
                <a:gd name="T16" fmla="*/ 0 w 43"/>
                <a:gd name="T17" fmla="*/ 0 h 40"/>
                <a:gd name="T18" fmla="*/ 0 w 43"/>
                <a:gd name="T19" fmla="*/ 0 h 40"/>
                <a:gd name="T20" fmla="*/ 0 w 43"/>
                <a:gd name="T21" fmla="*/ 0 h 40"/>
                <a:gd name="T22" fmla="*/ 0 w 43"/>
                <a:gd name="T23" fmla="*/ 0 h 40"/>
                <a:gd name="T24" fmla="*/ 0 w 43"/>
                <a:gd name="T25" fmla="*/ 0 h 40"/>
                <a:gd name="T26" fmla="*/ 0 w 43"/>
                <a:gd name="T27" fmla="*/ 0 h 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3" h="40">
                  <a:moveTo>
                    <a:pt x="43" y="26"/>
                  </a:moveTo>
                  <a:lnTo>
                    <a:pt x="36" y="31"/>
                  </a:lnTo>
                  <a:lnTo>
                    <a:pt x="28" y="36"/>
                  </a:lnTo>
                  <a:lnTo>
                    <a:pt x="20" y="40"/>
                  </a:lnTo>
                  <a:lnTo>
                    <a:pt x="10" y="38"/>
                  </a:lnTo>
                  <a:lnTo>
                    <a:pt x="0" y="34"/>
                  </a:lnTo>
                  <a:lnTo>
                    <a:pt x="8" y="27"/>
                  </a:lnTo>
                  <a:lnTo>
                    <a:pt x="14" y="19"/>
                  </a:lnTo>
                  <a:lnTo>
                    <a:pt x="20" y="10"/>
                  </a:lnTo>
                  <a:lnTo>
                    <a:pt x="23" y="0"/>
                  </a:lnTo>
                  <a:lnTo>
                    <a:pt x="30" y="6"/>
                  </a:lnTo>
                  <a:lnTo>
                    <a:pt x="38" y="11"/>
                  </a:lnTo>
                  <a:lnTo>
                    <a:pt x="43" y="18"/>
                  </a:lnTo>
                  <a:lnTo>
                    <a:pt x="43" y="2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83" name="Freeform 1272"/>
            <p:cNvSpPr>
              <a:spLocks/>
            </p:cNvSpPr>
            <p:nvPr/>
          </p:nvSpPr>
          <p:spPr bwMode="auto">
            <a:xfrm>
              <a:off x="1699" y="1284"/>
              <a:ext cx="8" cy="20"/>
            </a:xfrm>
            <a:custGeom>
              <a:avLst/>
              <a:gdLst>
                <a:gd name="T0" fmla="*/ 0 w 31"/>
                <a:gd name="T1" fmla="*/ 0 h 56"/>
                <a:gd name="T2" fmla="*/ 0 w 31"/>
                <a:gd name="T3" fmla="*/ 0 h 56"/>
                <a:gd name="T4" fmla="*/ 0 w 31"/>
                <a:gd name="T5" fmla="*/ 0 h 56"/>
                <a:gd name="T6" fmla="*/ 0 w 31"/>
                <a:gd name="T7" fmla="*/ 0 h 56"/>
                <a:gd name="T8" fmla="*/ 0 w 31"/>
                <a:gd name="T9" fmla="*/ 0 h 56"/>
                <a:gd name="T10" fmla="*/ 0 w 31"/>
                <a:gd name="T11" fmla="*/ 0 h 56"/>
                <a:gd name="T12" fmla="*/ 0 w 31"/>
                <a:gd name="T13" fmla="*/ 0 h 56"/>
                <a:gd name="T14" fmla="*/ 0 w 31"/>
                <a:gd name="T15" fmla="*/ 0 h 56"/>
                <a:gd name="T16" fmla="*/ 0 w 31"/>
                <a:gd name="T17" fmla="*/ 0 h 56"/>
                <a:gd name="T18" fmla="*/ 0 w 31"/>
                <a:gd name="T19" fmla="*/ 0 h 56"/>
                <a:gd name="T20" fmla="*/ 0 w 31"/>
                <a:gd name="T21" fmla="*/ 0 h 56"/>
                <a:gd name="T22" fmla="*/ 0 w 31"/>
                <a:gd name="T23" fmla="*/ 0 h 56"/>
                <a:gd name="T24" fmla="*/ 0 w 31"/>
                <a:gd name="T25" fmla="*/ 0 h 56"/>
                <a:gd name="T26" fmla="*/ 0 w 31"/>
                <a:gd name="T27" fmla="*/ 0 h 56"/>
                <a:gd name="T28" fmla="*/ 0 w 31"/>
                <a:gd name="T29" fmla="*/ 0 h 56"/>
                <a:gd name="T30" fmla="*/ 0 w 31"/>
                <a:gd name="T31" fmla="*/ 0 h 56"/>
                <a:gd name="T32" fmla="*/ 0 w 31"/>
                <a:gd name="T33" fmla="*/ 0 h 5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56">
                  <a:moveTo>
                    <a:pt x="31" y="12"/>
                  </a:moveTo>
                  <a:lnTo>
                    <a:pt x="31" y="24"/>
                  </a:lnTo>
                  <a:lnTo>
                    <a:pt x="28" y="36"/>
                  </a:lnTo>
                  <a:lnTo>
                    <a:pt x="24" y="46"/>
                  </a:lnTo>
                  <a:lnTo>
                    <a:pt x="18" y="56"/>
                  </a:lnTo>
                  <a:lnTo>
                    <a:pt x="12" y="53"/>
                  </a:lnTo>
                  <a:lnTo>
                    <a:pt x="7" y="49"/>
                  </a:lnTo>
                  <a:lnTo>
                    <a:pt x="2" y="46"/>
                  </a:lnTo>
                  <a:lnTo>
                    <a:pt x="0" y="39"/>
                  </a:lnTo>
                  <a:lnTo>
                    <a:pt x="0" y="27"/>
                  </a:lnTo>
                  <a:lnTo>
                    <a:pt x="2" y="17"/>
                  </a:lnTo>
                  <a:lnTo>
                    <a:pt x="5" y="7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2"/>
                  </a:lnTo>
                  <a:lnTo>
                    <a:pt x="28" y="7"/>
                  </a:lnTo>
                  <a:lnTo>
                    <a:pt x="3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84" name="Freeform 1273"/>
            <p:cNvSpPr>
              <a:spLocks/>
            </p:cNvSpPr>
            <p:nvPr/>
          </p:nvSpPr>
          <p:spPr bwMode="auto">
            <a:xfrm>
              <a:off x="1880" y="1287"/>
              <a:ext cx="16" cy="15"/>
            </a:xfrm>
            <a:custGeom>
              <a:avLst/>
              <a:gdLst>
                <a:gd name="T0" fmla="*/ 0 w 61"/>
                <a:gd name="T1" fmla="*/ 0 h 46"/>
                <a:gd name="T2" fmla="*/ 0 w 61"/>
                <a:gd name="T3" fmla="*/ 0 h 46"/>
                <a:gd name="T4" fmla="*/ 0 w 61"/>
                <a:gd name="T5" fmla="*/ 0 h 46"/>
                <a:gd name="T6" fmla="*/ 0 w 61"/>
                <a:gd name="T7" fmla="*/ 0 h 46"/>
                <a:gd name="T8" fmla="*/ 0 w 61"/>
                <a:gd name="T9" fmla="*/ 0 h 46"/>
                <a:gd name="T10" fmla="*/ 0 w 61"/>
                <a:gd name="T11" fmla="*/ 0 h 46"/>
                <a:gd name="T12" fmla="*/ 0 w 61"/>
                <a:gd name="T13" fmla="*/ 0 h 46"/>
                <a:gd name="T14" fmla="*/ 0 w 61"/>
                <a:gd name="T15" fmla="*/ 0 h 46"/>
                <a:gd name="T16" fmla="*/ 0 w 61"/>
                <a:gd name="T17" fmla="*/ 0 h 46"/>
                <a:gd name="T18" fmla="*/ 0 w 61"/>
                <a:gd name="T19" fmla="*/ 0 h 46"/>
                <a:gd name="T20" fmla="*/ 0 w 61"/>
                <a:gd name="T21" fmla="*/ 0 h 46"/>
                <a:gd name="T22" fmla="*/ 0 w 61"/>
                <a:gd name="T23" fmla="*/ 0 h 46"/>
                <a:gd name="T24" fmla="*/ 0 w 61"/>
                <a:gd name="T25" fmla="*/ 0 h 46"/>
                <a:gd name="T26" fmla="*/ 0 w 61"/>
                <a:gd name="T27" fmla="*/ 0 h 46"/>
                <a:gd name="T28" fmla="*/ 0 w 61"/>
                <a:gd name="T29" fmla="*/ 0 h 46"/>
                <a:gd name="T30" fmla="*/ 0 w 61"/>
                <a:gd name="T31" fmla="*/ 0 h 46"/>
                <a:gd name="T32" fmla="*/ 0 w 61"/>
                <a:gd name="T33" fmla="*/ 0 h 46"/>
                <a:gd name="T34" fmla="*/ 0 w 61"/>
                <a:gd name="T35" fmla="*/ 0 h 46"/>
                <a:gd name="T36" fmla="*/ 0 w 61"/>
                <a:gd name="T37" fmla="*/ 0 h 46"/>
                <a:gd name="T38" fmla="*/ 0 w 61"/>
                <a:gd name="T39" fmla="*/ 0 h 46"/>
                <a:gd name="T40" fmla="*/ 0 w 61"/>
                <a:gd name="T41" fmla="*/ 0 h 46"/>
                <a:gd name="T42" fmla="*/ 0 w 61"/>
                <a:gd name="T43" fmla="*/ 0 h 46"/>
                <a:gd name="T44" fmla="*/ 0 w 61"/>
                <a:gd name="T45" fmla="*/ 0 h 46"/>
                <a:gd name="T46" fmla="*/ 0 w 61"/>
                <a:gd name="T47" fmla="*/ 0 h 46"/>
                <a:gd name="T48" fmla="*/ 0 w 61"/>
                <a:gd name="T49" fmla="*/ 0 h 4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1" h="46">
                  <a:moveTo>
                    <a:pt x="60" y="16"/>
                  </a:moveTo>
                  <a:lnTo>
                    <a:pt x="61" y="18"/>
                  </a:lnTo>
                  <a:lnTo>
                    <a:pt x="60" y="20"/>
                  </a:lnTo>
                  <a:lnTo>
                    <a:pt x="58" y="23"/>
                  </a:lnTo>
                  <a:lnTo>
                    <a:pt x="57" y="25"/>
                  </a:lnTo>
                  <a:lnTo>
                    <a:pt x="51" y="30"/>
                  </a:lnTo>
                  <a:lnTo>
                    <a:pt x="46" y="33"/>
                  </a:lnTo>
                  <a:lnTo>
                    <a:pt x="41" y="37"/>
                  </a:lnTo>
                  <a:lnTo>
                    <a:pt x="35" y="39"/>
                  </a:lnTo>
                  <a:lnTo>
                    <a:pt x="28" y="42"/>
                  </a:lnTo>
                  <a:lnTo>
                    <a:pt x="22" y="44"/>
                  </a:lnTo>
                  <a:lnTo>
                    <a:pt x="15" y="45"/>
                  </a:lnTo>
                  <a:lnTo>
                    <a:pt x="8" y="46"/>
                  </a:lnTo>
                  <a:lnTo>
                    <a:pt x="5" y="45"/>
                  </a:lnTo>
                  <a:lnTo>
                    <a:pt x="2" y="44"/>
                  </a:lnTo>
                  <a:lnTo>
                    <a:pt x="1" y="41"/>
                  </a:lnTo>
                  <a:lnTo>
                    <a:pt x="0" y="38"/>
                  </a:lnTo>
                  <a:lnTo>
                    <a:pt x="4" y="26"/>
                  </a:lnTo>
                  <a:lnTo>
                    <a:pt x="11" y="16"/>
                  </a:lnTo>
                  <a:lnTo>
                    <a:pt x="20" y="7"/>
                  </a:lnTo>
                  <a:lnTo>
                    <a:pt x="31" y="0"/>
                  </a:lnTo>
                  <a:lnTo>
                    <a:pt x="38" y="3"/>
                  </a:lnTo>
                  <a:lnTo>
                    <a:pt x="45" y="8"/>
                  </a:lnTo>
                  <a:lnTo>
                    <a:pt x="52" y="12"/>
                  </a:lnTo>
                  <a:lnTo>
                    <a:pt x="60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85" name="Freeform 1274"/>
            <p:cNvSpPr>
              <a:spLocks/>
            </p:cNvSpPr>
            <p:nvPr/>
          </p:nvSpPr>
          <p:spPr bwMode="auto">
            <a:xfrm>
              <a:off x="1793" y="1287"/>
              <a:ext cx="5" cy="7"/>
            </a:xfrm>
            <a:custGeom>
              <a:avLst/>
              <a:gdLst>
                <a:gd name="T0" fmla="*/ 0 w 22"/>
                <a:gd name="T1" fmla="*/ 0 h 22"/>
                <a:gd name="T2" fmla="*/ 0 w 22"/>
                <a:gd name="T3" fmla="*/ 0 h 22"/>
                <a:gd name="T4" fmla="*/ 0 w 22"/>
                <a:gd name="T5" fmla="*/ 0 h 22"/>
                <a:gd name="T6" fmla="*/ 0 w 22"/>
                <a:gd name="T7" fmla="*/ 0 h 22"/>
                <a:gd name="T8" fmla="*/ 0 w 22"/>
                <a:gd name="T9" fmla="*/ 0 h 22"/>
                <a:gd name="T10" fmla="*/ 0 w 22"/>
                <a:gd name="T11" fmla="*/ 0 h 22"/>
                <a:gd name="T12" fmla="*/ 0 w 22"/>
                <a:gd name="T13" fmla="*/ 0 h 22"/>
                <a:gd name="T14" fmla="*/ 0 w 22"/>
                <a:gd name="T15" fmla="*/ 0 h 22"/>
                <a:gd name="T16" fmla="*/ 0 w 22"/>
                <a:gd name="T17" fmla="*/ 0 h 22"/>
                <a:gd name="T18" fmla="*/ 0 w 22"/>
                <a:gd name="T19" fmla="*/ 0 h 22"/>
                <a:gd name="T20" fmla="*/ 0 w 22"/>
                <a:gd name="T21" fmla="*/ 0 h 22"/>
                <a:gd name="T22" fmla="*/ 0 w 22"/>
                <a:gd name="T23" fmla="*/ 0 h 22"/>
                <a:gd name="T24" fmla="*/ 0 w 22"/>
                <a:gd name="T25" fmla="*/ 0 h 22"/>
                <a:gd name="T26" fmla="*/ 0 w 22"/>
                <a:gd name="T27" fmla="*/ 0 h 22"/>
                <a:gd name="T28" fmla="*/ 0 w 22"/>
                <a:gd name="T29" fmla="*/ 0 h 22"/>
                <a:gd name="T30" fmla="*/ 0 w 22"/>
                <a:gd name="T31" fmla="*/ 0 h 22"/>
                <a:gd name="T32" fmla="*/ 0 w 22"/>
                <a:gd name="T33" fmla="*/ 0 h 2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" h="22">
                  <a:moveTo>
                    <a:pt x="22" y="3"/>
                  </a:moveTo>
                  <a:lnTo>
                    <a:pt x="21" y="8"/>
                  </a:lnTo>
                  <a:lnTo>
                    <a:pt x="19" y="13"/>
                  </a:lnTo>
                  <a:lnTo>
                    <a:pt x="15" y="17"/>
                  </a:lnTo>
                  <a:lnTo>
                    <a:pt x="12" y="22"/>
                  </a:lnTo>
                  <a:lnTo>
                    <a:pt x="8" y="19"/>
                  </a:lnTo>
                  <a:lnTo>
                    <a:pt x="5" y="17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2"/>
                  </a:lnTo>
                  <a:lnTo>
                    <a:pt x="6" y="1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2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86" name="Freeform 1275"/>
            <p:cNvSpPr>
              <a:spLocks/>
            </p:cNvSpPr>
            <p:nvPr/>
          </p:nvSpPr>
          <p:spPr bwMode="auto">
            <a:xfrm>
              <a:off x="1640" y="1292"/>
              <a:ext cx="15" cy="17"/>
            </a:xfrm>
            <a:custGeom>
              <a:avLst/>
              <a:gdLst>
                <a:gd name="T0" fmla="*/ 0 w 58"/>
                <a:gd name="T1" fmla="*/ 0 h 51"/>
                <a:gd name="T2" fmla="*/ 0 w 58"/>
                <a:gd name="T3" fmla="*/ 0 h 51"/>
                <a:gd name="T4" fmla="*/ 0 w 58"/>
                <a:gd name="T5" fmla="*/ 0 h 51"/>
                <a:gd name="T6" fmla="*/ 0 w 58"/>
                <a:gd name="T7" fmla="*/ 0 h 51"/>
                <a:gd name="T8" fmla="*/ 0 w 58"/>
                <a:gd name="T9" fmla="*/ 0 h 51"/>
                <a:gd name="T10" fmla="*/ 0 w 58"/>
                <a:gd name="T11" fmla="*/ 0 h 51"/>
                <a:gd name="T12" fmla="*/ 0 w 58"/>
                <a:gd name="T13" fmla="*/ 0 h 51"/>
                <a:gd name="T14" fmla="*/ 0 w 58"/>
                <a:gd name="T15" fmla="*/ 0 h 51"/>
                <a:gd name="T16" fmla="*/ 0 w 58"/>
                <a:gd name="T17" fmla="*/ 0 h 51"/>
                <a:gd name="T18" fmla="*/ 0 w 58"/>
                <a:gd name="T19" fmla="*/ 0 h 51"/>
                <a:gd name="T20" fmla="*/ 0 w 58"/>
                <a:gd name="T21" fmla="*/ 0 h 51"/>
                <a:gd name="T22" fmla="*/ 0 w 58"/>
                <a:gd name="T23" fmla="*/ 0 h 51"/>
                <a:gd name="T24" fmla="*/ 0 w 58"/>
                <a:gd name="T25" fmla="*/ 0 h 51"/>
                <a:gd name="T26" fmla="*/ 0 w 58"/>
                <a:gd name="T27" fmla="*/ 0 h 51"/>
                <a:gd name="T28" fmla="*/ 0 w 58"/>
                <a:gd name="T29" fmla="*/ 0 h 5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51">
                  <a:moveTo>
                    <a:pt x="58" y="10"/>
                  </a:moveTo>
                  <a:lnTo>
                    <a:pt x="55" y="23"/>
                  </a:lnTo>
                  <a:lnTo>
                    <a:pt x="51" y="33"/>
                  </a:lnTo>
                  <a:lnTo>
                    <a:pt x="44" y="43"/>
                  </a:lnTo>
                  <a:lnTo>
                    <a:pt x="35" y="50"/>
                  </a:lnTo>
                  <a:lnTo>
                    <a:pt x="27" y="51"/>
                  </a:lnTo>
                  <a:lnTo>
                    <a:pt x="18" y="51"/>
                  </a:lnTo>
                  <a:lnTo>
                    <a:pt x="10" y="50"/>
                  </a:lnTo>
                  <a:lnTo>
                    <a:pt x="3" y="47"/>
                  </a:lnTo>
                  <a:lnTo>
                    <a:pt x="0" y="41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51" y="3"/>
                  </a:lnTo>
                  <a:lnTo>
                    <a:pt x="55" y="5"/>
                  </a:lnTo>
                  <a:lnTo>
                    <a:pt x="58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87" name="Freeform 1276"/>
            <p:cNvSpPr>
              <a:spLocks/>
            </p:cNvSpPr>
            <p:nvPr/>
          </p:nvSpPr>
          <p:spPr bwMode="auto">
            <a:xfrm>
              <a:off x="1573" y="1304"/>
              <a:ext cx="4" cy="10"/>
            </a:xfrm>
            <a:custGeom>
              <a:avLst/>
              <a:gdLst>
                <a:gd name="T0" fmla="*/ 0 w 18"/>
                <a:gd name="T1" fmla="*/ 0 h 34"/>
                <a:gd name="T2" fmla="*/ 0 w 18"/>
                <a:gd name="T3" fmla="*/ 0 h 34"/>
                <a:gd name="T4" fmla="*/ 0 w 18"/>
                <a:gd name="T5" fmla="*/ 0 h 34"/>
                <a:gd name="T6" fmla="*/ 0 w 18"/>
                <a:gd name="T7" fmla="*/ 0 h 34"/>
                <a:gd name="T8" fmla="*/ 0 w 18"/>
                <a:gd name="T9" fmla="*/ 0 h 34"/>
                <a:gd name="T10" fmla="*/ 0 w 18"/>
                <a:gd name="T11" fmla="*/ 0 h 34"/>
                <a:gd name="T12" fmla="*/ 0 w 18"/>
                <a:gd name="T13" fmla="*/ 0 h 34"/>
                <a:gd name="T14" fmla="*/ 0 w 18"/>
                <a:gd name="T15" fmla="*/ 0 h 34"/>
                <a:gd name="T16" fmla="*/ 0 w 18"/>
                <a:gd name="T17" fmla="*/ 0 h 34"/>
                <a:gd name="T18" fmla="*/ 0 w 18"/>
                <a:gd name="T19" fmla="*/ 0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" h="34">
                  <a:moveTo>
                    <a:pt x="18" y="34"/>
                  </a:moveTo>
                  <a:lnTo>
                    <a:pt x="13" y="33"/>
                  </a:lnTo>
                  <a:lnTo>
                    <a:pt x="7" y="30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0" y="0"/>
                  </a:lnTo>
                  <a:lnTo>
                    <a:pt x="9" y="6"/>
                  </a:lnTo>
                  <a:lnTo>
                    <a:pt x="15" y="14"/>
                  </a:lnTo>
                  <a:lnTo>
                    <a:pt x="17" y="23"/>
                  </a:lnTo>
                  <a:lnTo>
                    <a:pt x="18" y="3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88" name="Freeform 1277"/>
            <p:cNvSpPr>
              <a:spLocks/>
            </p:cNvSpPr>
            <p:nvPr/>
          </p:nvSpPr>
          <p:spPr bwMode="auto">
            <a:xfrm>
              <a:off x="1857" y="1305"/>
              <a:ext cx="10" cy="13"/>
            </a:xfrm>
            <a:custGeom>
              <a:avLst/>
              <a:gdLst>
                <a:gd name="T0" fmla="*/ 0 w 40"/>
                <a:gd name="T1" fmla="*/ 0 h 40"/>
                <a:gd name="T2" fmla="*/ 0 w 40"/>
                <a:gd name="T3" fmla="*/ 0 h 40"/>
                <a:gd name="T4" fmla="*/ 0 w 40"/>
                <a:gd name="T5" fmla="*/ 0 h 40"/>
                <a:gd name="T6" fmla="*/ 0 w 40"/>
                <a:gd name="T7" fmla="*/ 0 h 40"/>
                <a:gd name="T8" fmla="*/ 0 w 40"/>
                <a:gd name="T9" fmla="*/ 0 h 40"/>
                <a:gd name="T10" fmla="*/ 0 w 40"/>
                <a:gd name="T11" fmla="*/ 0 h 40"/>
                <a:gd name="T12" fmla="*/ 0 w 40"/>
                <a:gd name="T13" fmla="*/ 0 h 40"/>
                <a:gd name="T14" fmla="*/ 0 w 40"/>
                <a:gd name="T15" fmla="*/ 0 h 40"/>
                <a:gd name="T16" fmla="*/ 0 w 40"/>
                <a:gd name="T17" fmla="*/ 0 h 40"/>
                <a:gd name="T18" fmla="*/ 0 w 40"/>
                <a:gd name="T19" fmla="*/ 0 h 40"/>
                <a:gd name="T20" fmla="*/ 0 w 40"/>
                <a:gd name="T21" fmla="*/ 0 h 40"/>
                <a:gd name="T22" fmla="*/ 0 w 40"/>
                <a:gd name="T23" fmla="*/ 0 h 40"/>
                <a:gd name="T24" fmla="*/ 0 w 40"/>
                <a:gd name="T25" fmla="*/ 0 h 40"/>
                <a:gd name="T26" fmla="*/ 0 w 40"/>
                <a:gd name="T27" fmla="*/ 0 h 40"/>
                <a:gd name="T28" fmla="*/ 0 w 40"/>
                <a:gd name="T29" fmla="*/ 0 h 40"/>
                <a:gd name="T30" fmla="*/ 0 w 40"/>
                <a:gd name="T31" fmla="*/ 0 h 40"/>
                <a:gd name="T32" fmla="*/ 0 w 40"/>
                <a:gd name="T33" fmla="*/ 0 h 40"/>
                <a:gd name="T34" fmla="*/ 0 w 40"/>
                <a:gd name="T35" fmla="*/ 0 h 40"/>
                <a:gd name="T36" fmla="*/ 0 w 40"/>
                <a:gd name="T37" fmla="*/ 0 h 40"/>
                <a:gd name="T38" fmla="*/ 0 w 40"/>
                <a:gd name="T39" fmla="*/ 0 h 40"/>
                <a:gd name="T40" fmla="*/ 0 w 40"/>
                <a:gd name="T41" fmla="*/ 0 h 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0" h="40">
                  <a:moveTo>
                    <a:pt x="38" y="18"/>
                  </a:moveTo>
                  <a:lnTo>
                    <a:pt x="40" y="23"/>
                  </a:lnTo>
                  <a:lnTo>
                    <a:pt x="40" y="26"/>
                  </a:lnTo>
                  <a:lnTo>
                    <a:pt x="37" y="31"/>
                  </a:lnTo>
                  <a:lnTo>
                    <a:pt x="36" y="34"/>
                  </a:lnTo>
                  <a:lnTo>
                    <a:pt x="32" y="39"/>
                  </a:lnTo>
                  <a:lnTo>
                    <a:pt x="27" y="40"/>
                  </a:lnTo>
                  <a:lnTo>
                    <a:pt x="21" y="40"/>
                  </a:lnTo>
                  <a:lnTo>
                    <a:pt x="17" y="38"/>
                  </a:lnTo>
                  <a:lnTo>
                    <a:pt x="10" y="29"/>
                  </a:lnTo>
                  <a:lnTo>
                    <a:pt x="4" y="21"/>
                  </a:lnTo>
                  <a:lnTo>
                    <a:pt x="2" y="10"/>
                  </a:lnTo>
                  <a:lnTo>
                    <a:pt x="0" y="0"/>
                  </a:lnTo>
                  <a:lnTo>
                    <a:pt x="6" y="1"/>
                  </a:lnTo>
                  <a:lnTo>
                    <a:pt x="11" y="2"/>
                  </a:lnTo>
                  <a:lnTo>
                    <a:pt x="17" y="3"/>
                  </a:lnTo>
                  <a:lnTo>
                    <a:pt x="21" y="4"/>
                  </a:lnTo>
                  <a:lnTo>
                    <a:pt x="27" y="7"/>
                  </a:lnTo>
                  <a:lnTo>
                    <a:pt x="32" y="10"/>
                  </a:lnTo>
                  <a:lnTo>
                    <a:pt x="35" y="14"/>
                  </a:lnTo>
                  <a:lnTo>
                    <a:pt x="38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89" name="Freeform 1278"/>
            <p:cNvSpPr>
              <a:spLocks/>
            </p:cNvSpPr>
            <p:nvPr/>
          </p:nvSpPr>
          <p:spPr bwMode="auto">
            <a:xfrm>
              <a:off x="1730" y="1306"/>
              <a:ext cx="13" cy="13"/>
            </a:xfrm>
            <a:custGeom>
              <a:avLst/>
              <a:gdLst>
                <a:gd name="T0" fmla="*/ 0 w 51"/>
                <a:gd name="T1" fmla="*/ 0 h 40"/>
                <a:gd name="T2" fmla="*/ 0 w 51"/>
                <a:gd name="T3" fmla="*/ 0 h 40"/>
                <a:gd name="T4" fmla="*/ 0 w 51"/>
                <a:gd name="T5" fmla="*/ 0 h 40"/>
                <a:gd name="T6" fmla="*/ 0 w 51"/>
                <a:gd name="T7" fmla="*/ 0 h 40"/>
                <a:gd name="T8" fmla="*/ 0 w 51"/>
                <a:gd name="T9" fmla="*/ 0 h 40"/>
                <a:gd name="T10" fmla="*/ 0 w 51"/>
                <a:gd name="T11" fmla="*/ 0 h 40"/>
                <a:gd name="T12" fmla="*/ 0 w 51"/>
                <a:gd name="T13" fmla="*/ 0 h 40"/>
                <a:gd name="T14" fmla="*/ 0 w 51"/>
                <a:gd name="T15" fmla="*/ 0 h 40"/>
                <a:gd name="T16" fmla="*/ 0 w 51"/>
                <a:gd name="T17" fmla="*/ 0 h 40"/>
                <a:gd name="T18" fmla="*/ 0 w 51"/>
                <a:gd name="T19" fmla="*/ 0 h 40"/>
                <a:gd name="T20" fmla="*/ 0 w 51"/>
                <a:gd name="T21" fmla="*/ 0 h 40"/>
                <a:gd name="T22" fmla="*/ 0 w 51"/>
                <a:gd name="T23" fmla="*/ 0 h 40"/>
                <a:gd name="T24" fmla="*/ 0 w 51"/>
                <a:gd name="T25" fmla="*/ 0 h 40"/>
                <a:gd name="T26" fmla="*/ 0 w 51"/>
                <a:gd name="T27" fmla="*/ 0 h 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1" h="40">
                  <a:moveTo>
                    <a:pt x="51" y="27"/>
                  </a:moveTo>
                  <a:lnTo>
                    <a:pt x="45" y="30"/>
                  </a:lnTo>
                  <a:lnTo>
                    <a:pt x="40" y="34"/>
                  </a:lnTo>
                  <a:lnTo>
                    <a:pt x="34" y="36"/>
                  </a:lnTo>
                  <a:lnTo>
                    <a:pt x="27" y="38"/>
                  </a:lnTo>
                  <a:lnTo>
                    <a:pt x="21" y="39"/>
                  </a:lnTo>
                  <a:lnTo>
                    <a:pt x="14" y="40"/>
                  </a:lnTo>
                  <a:lnTo>
                    <a:pt x="7" y="39"/>
                  </a:lnTo>
                  <a:lnTo>
                    <a:pt x="0" y="38"/>
                  </a:lnTo>
                  <a:lnTo>
                    <a:pt x="34" y="0"/>
                  </a:lnTo>
                  <a:lnTo>
                    <a:pt x="40" y="6"/>
                  </a:lnTo>
                  <a:lnTo>
                    <a:pt x="44" y="13"/>
                  </a:lnTo>
                  <a:lnTo>
                    <a:pt x="49" y="20"/>
                  </a:lnTo>
                  <a:lnTo>
                    <a:pt x="51" y="2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90" name="Freeform 1279"/>
            <p:cNvSpPr>
              <a:spLocks/>
            </p:cNvSpPr>
            <p:nvPr/>
          </p:nvSpPr>
          <p:spPr bwMode="auto">
            <a:xfrm>
              <a:off x="1683" y="1318"/>
              <a:ext cx="5" cy="9"/>
            </a:xfrm>
            <a:custGeom>
              <a:avLst/>
              <a:gdLst>
                <a:gd name="T0" fmla="*/ 0 w 19"/>
                <a:gd name="T1" fmla="*/ 0 h 27"/>
                <a:gd name="T2" fmla="*/ 0 w 19"/>
                <a:gd name="T3" fmla="*/ 0 h 27"/>
                <a:gd name="T4" fmla="*/ 0 w 19"/>
                <a:gd name="T5" fmla="*/ 0 h 27"/>
                <a:gd name="T6" fmla="*/ 0 w 19"/>
                <a:gd name="T7" fmla="*/ 0 h 27"/>
                <a:gd name="T8" fmla="*/ 0 w 19"/>
                <a:gd name="T9" fmla="*/ 0 h 27"/>
                <a:gd name="T10" fmla="*/ 0 w 19"/>
                <a:gd name="T11" fmla="*/ 0 h 27"/>
                <a:gd name="T12" fmla="*/ 0 w 19"/>
                <a:gd name="T13" fmla="*/ 0 h 27"/>
                <a:gd name="T14" fmla="*/ 0 w 19"/>
                <a:gd name="T15" fmla="*/ 0 h 27"/>
                <a:gd name="T16" fmla="*/ 0 w 19"/>
                <a:gd name="T17" fmla="*/ 0 h 27"/>
                <a:gd name="T18" fmla="*/ 0 w 19"/>
                <a:gd name="T19" fmla="*/ 0 h 27"/>
                <a:gd name="T20" fmla="*/ 0 w 19"/>
                <a:gd name="T21" fmla="*/ 0 h 27"/>
                <a:gd name="T22" fmla="*/ 0 w 19"/>
                <a:gd name="T23" fmla="*/ 0 h 27"/>
                <a:gd name="T24" fmla="*/ 0 w 19"/>
                <a:gd name="T25" fmla="*/ 0 h 27"/>
                <a:gd name="T26" fmla="*/ 0 w 19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" h="27">
                  <a:moveTo>
                    <a:pt x="19" y="16"/>
                  </a:moveTo>
                  <a:lnTo>
                    <a:pt x="18" y="20"/>
                  </a:lnTo>
                  <a:lnTo>
                    <a:pt x="17" y="23"/>
                  </a:lnTo>
                  <a:lnTo>
                    <a:pt x="15" y="25"/>
                  </a:lnTo>
                  <a:lnTo>
                    <a:pt x="11" y="27"/>
                  </a:lnTo>
                  <a:lnTo>
                    <a:pt x="8" y="25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1" y="17"/>
                  </a:lnTo>
                  <a:lnTo>
                    <a:pt x="0" y="0"/>
                  </a:lnTo>
                  <a:lnTo>
                    <a:pt x="7" y="2"/>
                  </a:lnTo>
                  <a:lnTo>
                    <a:pt x="12" y="6"/>
                  </a:lnTo>
                  <a:lnTo>
                    <a:pt x="17" y="10"/>
                  </a:lnTo>
                  <a:lnTo>
                    <a:pt x="1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91" name="Freeform 1280"/>
            <p:cNvSpPr>
              <a:spLocks/>
            </p:cNvSpPr>
            <p:nvPr/>
          </p:nvSpPr>
          <p:spPr bwMode="auto">
            <a:xfrm>
              <a:off x="1759" y="1319"/>
              <a:ext cx="11" cy="15"/>
            </a:xfrm>
            <a:custGeom>
              <a:avLst/>
              <a:gdLst>
                <a:gd name="T0" fmla="*/ 0 w 44"/>
                <a:gd name="T1" fmla="*/ 0 h 42"/>
                <a:gd name="T2" fmla="*/ 0 w 44"/>
                <a:gd name="T3" fmla="*/ 0 h 42"/>
                <a:gd name="T4" fmla="*/ 0 w 44"/>
                <a:gd name="T5" fmla="*/ 0 h 42"/>
                <a:gd name="T6" fmla="*/ 0 w 44"/>
                <a:gd name="T7" fmla="*/ 0 h 42"/>
                <a:gd name="T8" fmla="*/ 0 w 44"/>
                <a:gd name="T9" fmla="*/ 0 h 42"/>
                <a:gd name="T10" fmla="*/ 0 w 44"/>
                <a:gd name="T11" fmla="*/ 0 h 42"/>
                <a:gd name="T12" fmla="*/ 0 w 44"/>
                <a:gd name="T13" fmla="*/ 0 h 42"/>
                <a:gd name="T14" fmla="*/ 0 w 44"/>
                <a:gd name="T15" fmla="*/ 0 h 42"/>
                <a:gd name="T16" fmla="*/ 0 w 44"/>
                <a:gd name="T17" fmla="*/ 0 h 42"/>
                <a:gd name="T18" fmla="*/ 0 w 44"/>
                <a:gd name="T19" fmla="*/ 0 h 42"/>
                <a:gd name="T20" fmla="*/ 0 w 44"/>
                <a:gd name="T21" fmla="*/ 0 h 42"/>
                <a:gd name="T22" fmla="*/ 0 w 44"/>
                <a:gd name="T23" fmla="*/ 0 h 42"/>
                <a:gd name="T24" fmla="*/ 0 w 44"/>
                <a:gd name="T25" fmla="*/ 0 h 42"/>
                <a:gd name="T26" fmla="*/ 0 w 44"/>
                <a:gd name="T27" fmla="*/ 0 h 42"/>
                <a:gd name="T28" fmla="*/ 0 w 44"/>
                <a:gd name="T29" fmla="*/ 0 h 42"/>
                <a:gd name="T30" fmla="*/ 0 w 44"/>
                <a:gd name="T31" fmla="*/ 0 h 42"/>
                <a:gd name="T32" fmla="*/ 0 w 44"/>
                <a:gd name="T33" fmla="*/ 0 h 42"/>
                <a:gd name="T34" fmla="*/ 0 w 44"/>
                <a:gd name="T35" fmla="*/ 0 h 42"/>
                <a:gd name="T36" fmla="*/ 0 w 44"/>
                <a:gd name="T37" fmla="*/ 0 h 42"/>
                <a:gd name="T38" fmla="*/ 0 w 44"/>
                <a:gd name="T39" fmla="*/ 0 h 42"/>
                <a:gd name="T40" fmla="*/ 0 w 44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42">
                  <a:moveTo>
                    <a:pt x="43" y="15"/>
                  </a:moveTo>
                  <a:lnTo>
                    <a:pt x="44" y="19"/>
                  </a:lnTo>
                  <a:lnTo>
                    <a:pt x="43" y="24"/>
                  </a:lnTo>
                  <a:lnTo>
                    <a:pt x="40" y="29"/>
                  </a:lnTo>
                  <a:lnTo>
                    <a:pt x="38" y="32"/>
                  </a:lnTo>
                  <a:lnTo>
                    <a:pt x="32" y="35"/>
                  </a:lnTo>
                  <a:lnTo>
                    <a:pt x="26" y="39"/>
                  </a:lnTo>
                  <a:lnTo>
                    <a:pt x="21" y="41"/>
                  </a:lnTo>
                  <a:lnTo>
                    <a:pt x="15" y="42"/>
                  </a:lnTo>
                  <a:lnTo>
                    <a:pt x="13" y="40"/>
                  </a:lnTo>
                  <a:lnTo>
                    <a:pt x="9" y="39"/>
                  </a:lnTo>
                  <a:lnTo>
                    <a:pt x="5" y="39"/>
                  </a:lnTo>
                  <a:lnTo>
                    <a:pt x="0" y="39"/>
                  </a:lnTo>
                  <a:lnTo>
                    <a:pt x="2" y="27"/>
                  </a:lnTo>
                  <a:lnTo>
                    <a:pt x="9" y="18"/>
                  </a:lnTo>
                  <a:lnTo>
                    <a:pt x="18" y="9"/>
                  </a:lnTo>
                  <a:lnTo>
                    <a:pt x="25" y="0"/>
                  </a:lnTo>
                  <a:lnTo>
                    <a:pt x="30" y="2"/>
                  </a:lnTo>
                  <a:lnTo>
                    <a:pt x="36" y="6"/>
                  </a:lnTo>
                  <a:lnTo>
                    <a:pt x="40" y="9"/>
                  </a:lnTo>
                  <a:lnTo>
                    <a:pt x="43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92" name="Freeform 1281"/>
            <p:cNvSpPr>
              <a:spLocks/>
            </p:cNvSpPr>
            <p:nvPr/>
          </p:nvSpPr>
          <p:spPr bwMode="auto">
            <a:xfrm>
              <a:off x="1742" y="1319"/>
              <a:ext cx="97" cy="277"/>
            </a:xfrm>
            <a:custGeom>
              <a:avLst/>
              <a:gdLst>
                <a:gd name="T0" fmla="*/ 0 w 368"/>
                <a:gd name="T1" fmla="*/ 0 h 835"/>
                <a:gd name="T2" fmla="*/ 0 w 368"/>
                <a:gd name="T3" fmla="*/ 0 h 835"/>
                <a:gd name="T4" fmla="*/ 0 w 368"/>
                <a:gd name="T5" fmla="*/ 0 h 835"/>
                <a:gd name="T6" fmla="*/ 0 w 368"/>
                <a:gd name="T7" fmla="*/ 0 h 835"/>
                <a:gd name="T8" fmla="*/ 0 w 368"/>
                <a:gd name="T9" fmla="*/ 0 h 835"/>
                <a:gd name="T10" fmla="*/ 0 w 368"/>
                <a:gd name="T11" fmla="*/ 0 h 835"/>
                <a:gd name="T12" fmla="*/ 0 w 368"/>
                <a:gd name="T13" fmla="*/ 0 h 835"/>
                <a:gd name="T14" fmla="*/ 0 w 368"/>
                <a:gd name="T15" fmla="*/ 0 h 835"/>
                <a:gd name="T16" fmla="*/ 0 w 368"/>
                <a:gd name="T17" fmla="*/ 0 h 835"/>
                <a:gd name="T18" fmla="*/ 0 w 368"/>
                <a:gd name="T19" fmla="*/ 0 h 835"/>
                <a:gd name="T20" fmla="*/ 0 w 368"/>
                <a:gd name="T21" fmla="*/ 0 h 835"/>
                <a:gd name="T22" fmla="*/ 0 w 368"/>
                <a:gd name="T23" fmla="*/ 0 h 835"/>
                <a:gd name="T24" fmla="*/ 0 w 368"/>
                <a:gd name="T25" fmla="*/ 0 h 835"/>
                <a:gd name="T26" fmla="*/ 0 w 368"/>
                <a:gd name="T27" fmla="*/ 0 h 835"/>
                <a:gd name="T28" fmla="*/ 0 w 368"/>
                <a:gd name="T29" fmla="*/ 0 h 835"/>
                <a:gd name="T30" fmla="*/ 0 w 368"/>
                <a:gd name="T31" fmla="*/ 0 h 835"/>
                <a:gd name="T32" fmla="*/ 0 w 368"/>
                <a:gd name="T33" fmla="*/ 0 h 835"/>
                <a:gd name="T34" fmla="*/ 0 w 368"/>
                <a:gd name="T35" fmla="*/ 0 h 835"/>
                <a:gd name="T36" fmla="*/ 0 w 368"/>
                <a:gd name="T37" fmla="*/ 0 h 835"/>
                <a:gd name="T38" fmla="*/ 0 w 368"/>
                <a:gd name="T39" fmla="*/ 0 h 835"/>
                <a:gd name="T40" fmla="*/ 0 w 368"/>
                <a:gd name="T41" fmla="*/ 0 h 835"/>
                <a:gd name="T42" fmla="*/ 0 w 368"/>
                <a:gd name="T43" fmla="*/ 0 h 835"/>
                <a:gd name="T44" fmla="*/ 0 w 368"/>
                <a:gd name="T45" fmla="*/ 0 h 835"/>
                <a:gd name="T46" fmla="*/ 0 w 368"/>
                <a:gd name="T47" fmla="*/ 0 h 835"/>
                <a:gd name="T48" fmla="*/ 0 w 368"/>
                <a:gd name="T49" fmla="*/ 0 h 835"/>
                <a:gd name="T50" fmla="*/ 0 w 368"/>
                <a:gd name="T51" fmla="*/ 0 h 835"/>
                <a:gd name="T52" fmla="*/ 0 w 368"/>
                <a:gd name="T53" fmla="*/ 0 h 835"/>
                <a:gd name="T54" fmla="*/ 0 w 368"/>
                <a:gd name="T55" fmla="*/ 0 h 835"/>
                <a:gd name="T56" fmla="*/ 0 w 368"/>
                <a:gd name="T57" fmla="*/ 0 h 835"/>
                <a:gd name="T58" fmla="*/ 0 w 368"/>
                <a:gd name="T59" fmla="*/ 0 h 835"/>
                <a:gd name="T60" fmla="*/ 0 w 368"/>
                <a:gd name="T61" fmla="*/ 0 h 835"/>
                <a:gd name="T62" fmla="*/ 0 w 368"/>
                <a:gd name="T63" fmla="*/ 0 h 835"/>
                <a:gd name="T64" fmla="*/ 0 w 368"/>
                <a:gd name="T65" fmla="*/ 0 h 835"/>
                <a:gd name="T66" fmla="*/ 0 w 368"/>
                <a:gd name="T67" fmla="*/ 0 h 835"/>
                <a:gd name="T68" fmla="*/ 0 w 368"/>
                <a:gd name="T69" fmla="*/ 0 h 835"/>
                <a:gd name="T70" fmla="*/ 0 w 368"/>
                <a:gd name="T71" fmla="*/ 0 h 835"/>
                <a:gd name="T72" fmla="*/ 0 w 368"/>
                <a:gd name="T73" fmla="*/ 0 h 835"/>
                <a:gd name="T74" fmla="*/ 0 w 368"/>
                <a:gd name="T75" fmla="*/ 0 h 835"/>
                <a:gd name="T76" fmla="*/ 0 w 368"/>
                <a:gd name="T77" fmla="*/ 0 h 835"/>
                <a:gd name="T78" fmla="*/ 0 w 368"/>
                <a:gd name="T79" fmla="*/ 0 h 835"/>
                <a:gd name="T80" fmla="*/ 0 w 368"/>
                <a:gd name="T81" fmla="*/ 0 h 835"/>
                <a:gd name="T82" fmla="*/ 0 w 368"/>
                <a:gd name="T83" fmla="*/ 0 h 835"/>
                <a:gd name="T84" fmla="*/ 0 w 368"/>
                <a:gd name="T85" fmla="*/ 0 h 835"/>
                <a:gd name="T86" fmla="*/ 0 w 368"/>
                <a:gd name="T87" fmla="*/ 0 h 835"/>
                <a:gd name="T88" fmla="*/ 0 w 368"/>
                <a:gd name="T89" fmla="*/ 0 h 835"/>
                <a:gd name="T90" fmla="*/ 0 w 368"/>
                <a:gd name="T91" fmla="*/ 0 h 835"/>
                <a:gd name="T92" fmla="*/ 0 w 368"/>
                <a:gd name="T93" fmla="*/ 0 h 835"/>
                <a:gd name="T94" fmla="*/ 0 w 368"/>
                <a:gd name="T95" fmla="*/ 0 h 835"/>
                <a:gd name="T96" fmla="*/ 0 w 368"/>
                <a:gd name="T97" fmla="*/ 0 h 835"/>
                <a:gd name="T98" fmla="*/ 0 w 368"/>
                <a:gd name="T99" fmla="*/ 0 h 835"/>
                <a:gd name="T100" fmla="*/ 0 w 368"/>
                <a:gd name="T101" fmla="*/ 0 h 83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68" h="835">
                  <a:moveTo>
                    <a:pt x="211" y="122"/>
                  </a:moveTo>
                  <a:lnTo>
                    <a:pt x="219" y="115"/>
                  </a:lnTo>
                  <a:lnTo>
                    <a:pt x="225" y="107"/>
                  </a:lnTo>
                  <a:lnTo>
                    <a:pt x="232" y="99"/>
                  </a:lnTo>
                  <a:lnTo>
                    <a:pt x="239" y="91"/>
                  </a:lnTo>
                  <a:lnTo>
                    <a:pt x="246" y="83"/>
                  </a:lnTo>
                  <a:lnTo>
                    <a:pt x="254" y="75"/>
                  </a:lnTo>
                  <a:lnTo>
                    <a:pt x="261" y="67"/>
                  </a:lnTo>
                  <a:lnTo>
                    <a:pt x="269" y="60"/>
                  </a:lnTo>
                  <a:lnTo>
                    <a:pt x="262" y="74"/>
                  </a:lnTo>
                  <a:lnTo>
                    <a:pt x="254" y="88"/>
                  </a:lnTo>
                  <a:lnTo>
                    <a:pt x="245" y="102"/>
                  </a:lnTo>
                  <a:lnTo>
                    <a:pt x="236" y="116"/>
                  </a:lnTo>
                  <a:lnTo>
                    <a:pt x="225" y="129"/>
                  </a:lnTo>
                  <a:lnTo>
                    <a:pt x="215" y="143"/>
                  </a:lnTo>
                  <a:lnTo>
                    <a:pt x="204" y="155"/>
                  </a:lnTo>
                  <a:lnTo>
                    <a:pt x="192" y="167"/>
                  </a:lnTo>
                  <a:lnTo>
                    <a:pt x="183" y="188"/>
                  </a:lnTo>
                  <a:lnTo>
                    <a:pt x="172" y="207"/>
                  </a:lnTo>
                  <a:lnTo>
                    <a:pt x="161" y="227"/>
                  </a:lnTo>
                  <a:lnTo>
                    <a:pt x="148" y="246"/>
                  </a:lnTo>
                  <a:lnTo>
                    <a:pt x="137" y="267"/>
                  </a:lnTo>
                  <a:lnTo>
                    <a:pt x="126" y="287"/>
                  </a:lnTo>
                  <a:lnTo>
                    <a:pt x="117" y="308"/>
                  </a:lnTo>
                  <a:lnTo>
                    <a:pt x="111" y="330"/>
                  </a:lnTo>
                  <a:lnTo>
                    <a:pt x="107" y="372"/>
                  </a:lnTo>
                  <a:lnTo>
                    <a:pt x="98" y="411"/>
                  </a:lnTo>
                  <a:lnTo>
                    <a:pt x="91" y="450"/>
                  </a:lnTo>
                  <a:lnTo>
                    <a:pt x="93" y="492"/>
                  </a:lnTo>
                  <a:lnTo>
                    <a:pt x="108" y="472"/>
                  </a:lnTo>
                  <a:lnTo>
                    <a:pt x="125" y="452"/>
                  </a:lnTo>
                  <a:lnTo>
                    <a:pt x="143" y="433"/>
                  </a:lnTo>
                  <a:lnTo>
                    <a:pt x="160" y="414"/>
                  </a:lnTo>
                  <a:lnTo>
                    <a:pt x="177" y="395"/>
                  </a:lnTo>
                  <a:lnTo>
                    <a:pt x="193" y="375"/>
                  </a:lnTo>
                  <a:lnTo>
                    <a:pt x="208" y="355"/>
                  </a:lnTo>
                  <a:lnTo>
                    <a:pt x="221" y="334"/>
                  </a:lnTo>
                  <a:lnTo>
                    <a:pt x="231" y="320"/>
                  </a:lnTo>
                  <a:lnTo>
                    <a:pt x="238" y="305"/>
                  </a:lnTo>
                  <a:lnTo>
                    <a:pt x="244" y="289"/>
                  </a:lnTo>
                  <a:lnTo>
                    <a:pt x="250" y="273"/>
                  </a:lnTo>
                  <a:lnTo>
                    <a:pt x="254" y="257"/>
                  </a:lnTo>
                  <a:lnTo>
                    <a:pt x="260" y="242"/>
                  </a:lnTo>
                  <a:lnTo>
                    <a:pt x="267" y="226"/>
                  </a:lnTo>
                  <a:lnTo>
                    <a:pt x="276" y="212"/>
                  </a:lnTo>
                  <a:lnTo>
                    <a:pt x="274" y="222"/>
                  </a:lnTo>
                  <a:lnTo>
                    <a:pt x="270" y="234"/>
                  </a:lnTo>
                  <a:lnTo>
                    <a:pt x="268" y="245"/>
                  </a:lnTo>
                  <a:lnTo>
                    <a:pt x="272" y="257"/>
                  </a:lnTo>
                  <a:lnTo>
                    <a:pt x="283" y="244"/>
                  </a:lnTo>
                  <a:lnTo>
                    <a:pt x="293" y="230"/>
                  </a:lnTo>
                  <a:lnTo>
                    <a:pt x="303" y="217"/>
                  </a:lnTo>
                  <a:lnTo>
                    <a:pt x="313" y="204"/>
                  </a:lnTo>
                  <a:lnTo>
                    <a:pt x="322" y="190"/>
                  </a:lnTo>
                  <a:lnTo>
                    <a:pt x="333" y="177"/>
                  </a:lnTo>
                  <a:lnTo>
                    <a:pt x="343" y="163"/>
                  </a:lnTo>
                  <a:lnTo>
                    <a:pt x="355" y="151"/>
                  </a:lnTo>
                  <a:lnTo>
                    <a:pt x="349" y="160"/>
                  </a:lnTo>
                  <a:lnTo>
                    <a:pt x="342" y="170"/>
                  </a:lnTo>
                  <a:lnTo>
                    <a:pt x="335" y="181"/>
                  </a:lnTo>
                  <a:lnTo>
                    <a:pt x="329" y="191"/>
                  </a:lnTo>
                  <a:lnTo>
                    <a:pt x="317" y="213"/>
                  </a:lnTo>
                  <a:lnTo>
                    <a:pt x="302" y="234"/>
                  </a:lnTo>
                  <a:lnTo>
                    <a:pt x="287" y="254"/>
                  </a:lnTo>
                  <a:lnTo>
                    <a:pt x="272" y="275"/>
                  </a:lnTo>
                  <a:lnTo>
                    <a:pt x="257" y="297"/>
                  </a:lnTo>
                  <a:lnTo>
                    <a:pt x="243" y="318"/>
                  </a:lnTo>
                  <a:lnTo>
                    <a:pt x="231" y="340"/>
                  </a:lnTo>
                  <a:lnTo>
                    <a:pt x="221" y="363"/>
                  </a:lnTo>
                  <a:lnTo>
                    <a:pt x="227" y="363"/>
                  </a:lnTo>
                  <a:lnTo>
                    <a:pt x="245" y="353"/>
                  </a:lnTo>
                  <a:lnTo>
                    <a:pt x="264" y="344"/>
                  </a:lnTo>
                  <a:lnTo>
                    <a:pt x="282" y="335"/>
                  </a:lnTo>
                  <a:lnTo>
                    <a:pt x="299" y="325"/>
                  </a:lnTo>
                  <a:lnTo>
                    <a:pt x="318" y="314"/>
                  </a:lnTo>
                  <a:lnTo>
                    <a:pt x="335" y="303"/>
                  </a:lnTo>
                  <a:lnTo>
                    <a:pt x="352" y="291"/>
                  </a:lnTo>
                  <a:lnTo>
                    <a:pt x="368" y="277"/>
                  </a:lnTo>
                  <a:lnTo>
                    <a:pt x="365" y="285"/>
                  </a:lnTo>
                  <a:lnTo>
                    <a:pt x="359" y="294"/>
                  </a:lnTo>
                  <a:lnTo>
                    <a:pt x="352" y="302"/>
                  </a:lnTo>
                  <a:lnTo>
                    <a:pt x="345" y="308"/>
                  </a:lnTo>
                  <a:lnTo>
                    <a:pt x="337" y="315"/>
                  </a:lnTo>
                  <a:lnTo>
                    <a:pt x="328" y="321"/>
                  </a:lnTo>
                  <a:lnTo>
                    <a:pt x="320" y="327"/>
                  </a:lnTo>
                  <a:lnTo>
                    <a:pt x="312" y="332"/>
                  </a:lnTo>
                  <a:lnTo>
                    <a:pt x="300" y="338"/>
                  </a:lnTo>
                  <a:lnTo>
                    <a:pt x="288" y="344"/>
                  </a:lnTo>
                  <a:lnTo>
                    <a:pt x="276" y="351"/>
                  </a:lnTo>
                  <a:lnTo>
                    <a:pt x="264" y="357"/>
                  </a:lnTo>
                  <a:lnTo>
                    <a:pt x="252" y="365"/>
                  </a:lnTo>
                  <a:lnTo>
                    <a:pt x="240" y="372"/>
                  </a:lnTo>
                  <a:lnTo>
                    <a:pt x="230" y="381"/>
                  </a:lnTo>
                  <a:lnTo>
                    <a:pt x="220" y="390"/>
                  </a:lnTo>
                  <a:lnTo>
                    <a:pt x="211" y="391"/>
                  </a:lnTo>
                  <a:lnTo>
                    <a:pt x="202" y="395"/>
                  </a:lnTo>
                  <a:lnTo>
                    <a:pt x="196" y="399"/>
                  </a:lnTo>
                  <a:lnTo>
                    <a:pt x="190" y="405"/>
                  </a:lnTo>
                  <a:lnTo>
                    <a:pt x="184" y="412"/>
                  </a:lnTo>
                  <a:lnTo>
                    <a:pt x="179" y="419"/>
                  </a:lnTo>
                  <a:lnTo>
                    <a:pt x="175" y="426"/>
                  </a:lnTo>
                  <a:lnTo>
                    <a:pt x="171" y="434"/>
                  </a:lnTo>
                  <a:lnTo>
                    <a:pt x="162" y="444"/>
                  </a:lnTo>
                  <a:lnTo>
                    <a:pt x="153" y="456"/>
                  </a:lnTo>
                  <a:lnTo>
                    <a:pt x="144" y="466"/>
                  </a:lnTo>
                  <a:lnTo>
                    <a:pt x="134" y="478"/>
                  </a:lnTo>
                  <a:lnTo>
                    <a:pt x="125" y="488"/>
                  </a:lnTo>
                  <a:lnTo>
                    <a:pt x="115" y="499"/>
                  </a:lnTo>
                  <a:lnTo>
                    <a:pt x="103" y="508"/>
                  </a:lnTo>
                  <a:lnTo>
                    <a:pt x="92" y="516"/>
                  </a:lnTo>
                  <a:lnTo>
                    <a:pt x="86" y="532"/>
                  </a:lnTo>
                  <a:lnTo>
                    <a:pt x="88" y="548"/>
                  </a:lnTo>
                  <a:lnTo>
                    <a:pt x="92" y="564"/>
                  </a:lnTo>
                  <a:lnTo>
                    <a:pt x="94" y="581"/>
                  </a:lnTo>
                  <a:lnTo>
                    <a:pt x="93" y="619"/>
                  </a:lnTo>
                  <a:lnTo>
                    <a:pt x="92" y="656"/>
                  </a:lnTo>
                  <a:lnTo>
                    <a:pt x="88" y="693"/>
                  </a:lnTo>
                  <a:lnTo>
                    <a:pt x="79" y="728"/>
                  </a:lnTo>
                  <a:lnTo>
                    <a:pt x="86" y="725"/>
                  </a:lnTo>
                  <a:lnTo>
                    <a:pt x="92" y="722"/>
                  </a:lnTo>
                  <a:lnTo>
                    <a:pt x="99" y="720"/>
                  </a:lnTo>
                  <a:lnTo>
                    <a:pt x="106" y="716"/>
                  </a:lnTo>
                  <a:lnTo>
                    <a:pt x="111" y="713"/>
                  </a:lnTo>
                  <a:lnTo>
                    <a:pt x="118" y="710"/>
                  </a:lnTo>
                  <a:lnTo>
                    <a:pt x="125" y="708"/>
                  </a:lnTo>
                  <a:lnTo>
                    <a:pt x="132" y="706"/>
                  </a:lnTo>
                  <a:lnTo>
                    <a:pt x="125" y="714"/>
                  </a:lnTo>
                  <a:lnTo>
                    <a:pt x="118" y="723"/>
                  </a:lnTo>
                  <a:lnTo>
                    <a:pt x="110" y="732"/>
                  </a:lnTo>
                  <a:lnTo>
                    <a:pt x="102" y="742"/>
                  </a:lnTo>
                  <a:lnTo>
                    <a:pt x="93" y="751"/>
                  </a:lnTo>
                  <a:lnTo>
                    <a:pt x="84" y="759"/>
                  </a:lnTo>
                  <a:lnTo>
                    <a:pt x="73" y="766"/>
                  </a:lnTo>
                  <a:lnTo>
                    <a:pt x="63" y="770"/>
                  </a:lnTo>
                  <a:lnTo>
                    <a:pt x="53" y="785"/>
                  </a:lnTo>
                  <a:lnTo>
                    <a:pt x="46" y="803"/>
                  </a:lnTo>
                  <a:lnTo>
                    <a:pt x="40" y="819"/>
                  </a:lnTo>
                  <a:lnTo>
                    <a:pt x="31" y="835"/>
                  </a:lnTo>
                  <a:lnTo>
                    <a:pt x="31" y="823"/>
                  </a:lnTo>
                  <a:lnTo>
                    <a:pt x="33" y="812"/>
                  </a:lnTo>
                  <a:lnTo>
                    <a:pt x="38" y="801"/>
                  </a:lnTo>
                  <a:lnTo>
                    <a:pt x="43" y="791"/>
                  </a:lnTo>
                  <a:lnTo>
                    <a:pt x="48" y="781"/>
                  </a:lnTo>
                  <a:lnTo>
                    <a:pt x="53" y="770"/>
                  </a:lnTo>
                  <a:lnTo>
                    <a:pt x="55" y="759"/>
                  </a:lnTo>
                  <a:lnTo>
                    <a:pt x="55" y="746"/>
                  </a:lnTo>
                  <a:lnTo>
                    <a:pt x="51" y="724"/>
                  </a:lnTo>
                  <a:lnTo>
                    <a:pt x="47" y="704"/>
                  </a:lnTo>
                  <a:lnTo>
                    <a:pt x="41" y="683"/>
                  </a:lnTo>
                  <a:lnTo>
                    <a:pt x="35" y="663"/>
                  </a:lnTo>
                  <a:lnTo>
                    <a:pt x="27" y="644"/>
                  </a:lnTo>
                  <a:lnTo>
                    <a:pt x="19" y="624"/>
                  </a:lnTo>
                  <a:lnTo>
                    <a:pt x="10" y="606"/>
                  </a:lnTo>
                  <a:lnTo>
                    <a:pt x="0" y="587"/>
                  </a:lnTo>
                  <a:lnTo>
                    <a:pt x="11" y="599"/>
                  </a:lnTo>
                  <a:lnTo>
                    <a:pt x="21" y="611"/>
                  </a:lnTo>
                  <a:lnTo>
                    <a:pt x="31" y="625"/>
                  </a:lnTo>
                  <a:lnTo>
                    <a:pt x="40" y="638"/>
                  </a:lnTo>
                  <a:lnTo>
                    <a:pt x="47" y="652"/>
                  </a:lnTo>
                  <a:lnTo>
                    <a:pt x="55" y="666"/>
                  </a:lnTo>
                  <a:lnTo>
                    <a:pt x="61" y="681"/>
                  </a:lnTo>
                  <a:lnTo>
                    <a:pt x="66" y="694"/>
                  </a:lnTo>
                  <a:lnTo>
                    <a:pt x="70" y="654"/>
                  </a:lnTo>
                  <a:lnTo>
                    <a:pt x="66" y="614"/>
                  </a:lnTo>
                  <a:lnTo>
                    <a:pt x="62" y="573"/>
                  </a:lnTo>
                  <a:lnTo>
                    <a:pt x="63" y="532"/>
                  </a:lnTo>
                  <a:lnTo>
                    <a:pt x="68" y="503"/>
                  </a:lnTo>
                  <a:lnTo>
                    <a:pt x="71" y="474"/>
                  </a:lnTo>
                  <a:lnTo>
                    <a:pt x="72" y="444"/>
                  </a:lnTo>
                  <a:lnTo>
                    <a:pt x="75" y="414"/>
                  </a:lnTo>
                  <a:lnTo>
                    <a:pt x="77" y="386"/>
                  </a:lnTo>
                  <a:lnTo>
                    <a:pt x="83" y="357"/>
                  </a:lnTo>
                  <a:lnTo>
                    <a:pt x="91" y="330"/>
                  </a:lnTo>
                  <a:lnTo>
                    <a:pt x="104" y="305"/>
                  </a:lnTo>
                  <a:lnTo>
                    <a:pt x="111" y="280"/>
                  </a:lnTo>
                  <a:lnTo>
                    <a:pt x="109" y="253"/>
                  </a:lnTo>
                  <a:lnTo>
                    <a:pt x="103" y="228"/>
                  </a:lnTo>
                  <a:lnTo>
                    <a:pt x="99" y="201"/>
                  </a:lnTo>
                  <a:lnTo>
                    <a:pt x="92" y="158"/>
                  </a:lnTo>
                  <a:lnTo>
                    <a:pt x="125" y="257"/>
                  </a:lnTo>
                  <a:lnTo>
                    <a:pt x="140" y="237"/>
                  </a:lnTo>
                  <a:lnTo>
                    <a:pt x="155" y="217"/>
                  </a:lnTo>
                  <a:lnTo>
                    <a:pt x="168" y="197"/>
                  </a:lnTo>
                  <a:lnTo>
                    <a:pt x="179" y="175"/>
                  </a:lnTo>
                  <a:lnTo>
                    <a:pt x="190" y="153"/>
                  </a:lnTo>
                  <a:lnTo>
                    <a:pt x="198" y="130"/>
                  </a:lnTo>
                  <a:lnTo>
                    <a:pt x="206" y="107"/>
                  </a:lnTo>
                  <a:lnTo>
                    <a:pt x="213" y="83"/>
                  </a:lnTo>
                  <a:lnTo>
                    <a:pt x="217" y="72"/>
                  </a:lnTo>
                  <a:lnTo>
                    <a:pt x="223" y="62"/>
                  </a:lnTo>
                  <a:lnTo>
                    <a:pt x="229" y="52"/>
                  </a:lnTo>
                  <a:lnTo>
                    <a:pt x="235" y="41"/>
                  </a:lnTo>
                  <a:lnTo>
                    <a:pt x="242" y="31"/>
                  </a:lnTo>
                  <a:lnTo>
                    <a:pt x="247" y="21"/>
                  </a:lnTo>
                  <a:lnTo>
                    <a:pt x="254" y="10"/>
                  </a:lnTo>
                  <a:lnTo>
                    <a:pt x="260" y="0"/>
                  </a:lnTo>
                  <a:lnTo>
                    <a:pt x="254" y="15"/>
                  </a:lnTo>
                  <a:lnTo>
                    <a:pt x="247" y="31"/>
                  </a:lnTo>
                  <a:lnTo>
                    <a:pt x="242" y="46"/>
                  </a:lnTo>
                  <a:lnTo>
                    <a:pt x="235" y="61"/>
                  </a:lnTo>
                  <a:lnTo>
                    <a:pt x="228" y="76"/>
                  </a:lnTo>
                  <a:lnTo>
                    <a:pt x="222" y="91"/>
                  </a:lnTo>
                  <a:lnTo>
                    <a:pt x="215" y="106"/>
                  </a:lnTo>
                  <a:lnTo>
                    <a:pt x="211" y="122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93" name="Freeform 1282"/>
            <p:cNvSpPr>
              <a:spLocks/>
            </p:cNvSpPr>
            <p:nvPr/>
          </p:nvSpPr>
          <p:spPr bwMode="auto">
            <a:xfrm>
              <a:off x="1583" y="1323"/>
              <a:ext cx="13" cy="10"/>
            </a:xfrm>
            <a:custGeom>
              <a:avLst/>
              <a:gdLst>
                <a:gd name="T0" fmla="*/ 0 w 50"/>
                <a:gd name="T1" fmla="*/ 0 h 29"/>
                <a:gd name="T2" fmla="*/ 0 w 50"/>
                <a:gd name="T3" fmla="*/ 0 h 29"/>
                <a:gd name="T4" fmla="*/ 0 w 50"/>
                <a:gd name="T5" fmla="*/ 0 h 29"/>
                <a:gd name="T6" fmla="*/ 0 w 50"/>
                <a:gd name="T7" fmla="*/ 0 h 29"/>
                <a:gd name="T8" fmla="*/ 0 w 50"/>
                <a:gd name="T9" fmla="*/ 0 h 29"/>
                <a:gd name="T10" fmla="*/ 0 w 50"/>
                <a:gd name="T11" fmla="*/ 0 h 29"/>
                <a:gd name="T12" fmla="*/ 0 w 50"/>
                <a:gd name="T13" fmla="*/ 0 h 29"/>
                <a:gd name="T14" fmla="*/ 0 w 50"/>
                <a:gd name="T15" fmla="*/ 0 h 29"/>
                <a:gd name="T16" fmla="*/ 0 w 50"/>
                <a:gd name="T17" fmla="*/ 0 h 29"/>
                <a:gd name="T18" fmla="*/ 0 w 50"/>
                <a:gd name="T19" fmla="*/ 0 h 29"/>
                <a:gd name="T20" fmla="*/ 0 w 50"/>
                <a:gd name="T21" fmla="*/ 0 h 29"/>
                <a:gd name="T22" fmla="*/ 0 w 50"/>
                <a:gd name="T23" fmla="*/ 0 h 29"/>
                <a:gd name="T24" fmla="*/ 0 w 50"/>
                <a:gd name="T25" fmla="*/ 0 h 29"/>
                <a:gd name="T26" fmla="*/ 0 w 50"/>
                <a:gd name="T27" fmla="*/ 0 h 29"/>
                <a:gd name="T28" fmla="*/ 0 w 50"/>
                <a:gd name="T29" fmla="*/ 0 h 29"/>
                <a:gd name="T30" fmla="*/ 0 w 50"/>
                <a:gd name="T31" fmla="*/ 0 h 29"/>
                <a:gd name="T32" fmla="*/ 0 w 50"/>
                <a:gd name="T33" fmla="*/ 0 h 29"/>
                <a:gd name="T34" fmla="*/ 0 w 50"/>
                <a:gd name="T35" fmla="*/ 0 h 29"/>
                <a:gd name="T36" fmla="*/ 0 w 50"/>
                <a:gd name="T37" fmla="*/ 0 h 29"/>
                <a:gd name="T38" fmla="*/ 0 w 50"/>
                <a:gd name="T39" fmla="*/ 0 h 29"/>
                <a:gd name="T40" fmla="*/ 0 w 50"/>
                <a:gd name="T41" fmla="*/ 0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0" h="29">
                  <a:moveTo>
                    <a:pt x="50" y="11"/>
                  </a:moveTo>
                  <a:lnTo>
                    <a:pt x="45" y="15"/>
                  </a:lnTo>
                  <a:lnTo>
                    <a:pt x="41" y="19"/>
                  </a:lnTo>
                  <a:lnTo>
                    <a:pt x="35" y="22"/>
                  </a:lnTo>
                  <a:lnTo>
                    <a:pt x="29" y="25"/>
                  </a:lnTo>
                  <a:lnTo>
                    <a:pt x="23" y="27"/>
                  </a:lnTo>
                  <a:lnTo>
                    <a:pt x="16" y="28"/>
                  </a:lnTo>
                  <a:lnTo>
                    <a:pt x="9" y="29"/>
                  </a:lnTo>
                  <a:lnTo>
                    <a:pt x="2" y="28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8" y="8"/>
                  </a:lnTo>
                  <a:lnTo>
                    <a:pt x="15" y="2"/>
                  </a:lnTo>
                  <a:lnTo>
                    <a:pt x="23" y="0"/>
                  </a:lnTo>
                  <a:lnTo>
                    <a:pt x="31" y="1"/>
                  </a:lnTo>
                  <a:lnTo>
                    <a:pt x="35" y="5"/>
                  </a:lnTo>
                  <a:lnTo>
                    <a:pt x="39" y="7"/>
                  </a:lnTo>
                  <a:lnTo>
                    <a:pt x="45" y="9"/>
                  </a:lnTo>
                  <a:lnTo>
                    <a:pt x="50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94" name="Freeform 1283"/>
            <p:cNvSpPr>
              <a:spLocks/>
            </p:cNvSpPr>
            <p:nvPr/>
          </p:nvSpPr>
          <p:spPr bwMode="auto">
            <a:xfrm>
              <a:off x="1621" y="1325"/>
              <a:ext cx="6" cy="7"/>
            </a:xfrm>
            <a:custGeom>
              <a:avLst/>
              <a:gdLst>
                <a:gd name="T0" fmla="*/ 0 w 24"/>
                <a:gd name="T1" fmla="*/ 0 h 23"/>
                <a:gd name="T2" fmla="*/ 0 w 24"/>
                <a:gd name="T3" fmla="*/ 0 h 23"/>
                <a:gd name="T4" fmla="*/ 0 w 24"/>
                <a:gd name="T5" fmla="*/ 0 h 23"/>
                <a:gd name="T6" fmla="*/ 0 w 24"/>
                <a:gd name="T7" fmla="*/ 0 h 23"/>
                <a:gd name="T8" fmla="*/ 0 w 24"/>
                <a:gd name="T9" fmla="*/ 0 h 23"/>
                <a:gd name="T10" fmla="*/ 0 w 24"/>
                <a:gd name="T11" fmla="*/ 0 h 23"/>
                <a:gd name="T12" fmla="*/ 0 w 24"/>
                <a:gd name="T13" fmla="*/ 0 h 23"/>
                <a:gd name="T14" fmla="*/ 0 w 24"/>
                <a:gd name="T15" fmla="*/ 0 h 23"/>
                <a:gd name="T16" fmla="*/ 0 w 24"/>
                <a:gd name="T17" fmla="*/ 0 h 23"/>
                <a:gd name="T18" fmla="*/ 0 w 24"/>
                <a:gd name="T19" fmla="*/ 0 h 23"/>
                <a:gd name="T20" fmla="*/ 0 w 24"/>
                <a:gd name="T21" fmla="*/ 0 h 23"/>
                <a:gd name="T22" fmla="*/ 0 w 24"/>
                <a:gd name="T23" fmla="*/ 0 h 23"/>
                <a:gd name="T24" fmla="*/ 0 w 24"/>
                <a:gd name="T25" fmla="*/ 0 h 23"/>
                <a:gd name="T26" fmla="*/ 0 w 24"/>
                <a:gd name="T27" fmla="*/ 0 h 23"/>
                <a:gd name="T28" fmla="*/ 0 w 24"/>
                <a:gd name="T29" fmla="*/ 0 h 23"/>
                <a:gd name="T30" fmla="*/ 0 w 24"/>
                <a:gd name="T31" fmla="*/ 0 h 23"/>
                <a:gd name="T32" fmla="*/ 0 w 24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23">
                  <a:moveTo>
                    <a:pt x="24" y="4"/>
                  </a:moveTo>
                  <a:lnTo>
                    <a:pt x="21" y="10"/>
                  </a:lnTo>
                  <a:lnTo>
                    <a:pt x="16" y="15"/>
                  </a:lnTo>
                  <a:lnTo>
                    <a:pt x="11" y="19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3" y="7"/>
                  </a:lnTo>
                  <a:lnTo>
                    <a:pt x="5" y="3"/>
                  </a:lnTo>
                  <a:lnTo>
                    <a:pt x="8" y="1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1" y="1"/>
                  </a:lnTo>
                  <a:lnTo>
                    <a:pt x="24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95" name="Freeform 1284"/>
            <p:cNvSpPr>
              <a:spLocks/>
            </p:cNvSpPr>
            <p:nvPr/>
          </p:nvSpPr>
          <p:spPr bwMode="auto">
            <a:xfrm>
              <a:off x="1562" y="1325"/>
              <a:ext cx="8" cy="5"/>
            </a:xfrm>
            <a:custGeom>
              <a:avLst/>
              <a:gdLst>
                <a:gd name="T0" fmla="*/ 0 w 32"/>
                <a:gd name="T1" fmla="*/ 0 h 14"/>
                <a:gd name="T2" fmla="*/ 0 w 32"/>
                <a:gd name="T3" fmla="*/ 0 h 14"/>
                <a:gd name="T4" fmla="*/ 0 w 32"/>
                <a:gd name="T5" fmla="*/ 0 h 14"/>
                <a:gd name="T6" fmla="*/ 0 w 32"/>
                <a:gd name="T7" fmla="*/ 0 h 14"/>
                <a:gd name="T8" fmla="*/ 0 w 32"/>
                <a:gd name="T9" fmla="*/ 0 h 14"/>
                <a:gd name="T10" fmla="*/ 0 w 32"/>
                <a:gd name="T11" fmla="*/ 0 h 14"/>
                <a:gd name="T12" fmla="*/ 0 w 32"/>
                <a:gd name="T13" fmla="*/ 0 h 14"/>
                <a:gd name="T14" fmla="*/ 0 w 32"/>
                <a:gd name="T15" fmla="*/ 0 h 14"/>
                <a:gd name="T16" fmla="*/ 0 w 32"/>
                <a:gd name="T17" fmla="*/ 0 h 14"/>
                <a:gd name="T18" fmla="*/ 0 w 32"/>
                <a:gd name="T19" fmla="*/ 0 h 14"/>
                <a:gd name="T20" fmla="*/ 0 w 32"/>
                <a:gd name="T21" fmla="*/ 0 h 14"/>
                <a:gd name="T22" fmla="*/ 0 w 32"/>
                <a:gd name="T23" fmla="*/ 0 h 14"/>
                <a:gd name="T24" fmla="*/ 0 w 32"/>
                <a:gd name="T25" fmla="*/ 0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" h="14">
                  <a:moveTo>
                    <a:pt x="32" y="13"/>
                  </a:moveTo>
                  <a:lnTo>
                    <a:pt x="24" y="14"/>
                  </a:lnTo>
                  <a:lnTo>
                    <a:pt x="16" y="13"/>
                  </a:lnTo>
                  <a:lnTo>
                    <a:pt x="8" y="12"/>
                  </a:lnTo>
                  <a:lnTo>
                    <a:pt x="0" y="9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7" y="1"/>
                  </a:lnTo>
                  <a:lnTo>
                    <a:pt x="23" y="5"/>
                  </a:lnTo>
                  <a:lnTo>
                    <a:pt x="27" y="8"/>
                  </a:lnTo>
                  <a:lnTo>
                    <a:pt x="32" y="1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96" name="Freeform 1285"/>
            <p:cNvSpPr>
              <a:spLocks/>
            </p:cNvSpPr>
            <p:nvPr/>
          </p:nvSpPr>
          <p:spPr bwMode="auto">
            <a:xfrm>
              <a:off x="1839" y="1334"/>
              <a:ext cx="8" cy="13"/>
            </a:xfrm>
            <a:custGeom>
              <a:avLst/>
              <a:gdLst>
                <a:gd name="T0" fmla="*/ 0 w 30"/>
                <a:gd name="T1" fmla="*/ 0 h 40"/>
                <a:gd name="T2" fmla="*/ 0 w 30"/>
                <a:gd name="T3" fmla="*/ 0 h 40"/>
                <a:gd name="T4" fmla="*/ 0 w 30"/>
                <a:gd name="T5" fmla="*/ 0 h 40"/>
                <a:gd name="T6" fmla="*/ 0 w 30"/>
                <a:gd name="T7" fmla="*/ 0 h 40"/>
                <a:gd name="T8" fmla="*/ 0 w 30"/>
                <a:gd name="T9" fmla="*/ 0 h 40"/>
                <a:gd name="T10" fmla="*/ 0 w 30"/>
                <a:gd name="T11" fmla="*/ 0 h 40"/>
                <a:gd name="T12" fmla="*/ 0 w 30"/>
                <a:gd name="T13" fmla="*/ 0 h 40"/>
                <a:gd name="T14" fmla="*/ 0 w 30"/>
                <a:gd name="T15" fmla="*/ 0 h 40"/>
                <a:gd name="T16" fmla="*/ 0 w 30"/>
                <a:gd name="T17" fmla="*/ 0 h 40"/>
                <a:gd name="T18" fmla="*/ 0 w 30"/>
                <a:gd name="T19" fmla="*/ 0 h 40"/>
                <a:gd name="T20" fmla="*/ 0 w 30"/>
                <a:gd name="T21" fmla="*/ 0 h 40"/>
                <a:gd name="T22" fmla="*/ 0 w 30"/>
                <a:gd name="T23" fmla="*/ 0 h 40"/>
                <a:gd name="T24" fmla="*/ 0 w 30"/>
                <a:gd name="T25" fmla="*/ 0 h 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40">
                  <a:moveTo>
                    <a:pt x="30" y="10"/>
                  </a:moveTo>
                  <a:lnTo>
                    <a:pt x="28" y="19"/>
                  </a:lnTo>
                  <a:lnTo>
                    <a:pt x="26" y="28"/>
                  </a:lnTo>
                  <a:lnTo>
                    <a:pt x="20" y="35"/>
                  </a:lnTo>
                  <a:lnTo>
                    <a:pt x="11" y="40"/>
                  </a:lnTo>
                  <a:lnTo>
                    <a:pt x="6" y="30"/>
                  </a:lnTo>
                  <a:lnTo>
                    <a:pt x="4" y="20"/>
                  </a:lnTo>
                  <a:lnTo>
                    <a:pt x="2" y="11"/>
                  </a:lnTo>
                  <a:lnTo>
                    <a:pt x="0" y="0"/>
                  </a:lnTo>
                  <a:lnTo>
                    <a:pt x="8" y="2"/>
                  </a:lnTo>
                  <a:lnTo>
                    <a:pt x="15" y="3"/>
                  </a:lnTo>
                  <a:lnTo>
                    <a:pt x="23" y="6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97" name="Freeform 1286"/>
            <p:cNvSpPr>
              <a:spLocks/>
            </p:cNvSpPr>
            <p:nvPr/>
          </p:nvSpPr>
          <p:spPr bwMode="auto">
            <a:xfrm>
              <a:off x="1567" y="1337"/>
              <a:ext cx="12" cy="25"/>
            </a:xfrm>
            <a:custGeom>
              <a:avLst/>
              <a:gdLst>
                <a:gd name="T0" fmla="*/ 0 w 44"/>
                <a:gd name="T1" fmla="*/ 0 h 78"/>
                <a:gd name="T2" fmla="*/ 0 w 44"/>
                <a:gd name="T3" fmla="*/ 0 h 78"/>
                <a:gd name="T4" fmla="*/ 0 w 44"/>
                <a:gd name="T5" fmla="*/ 0 h 78"/>
                <a:gd name="T6" fmla="*/ 0 w 44"/>
                <a:gd name="T7" fmla="*/ 0 h 78"/>
                <a:gd name="T8" fmla="*/ 0 w 44"/>
                <a:gd name="T9" fmla="*/ 0 h 78"/>
                <a:gd name="T10" fmla="*/ 0 w 44"/>
                <a:gd name="T11" fmla="*/ 0 h 78"/>
                <a:gd name="T12" fmla="*/ 0 w 44"/>
                <a:gd name="T13" fmla="*/ 0 h 78"/>
                <a:gd name="T14" fmla="*/ 0 w 44"/>
                <a:gd name="T15" fmla="*/ 0 h 78"/>
                <a:gd name="T16" fmla="*/ 0 w 44"/>
                <a:gd name="T17" fmla="*/ 0 h 78"/>
                <a:gd name="T18" fmla="*/ 0 w 44"/>
                <a:gd name="T19" fmla="*/ 0 h 78"/>
                <a:gd name="T20" fmla="*/ 0 w 44"/>
                <a:gd name="T21" fmla="*/ 0 h 78"/>
                <a:gd name="T22" fmla="*/ 0 w 44"/>
                <a:gd name="T23" fmla="*/ 0 h 78"/>
                <a:gd name="T24" fmla="*/ 0 w 44"/>
                <a:gd name="T25" fmla="*/ 0 h 78"/>
                <a:gd name="T26" fmla="*/ 0 w 44"/>
                <a:gd name="T27" fmla="*/ 0 h 78"/>
                <a:gd name="T28" fmla="*/ 0 w 44"/>
                <a:gd name="T29" fmla="*/ 0 h 78"/>
                <a:gd name="T30" fmla="*/ 0 w 44"/>
                <a:gd name="T31" fmla="*/ 0 h 78"/>
                <a:gd name="T32" fmla="*/ 0 w 44"/>
                <a:gd name="T33" fmla="*/ 0 h 78"/>
                <a:gd name="T34" fmla="*/ 0 w 44"/>
                <a:gd name="T35" fmla="*/ 0 h 78"/>
                <a:gd name="T36" fmla="*/ 0 w 44"/>
                <a:gd name="T37" fmla="*/ 0 h 78"/>
                <a:gd name="T38" fmla="*/ 0 w 44"/>
                <a:gd name="T39" fmla="*/ 0 h 78"/>
                <a:gd name="T40" fmla="*/ 0 w 44"/>
                <a:gd name="T41" fmla="*/ 0 h 7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78">
                  <a:moveTo>
                    <a:pt x="41" y="12"/>
                  </a:moveTo>
                  <a:lnTo>
                    <a:pt x="43" y="21"/>
                  </a:lnTo>
                  <a:lnTo>
                    <a:pt x="44" y="32"/>
                  </a:lnTo>
                  <a:lnTo>
                    <a:pt x="43" y="42"/>
                  </a:lnTo>
                  <a:lnTo>
                    <a:pt x="41" y="51"/>
                  </a:lnTo>
                  <a:lnTo>
                    <a:pt x="35" y="57"/>
                  </a:lnTo>
                  <a:lnTo>
                    <a:pt x="30" y="63"/>
                  </a:lnTo>
                  <a:lnTo>
                    <a:pt x="26" y="71"/>
                  </a:lnTo>
                  <a:lnTo>
                    <a:pt x="22" y="78"/>
                  </a:lnTo>
                  <a:lnTo>
                    <a:pt x="16" y="76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4" y="64"/>
                  </a:lnTo>
                  <a:lnTo>
                    <a:pt x="0" y="49"/>
                  </a:lnTo>
                  <a:lnTo>
                    <a:pt x="1" y="34"/>
                  </a:lnTo>
                  <a:lnTo>
                    <a:pt x="5" y="19"/>
                  </a:lnTo>
                  <a:lnTo>
                    <a:pt x="13" y="5"/>
                  </a:lnTo>
                  <a:lnTo>
                    <a:pt x="20" y="0"/>
                  </a:lnTo>
                  <a:lnTo>
                    <a:pt x="29" y="0"/>
                  </a:lnTo>
                  <a:lnTo>
                    <a:pt x="36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98" name="Freeform 1287"/>
            <p:cNvSpPr>
              <a:spLocks/>
            </p:cNvSpPr>
            <p:nvPr/>
          </p:nvSpPr>
          <p:spPr bwMode="auto">
            <a:xfrm>
              <a:off x="1733" y="1339"/>
              <a:ext cx="9" cy="14"/>
            </a:xfrm>
            <a:custGeom>
              <a:avLst/>
              <a:gdLst>
                <a:gd name="T0" fmla="*/ 0 w 37"/>
                <a:gd name="T1" fmla="*/ 0 h 40"/>
                <a:gd name="T2" fmla="*/ 0 w 37"/>
                <a:gd name="T3" fmla="*/ 0 h 40"/>
                <a:gd name="T4" fmla="*/ 0 w 37"/>
                <a:gd name="T5" fmla="*/ 0 h 40"/>
                <a:gd name="T6" fmla="*/ 0 w 37"/>
                <a:gd name="T7" fmla="*/ 0 h 40"/>
                <a:gd name="T8" fmla="*/ 0 w 37"/>
                <a:gd name="T9" fmla="*/ 0 h 40"/>
                <a:gd name="T10" fmla="*/ 0 w 37"/>
                <a:gd name="T11" fmla="*/ 0 h 40"/>
                <a:gd name="T12" fmla="*/ 0 w 37"/>
                <a:gd name="T13" fmla="*/ 0 h 40"/>
                <a:gd name="T14" fmla="*/ 0 w 37"/>
                <a:gd name="T15" fmla="*/ 0 h 40"/>
                <a:gd name="T16" fmla="*/ 0 w 37"/>
                <a:gd name="T17" fmla="*/ 0 h 40"/>
                <a:gd name="T18" fmla="*/ 0 w 37"/>
                <a:gd name="T19" fmla="*/ 0 h 40"/>
                <a:gd name="T20" fmla="*/ 0 w 37"/>
                <a:gd name="T21" fmla="*/ 0 h 40"/>
                <a:gd name="T22" fmla="*/ 0 w 37"/>
                <a:gd name="T23" fmla="*/ 0 h 40"/>
                <a:gd name="T24" fmla="*/ 0 w 37"/>
                <a:gd name="T25" fmla="*/ 0 h 40"/>
                <a:gd name="T26" fmla="*/ 0 w 37"/>
                <a:gd name="T27" fmla="*/ 0 h 40"/>
                <a:gd name="T28" fmla="*/ 0 w 37"/>
                <a:gd name="T29" fmla="*/ 0 h 40"/>
                <a:gd name="T30" fmla="*/ 0 w 37"/>
                <a:gd name="T31" fmla="*/ 0 h 40"/>
                <a:gd name="T32" fmla="*/ 0 w 37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7" h="40">
                  <a:moveTo>
                    <a:pt x="37" y="12"/>
                  </a:moveTo>
                  <a:lnTo>
                    <a:pt x="34" y="21"/>
                  </a:lnTo>
                  <a:lnTo>
                    <a:pt x="31" y="28"/>
                  </a:lnTo>
                  <a:lnTo>
                    <a:pt x="24" y="35"/>
                  </a:lnTo>
                  <a:lnTo>
                    <a:pt x="17" y="40"/>
                  </a:lnTo>
                  <a:lnTo>
                    <a:pt x="12" y="38"/>
                  </a:lnTo>
                  <a:lnTo>
                    <a:pt x="7" y="34"/>
                  </a:lnTo>
                  <a:lnTo>
                    <a:pt x="2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7" y="12"/>
                  </a:lnTo>
                  <a:lnTo>
                    <a:pt x="11" y="5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3" y="8"/>
                  </a:lnTo>
                  <a:lnTo>
                    <a:pt x="37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499" name="Freeform 1288"/>
            <p:cNvSpPr>
              <a:spLocks/>
            </p:cNvSpPr>
            <p:nvPr/>
          </p:nvSpPr>
          <p:spPr bwMode="auto">
            <a:xfrm>
              <a:off x="1553" y="1350"/>
              <a:ext cx="7" cy="17"/>
            </a:xfrm>
            <a:custGeom>
              <a:avLst/>
              <a:gdLst>
                <a:gd name="T0" fmla="*/ 0 w 29"/>
                <a:gd name="T1" fmla="*/ 0 h 52"/>
                <a:gd name="T2" fmla="*/ 0 w 29"/>
                <a:gd name="T3" fmla="*/ 0 h 52"/>
                <a:gd name="T4" fmla="*/ 0 w 29"/>
                <a:gd name="T5" fmla="*/ 0 h 52"/>
                <a:gd name="T6" fmla="*/ 0 w 29"/>
                <a:gd name="T7" fmla="*/ 0 h 52"/>
                <a:gd name="T8" fmla="*/ 0 w 29"/>
                <a:gd name="T9" fmla="*/ 0 h 52"/>
                <a:gd name="T10" fmla="*/ 0 w 29"/>
                <a:gd name="T11" fmla="*/ 0 h 52"/>
                <a:gd name="T12" fmla="*/ 0 w 29"/>
                <a:gd name="T13" fmla="*/ 0 h 52"/>
                <a:gd name="T14" fmla="*/ 0 w 29"/>
                <a:gd name="T15" fmla="*/ 0 h 52"/>
                <a:gd name="T16" fmla="*/ 0 w 29"/>
                <a:gd name="T17" fmla="*/ 0 h 52"/>
                <a:gd name="T18" fmla="*/ 0 w 29"/>
                <a:gd name="T19" fmla="*/ 0 h 52"/>
                <a:gd name="T20" fmla="*/ 0 w 29"/>
                <a:gd name="T21" fmla="*/ 0 h 52"/>
                <a:gd name="T22" fmla="*/ 0 w 29"/>
                <a:gd name="T23" fmla="*/ 0 h 52"/>
                <a:gd name="T24" fmla="*/ 0 w 29"/>
                <a:gd name="T25" fmla="*/ 0 h 52"/>
                <a:gd name="T26" fmla="*/ 0 w 29"/>
                <a:gd name="T27" fmla="*/ 0 h 52"/>
                <a:gd name="T28" fmla="*/ 0 w 29"/>
                <a:gd name="T29" fmla="*/ 0 h 52"/>
                <a:gd name="T30" fmla="*/ 0 w 29"/>
                <a:gd name="T31" fmla="*/ 0 h 52"/>
                <a:gd name="T32" fmla="*/ 0 w 29"/>
                <a:gd name="T33" fmla="*/ 0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52">
                  <a:moveTo>
                    <a:pt x="26" y="11"/>
                  </a:moveTo>
                  <a:lnTo>
                    <a:pt x="29" y="19"/>
                  </a:lnTo>
                  <a:lnTo>
                    <a:pt x="29" y="27"/>
                  </a:lnTo>
                  <a:lnTo>
                    <a:pt x="29" y="35"/>
                  </a:lnTo>
                  <a:lnTo>
                    <a:pt x="26" y="44"/>
                  </a:lnTo>
                  <a:lnTo>
                    <a:pt x="23" y="47"/>
                  </a:lnTo>
                  <a:lnTo>
                    <a:pt x="18" y="50"/>
                  </a:lnTo>
                  <a:lnTo>
                    <a:pt x="14" y="52"/>
                  </a:lnTo>
                  <a:lnTo>
                    <a:pt x="8" y="50"/>
                  </a:lnTo>
                  <a:lnTo>
                    <a:pt x="2" y="41"/>
                  </a:lnTo>
                  <a:lnTo>
                    <a:pt x="0" y="30"/>
                  </a:lnTo>
                  <a:lnTo>
                    <a:pt x="0" y="17"/>
                  </a:lnTo>
                  <a:lnTo>
                    <a:pt x="2" y="6"/>
                  </a:lnTo>
                  <a:lnTo>
                    <a:pt x="8" y="0"/>
                  </a:lnTo>
                  <a:lnTo>
                    <a:pt x="15" y="0"/>
                  </a:lnTo>
                  <a:lnTo>
                    <a:pt x="22" y="4"/>
                  </a:lnTo>
                  <a:lnTo>
                    <a:pt x="26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00" name="Freeform 1289"/>
            <p:cNvSpPr>
              <a:spLocks/>
            </p:cNvSpPr>
            <p:nvPr/>
          </p:nvSpPr>
          <p:spPr bwMode="auto">
            <a:xfrm>
              <a:off x="1678" y="1357"/>
              <a:ext cx="8" cy="12"/>
            </a:xfrm>
            <a:custGeom>
              <a:avLst/>
              <a:gdLst>
                <a:gd name="T0" fmla="*/ 0 w 30"/>
                <a:gd name="T1" fmla="*/ 0 h 38"/>
                <a:gd name="T2" fmla="*/ 0 w 30"/>
                <a:gd name="T3" fmla="*/ 0 h 38"/>
                <a:gd name="T4" fmla="*/ 0 w 30"/>
                <a:gd name="T5" fmla="*/ 0 h 38"/>
                <a:gd name="T6" fmla="*/ 0 w 30"/>
                <a:gd name="T7" fmla="*/ 0 h 38"/>
                <a:gd name="T8" fmla="*/ 0 w 30"/>
                <a:gd name="T9" fmla="*/ 0 h 38"/>
                <a:gd name="T10" fmla="*/ 0 w 30"/>
                <a:gd name="T11" fmla="*/ 0 h 38"/>
                <a:gd name="T12" fmla="*/ 0 w 30"/>
                <a:gd name="T13" fmla="*/ 0 h 38"/>
                <a:gd name="T14" fmla="*/ 0 w 30"/>
                <a:gd name="T15" fmla="*/ 0 h 38"/>
                <a:gd name="T16" fmla="*/ 0 w 30"/>
                <a:gd name="T17" fmla="*/ 0 h 38"/>
                <a:gd name="T18" fmla="*/ 0 w 30"/>
                <a:gd name="T19" fmla="*/ 0 h 38"/>
                <a:gd name="T20" fmla="*/ 0 w 30"/>
                <a:gd name="T21" fmla="*/ 0 h 38"/>
                <a:gd name="T22" fmla="*/ 0 w 30"/>
                <a:gd name="T23" fmla="*/ 0 h 38"/>
                <a:gd name="T24" fmla="*/ 0 w 30"/>
                <a:gd name="T25" fmla="*/ 0 h 38"/>
                <a:gd name="T26" fmla="*/ 0 w 30"/>
                <a:gd name="T27" fmla="*/ 0 h 38"/>
                <a:gd name="T28" fmla="*/ 0 w 30"/>
                <a:gd name="T29" fmla="*/ 0 h 38"/>
                <a:gd name="T30" fmla="*/ 0 w 30"/>
                <a:gd name="T31" fmla="*/ 0 h 38"/>
                <a:gd name="T32" fmla="*/ 0 w 30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8">
                  <a:moveTo>
                    <a:pt x="29" y="17"/>
                  </a:moveTo>
                  <a:lnTo>
                    <a:pt x="30" y="23"/>
                  </a:lnTo>
                  <a:lnTo>
                    <a:pt x="28" y="28"/>
                  </a:lnTo>
                  <a:lnTo>
                    <a:pt x="24" y="34"/>
                  </a:lnTo>
                  <a:lnTo>
                    <a:pt x="20" y="38"/>
                  </a:lnTo>
                  <a:lnTo>
                    <a:pt x="14" y="38"/>
                  </a:lnTo>
                  <a:lnTo>
                    <a:pt x="9" y="35"/>
                  </a:lnTo>
                  <a:lnTo>
                    <a:pt x="5" y="31"/>
                  </a:lnTo>
                  <a:lnTo>
                    <a:pt x="2" y="26"/>
                  </a:lnTo>
                  <a:lnTo>
                    <a:pt x="1" y="20"/>
                  </a:lnTo>
                  <a:lnTo>
                    <a:pt x="0" y="13"/>
                  </a:lnTo>
                  <a:lnTo>
                    <a:pt x="0" y="6"/>
                  </a:lnTo>
                  <a:lnTo>
                    <a:pt x="0" y="0"/>
                  </a:lnTo>
                  <a:lnTo>
                    <a:pt x="8" y="2"/>
                  </a:lnTo>
                  <a:lnTo>
                    <a:pt x="16" y="4"/>
                  </a:lnTo>
                  <a:lnTo>
                    <a:pt x="23" y="10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01" name="Freeform 1290"/>
            <p:cNvSpPr>
              <a:spLocks/>
            </p:cNvSpPr>
            <p:nvPr/>
          </p:nvSpPr>
          <p:spPr bwMode="auto">
            <a:xfrm>
              <a:off x="1641" y="1361"/>
              <a:ext cx="12" cy="15"/>
            </a:xfrm>
            <a:custGeom>
              <a:avLst/>
              <a:gdLst>
                <a:gd name="T0" fmla="*/ 0 w 43"/>
                <a:gd name="T1" fmla="*/ 0 h 44"/>
                <a:gd name="T2" fmla="*/ 0 w 43"/>
                <a:gd name="T3" fmla="*/ 0 h 44"/>
                <a:gd name="T4" fmla="*/ 0 w 43"/>
                <a:gd name="T5" fmla="*/ 0 h 44"/>
                <a:gd name="T6" fmla="*/ 0 w 43"/>
                <a:gd name="T7" fmla="*/ 0 h 44"/>
                <a:gd name="T8" fmla="*/ 0 w 43"/>
                <a:gd name="T9" fmla="*/ 0 h 44"/>
                <a:gd name="T10" fmla="*/ 0 w 43"/>
                <a:gd name="T11" fmla="*/ 0 h 44"/>
                <a:gd name="T12" fmla="*/ 0 w 43"/>
                <a:gd name="T13" fmla="*/ 0 h 44"/>
                <a:gd name="T14" fmla="*/ 0 w 43"/>
                <a:gd name="T15" fmla="*/ 0 h 44"/>
                <a:gd name="T16" fmla="*/ 0 w 43"/>
                <a:gd name="T17" fmla="*/ 0 h 44"/>
                <a:gd name="T18" fmla="*/ 0 w 43"/>
                <a:gd name="T19" fmla="*/ 0 h 44"/>
                <a:gd name="T20" fmla="*/ 0 w 43"/>
                <a:gd name="T21" fmla="*/ 0 h 44"/>
                <a:gd name="T22" fmla="*/ 0 w 43"/>
                <a:gd name="T23" fmla="*/ 0 h 44"/>
                <a:gd name="T24" fmla="*/ 0 w 43"/>
                <a:gd name="T25" fmla="*/ 0 h 44"/>
                <a:gd name="T26" fmla="*/ 0 w 43"/>
                <a:gd name="T27" fmla="*/ 0 h 44"/>
                <a:gd name="T28" fmla="*/ 0 w 43"/>
                <a:gd name="T29" fmla="*/ 0 h 44"/>
                <a:gd name="T30" fmla="*/ 0 w 43"/>
                <a:gd name="T31" fmla="*/ 0 h 44"/>
                <a:gd name="T32" fmla="*/ 0 w 43"/>
                <a:gd name="T33" fmla="*/ 0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44">
                  <a:moveTo>
                    <a:pt x="43" y="6"/>
                  </a:moveTo>
                  <a:lnTo>
                    <a:pt x="40" y="16"/>
                  </a:lnTo>
                  <a:lnTo>
                    <a:pt x="33" y="27"/>
                  </a:lnTo>
                  <a:lnTo>
                    <a:pt x="25" y="35"/>
                  </a:lnTo>
                  <a:lnTo>
                    <a:pt x="16" y="44"/>
                  </a:lnTo>
                  <a:lnTo>
                    <a:pt x="11" y="43"/>
                  </a:lnTo>
                  <a:lnTo>
                    <a:pt x="5" y="41"/>
                  </a:lnTo>
                  <a:lnTo>
                    <a:pt x="1" y="38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5" y="15"/>
                  </a:lnTo>
                  <a:lnTo>
                    <a:pt x="12" y="7"/>
                  </a:lnTo>
                  <a:lnTo>
                    <a:pt x="20" y="1"/>
                  </a:lnTo>
                  <a:lnTo>
                    <a:pt x="27" y="0"/>
                  </a:lnTo>
                  <a:lnTo>
                    <a:pt x="33" y="1"/>
                  </a:lnTo>
                  <a:lnTo>
                    <a:pt x="39" y="3"/>
                  </a:lnTo>
                  <a:lnTo>
                    <a:pt x="43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02" name="Freeform 1291"/>
            <p:cNvSpPr>
              <a:spLocks/>
            </p:cNvSpPr>
            <p:nvPr/>
          </p:nvSpPr>
          <p:spPr bwMode="auto">
            <a:xfrm>
              <a:off x="1814" y="1362"/>
              <a:ext cx="6" cy="8"/>
            </a:xfrm>
            <a:custGeom>
              <a:avLst/>
              <a:gdLst>
                <a:gd name="T0" fmla="*/ 0 w 20"/>
                <a:gd name="T1" fmla="*/ 0 h 23"/>
                <a:gd name="T2" fmla="*/ 0 w 20"/>
                <a:gd name="T3" fmla="*/ 0 h 23"/>
                <a:gd name="T4" fmla="*/ 0 w 20"/>
                <a:gd name="T5" fmla="*/ 0 h 23"/>
                <a:gd name="T6" fmla="*/ 0 w 20"/>
                <a:gd name="T7" fmla="*/ 0 h 23"/>
                <a:gd name="T8" fmla="*/ 0 w 20"/>
                <a:gd name="T9" fmla="*/ 0 h 23"/>
                <a:gd name="T10" fmla="*/ 0 w 20"/>
                <a:gd name="T11" fmla="*/ 0 h 23"/>
                <a:gd name="T12" fmla="*/ 0 w 20"/>
                <a:gd name="T13" fmla="*/ 0 h 23"/>
                <a:gd name="T14" fmla="*/ 0 w 20"/>
                <a:gd name="T15" fmla="*/ 0 h 23"/>
                <a:gd name="T16" fmla="*/ 0 w 20"/>
                <a:gd name="T17" fmla="*/ 0 h 23"/>
                <a:gd name="T18" fmla="*/ 0 w 20"/>
                <a:gd name="T19" fmla="*/ 0 h 23"/>
                <a:gd name="T20" fmla="*/ 0 w 20"/>
                <a:gd name="T21" fmla="*/ 0 h 23"/>
                <a:gd name="T22" fmla="*/ 0 w 20"/>
                <a:gd name="T23" fmla="*/ 0 h 23"/>
                <a:gd name="T24" fmla="*/ 0 w 20"/>
                <a:gd name="T25" fmla="*/ 0 h 23"/>
                <a:gd name="T26" fmla="*/ 0 w 20"/>
                <a:gd name="T27" fmla="*/ 0 h 23"/>
                <a:gd name="T28" fmla="*/ 0 w 20"/>
                <a:gd name="T29" fmla="*/ 0 h 23"/>
                <a:gd name="T30" fmla="*/ 0 w 20"/>
                <a:gd name="T31" fmla="*/ 0 h 23"/>
                <a:gd name="T32" fmla="*/ 0 w 20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23">
                  <a:moveTo>
                    <a:pt x="20" y="11"/>
                  </a:moveTo>
                  <a:lnTo>
                    <a:pt x="20" y="16"/>
                  </a:lnTo>
                  <a:lnTo>
                    <a:pt x="17" y="19"/>
                  </a:lnTo>
                  <a:lnTo>
                    <a:pt x="15" y="22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5" y="22"/>
                  </a:lnTo>
                  <a:lnTo>
                    <a:pt x="2" y="21"/>
                  </a:lnTo>
                  <a:lnTo>
                    <a:pt x="1" y="17"/>
                  </a:lnTo>
                  <a:lnTo>
                    <a:pt x="0" y="12"/>
                  </a:lnTo>
                  <a:lnTo>
                    <a:pt x="1" y="8"/>
                  </a:lnTo>
                  <a:lnTo>
                    <a:pt x="4" y="4"/>
                  </a:lnTo>
                  <a:lnTo>
                    <a:pt x="6" y="0"/>
                  </a:lnTo>
                  <a:lnTo>
                    <a:pt x="9" y="2"/>
                  </a:lnTo>
                  <a:lnTo>
                    <a:pt x="14" y="4"/>
                  </a:lnTo>
                  <a:lnTo>
                    <a:pt x="17" y="8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03" name="Freeform 1292"/>
            <p:cNvSpPr>
              <a:spLocks/>
            </p:cNvSpPr>
            <p:nvPr/>
          </p:nvSpPr>
          <p:spPr bwMode="auto">
            <a:xfrm>
              <a:off x="1566" y="1371"/>
              <a:ext cx="6" cy="10"/>
            </a:xfrm>
            <a:custGeom>
              <a:avLst/>
              <a:gdLst>
                <a:gd name="T0" fmla="*/ 0 w 21"/>
                <a:gd name="T1" fmla="*/ 0 h 29"/>
                <a:gd name="T2" fmla="*/ 0 w 21"/>
                <a:gd name="T3" fmla="*/ 0 h 29"/>
                <a:gd name="T4" fmla="*/ 0 w 21"/>
                <a:gd name="T5" fmla="*/ 0 h 29"/>
                <a:gd name="T6" fmla="*/ 0 w 21"/>
                <a:gd name="T7" fmla="*/ 0 h 29"/>
                <a:gd name="T8" fmla="*/ 0 w 21"/>
                <a:gd name="T9" fmla="*/ 0 h 29"/>
                <a:gd name="T10" fmla="*/ 0 w 21"/>
                <a:gd name="T11" fmla="*/ 0 h 29"/>
                <a:gd name="T12" fmla="*/ 0 w 21"/>
                <a:gd name="T13" fmla="*/ 0 h 29"/>
                <a:gd name="T14" fmla="*/ 0 w 21"/>
                <a:gd name="T15" fmla="*/ 0 h 29"/>
                <a:gd name="T16" fmla="*/ 0 w 21"/>
                <a:gd name="T17" fmla="*/ 0 h 29"/>
                <a:gd name="T18" fmla="*/ 0 w 21"/>
                <a:gd name="T19" fmla="*/ 0 h 29"/>
                <a:gd name="T20" fmla="*/ 0 w 21"/>
                <a:gd name="T21" fmla="*/ 0 h 29"/>
                <a:gd name="T22" fmla="*/ 0 w 21"/>
                <a:gd name="T23" fmla="*/ 0 h 29"/>
                <a:gd name="T24" fmla="*/ 0 w 21"/>
                <a:gd name="T25" fmla="*/ 0 h 29"/>
                <a:gd name="T26" fmla="*/ 0 w 21"/>
                <a:gd name="T27" fmla="*/ 0 h 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29">
                  <a:moveTo>
                    <a:pt x="21" y="27"/>
                  </a:moveTo>
                  <a:lnTo>
                    <a:pt x="18" y="29"/>
                  </a:lnTo>
                  <a:lnTo>
                    <a:pt x="14" y="29"/>
                  </a:lnTo>
                  <a:lnTo>
                    <a:pt x="10" y="29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0"/>
                  </a:lnTo>
                  <a:lnTo>
                    <a:pt x="8" y="4"/>
                  </a:lnTo>
                  <a:lnTo>
                    <a:pt x="15" y="11"/>
                  </a:lnTo>
                  <a:lnTo>
                    <a:pt x="20" y="19"/>
                  </a:lnTo>
                  <a:lnTo>
                    <a:pt x="21" y="2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04" name="Freeform 1293"/>
            <p:cNvSpPr>
              <a:spLocks/>
            </p:cNvSpPr>
            <p:nvPr/>
          </p:nvSpPr>
          <p:spPr bwMode="auto">
            <a:xfrm>
              <a:off x="1878" y="1374"/>
              <a:ext cx="5" cy="8"/>
            </a:xfrm>
            <a:custGeom>
              <a:avLst/>
              <a:gdLst>
                <a:gd name="T0" fmla="*/ 0 w 19"/>
                <a:gd name="T1" fmla="*/ 0 h 24"/>
                <a:gd name="T2" fmla="*/ 0 w 19"/>
                <a:gd name="T3" fmla="*/ 0 h 24"/>
                <a:gd name="T4" fmla="*/ 0 w 19"/>
                <a:gd name="T5" fmla="*/ 0 h 24"/>
                <a:gd name="T6" fmla="*/ 0 w 19"/>
                <a:gd name="T7" fmla="*/ 0 h 24"/>
                <a:gd name="T8" fmla="*/ 0 w 19"/>
                <a:gd name="T9" fmla="*/ 0 h 24"/>
                <a:gd name="T10" fmla="*/ 0 w 19"/>
                <a:gd name="T11" fmla="*/ 0 h 24"/>
                <a:gd name="T12" fmla="*/ 0 w 19"/>
                <a:gd name="T13" fmla="*/ 0 h 24"/>
                <a:gd name="T14" fmla="*/ 0 w 19"/>
                <a:gd name="T15" fmla="*/ 0 h 24"/>
                <a:gd name="T16" fmla="*/ 0 w 19"/>
                <a:gd name="T17" fmla="*/ 0 h 24"/>
                <a:gd name="T18" fmla="*/ 0 w 19"/>
                <a:gd name="T19" fmla="*/ 0 h 24"/>
                <a:gd name="T20" fmla="*/ 0 w 19"/>
                <a:gd name="T21" fmla="*/ 0 h 24"/>
                <a:gd name="T22" fmla="*/ 0 w 19"/>
                <a:gd name="T23" fmla="*/ 0 h 24"/>
                <a:gd name="T24" fmla="*/ 0 w 19"/>
                <a:gd name="T25" fmla="*/ 0 h 24"/>
                <a:gd name="T26" fmla="*/ 0 w 19"/>
                <a:gd name="T27" fmla="*/ 0 h 24"/>
                <a:gd name="T28" fmla="*/ 0 w 19"/>
                <a:gd name="T29" fmla="*/ 0 h 24"/>
                <a:gd name="T30" fmla="*/ 0 w 19"/>
                <a:gd name="T31" fmla="*/ 0 h 24"/>
                <a:gd name="T32" fmla="*/ 0 w 19"/>
                <a:gd name="T33" fmla="*/ 0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24">
                  <a:moveTo>
                    <a:pt x="19" y="11"/>
                  </a:moveTo>
                  <a:lnTo>
                    <a:pt x="19" y="15"/>
                  </a:lnTo>
                  <a:lnTo>
                    <a:pt x="16" y="18"/>
                  </a:lnTo>
                  <a:lnTo>
                    <a:pt x="14" y="22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4" y="23"/>
                  </a:lnTo>
                  <a:lnTo>
                    <a:pt x="2" y="20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9"/>
                  </a:lnTo>
                  <a:lnTo>
                    <a:pt x="1" y="3"/>
                  </a:lnTo>
                  <a:lnTo>
                    <a:pt x="2" y="0"/>
                  </a:lnTo>
                  <a:lnTo>
                    <a:pt x="7" y="1"/>
                  </a:lnTo>
                  <a:lnTo>
                    <a:pt x="12" y="3"/>
                  </a:lnTo>
                  <a:lnTo>
                    <a:pt x="16" y="7"/>
                  </a:lnTo>
                  <a:lnTo>
                    <a:pt x="19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05" name="Freeform 1294"/>
            <p:cNvSpPr>
              <a:spLocks/>
            </p:cNvSpPr>
            <p:nvPr/>
          </p:nvSpPr>
          <p:spPr bwMode="auto">
            <a:xfrm>
              <a:off x="1581" y="1377"/>
              <a:ext cx="8" cy="9"/>
            </a:xfrm>
            <a:custGeom>
              <a:avLst/>
              <a:gdLst>
                <a:gd name="T0" fmla="*/ 0 w 29"/>
                <a:gd name="T1" fmla="*/ 0 h 28"/>
                <a:gd name="T2" fmla="*/ 0 w 29"/>
                <a:gd name="T3" fmla="*/ 0 h 28"/>
                <a:gd name="T4" fmla="*/ 0 w 29"/>
                <a:gd name="T5" fmla="*/ 0 h 28"/>
                <a:gd name="T6" fmla="*/ 0 w 29"/>
                <a:gd name="T7" fmla="*/ 0 h 28"/>
                <a:gd name="T8" fmla="*/ 0 w 29"/>
                <a:gd name="T9" fmla="*/ 0 h 28"/>
                <a:gd name="T10" fmla="*/ 0 w 29"/>
                <a:gd name="T11" fmla="*/ 0 h 28"/>
                <a:gd name="T12" fmla="*/ 0 w 29"/>
                <a:gd name="T13" fmla="*/ 0 h 28"/>
                <a:gd name="T14" fmla="*/ 0 w 29"/>
                <a:gd name="T15" fmla="*/ 0 h 28"/>
                <a:gd name="T16" fmla="*/ 0 w 29"/>
                <a:gd name="T17" fmla="*/ 0 h 28"/>
                <a:gd name="T18" fmla="*/ 0 w 29"/>
                <a:gd name="T19" fmla="*/ 0 h 28"/>
                <a:gd name="T20" fmla="*/ 0 w 29"/>
                <a:gd name="T21" fmla="*/ 0 h 28"/>
                <a:gd name="T22" fmla="*/ 0 w 29"/>
                <a:gd name="T23" fmla="*/ 0 h 28"/>
                <a:gd name="T24" fmla="*/ 0 w 29"/>
                <a:gd name="T25" fmla="*/ 0 h 28"/>
                <a:gd name="T26" fmla="*/ 0 w 29"/>
                <a:gd name="T27" fmla="*/ 0 h 28"/>
                <a:gd name="T28" fmla="*/ 0 w 29"/>
                <a:gd name="T29" fmla="*/ 0 h 28"/>
                <a:gd name="T30" fmla="*/ 0 w 29"/>
                <a:gd name="T31" fmla="*/ 0 h 28"/>
                <a:gd name="T32" fmla="*/ 0 w 29"/>
                <a:gd name="T33" fmla="*/ 0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28">
                  <a:moveTo>
                    <a:pt x="29" y="16"/>
                  </a:moveTo>
                  <a:lnTo>
                    <a:pt x="29" y="20"/>
                  </a:lnTo>
                  <a:lnTo>
                    <a:pt x="27" y="24"/>
                  </a:lnTo>
                  <a:lnTo>
                    <a:pt x="24" y="26"/>
                  </a:lnTo>
                  <a:lnTo>
                    <a:pt x="20" y="27"/>
                  </a:lnTo>
                  <a:lnTo>
                    <a:pt x="14" y="28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3"/>
                  </a:lnTo>
                  <a:lnTo>
                    <a:pt x="7" y="0"/>
                  </a:lnTo>
                  <a:lnTo>
                    <a:pt x="14" y="2"/>
                  </a:lnTo>
                  <a:lnTo>
                    <a:pt x="20" y="5"/>
                  </a:lnTo>
                  <a:lnTo>
                    <a:pt x="26" y="10"/>
                  </a:lnTo>
                  <a:lnTo>
                    <a:pt x="2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06" name="Freeform 1295"/>
            <p:cNvSpPr>
              <a:spLocks/>
            </p:cNvSpPr>
            <p:nvPr/>
          </p:nvSpPr>
          <p:spPr bwMode="auto">
            <a:xfrm>
              <a:off x="1723" y="1377"/>
              <a:ext cx="6" cy="9"/>
            </a:xfrm>
            <a:custGeom>
              <a:avLst/>
              <a:gdLst>
                <a:gd name="T0" fmla="*/ 0 w 23"/>
                <a:gd name="T1" fmla="*/ 0 h 26"/>
                <a:gd name="T2" fmla="*/ 0 w 23"/>
                <a:gd name="T3" fmla="*/ 0 h 26"/>
                <a:gd name="T4" fmla="*/ 0 w 23"/>
                <a:gd name="T5" fmla="*/ 0 h 26"/>
                <a:gd name="T6" fmla="*/ 0 w 23"/>
                <a:gd name="T7" fmla="*/ 0 h 26"/>
                <a:gd name="T8" fmla="*/ 0 w 23"/>
                <a:gd name="T9" fmla="*/ 0 h 26"/>
                <a:gd name="T10" fmla="*/ 0 w 23"/>
                <a:gd name="T11" fmla="*/ 0 h 26"/>
                <a:gd name="T12" fmla="*/ 0 w 23"/>
                <a:gd name="T13" fmla="*/ 0 h 26"/>
                <a:gd name="T14" fmla="*/ 0 w 23"/>
                <a:gd name="T15" fmla="*/ 0 h 26"/>
                <a:gd name="T16" fmla="*/ 0 w 23"/>
                <a:gd name="T17" fmla="*/ 0 h 26"/>
                <a:gd name="T18" fmla="*/ 0 w 23"/>
                <a:gd name="T19" fmla="*/ 0 h 26"/>
                <a:gd name="T20" fmla="*/ 0 w 23"/>
                <a:gd name="T21" fmla="*/ 0 h 26"/>
                <a:gd name="T22" fmla="*/ 0 w 23"/>
                <a:gd name="T23" fmla="*/ 0 h 26"/>
                <a:gd name="T24" fmla="*/ 0 w 23"/>
                <a:gd name="T25" fmla="*/ 0 h 26"/>
                <a:gd name="T26" fmla="*/ 0 w 23"/>
                <a:gd name="T27" fmla="*/ 0 h 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" h="26">
                  <a:moveTo>
                    <a:pt x="22" y="18"/>
                  </a:moveTo>
                  <a:lnTo>
                    <a:pt x="18" y="23"/>
                  </a:lnTo>
                  <a:lnTo>
                    <a:pt x="14" y="25"/>
                  </a:lnTo>
                  <a:lnTo>
                    <a:pt x="8" y="26"/>
                  </a:lnTo>
                  <a:lnTo>
                    <a:pt x="2" y="26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16"/>
                  </a:lnTo>
                  <a:lnTo>
                    <a:pt x="21" y="0"/>
                  </a:lnTo>
                  <a:lnTo>
                    <a:pt x="22" y="3"/>
                  </a:lnTo>
                  <a:lnTo>
                    <a:pt x="23" y="9"/>
                  </a:lnTo>
                  <a:lnTo>
                    <a:pt x="23" y="13"/>
                  </a:lnTo>
                  <a:lnTo>
                    <a:pt x="22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07" name="Freeform 1296"/>
            <p:cNvSpPr>
              <a:spLocks/>
            </p:cNvSpPr>
            <p:nvPr/>
          </p:nvSpPr>
          <p:spPr bwMode="auto">
            <a:xfrm>
              <a:off x="1622" y="1382"/>
              <a:ext cx="8" cy="12"/>
            </a:xfrm>
            <a:custGeom>
              <a:avLst/>
              <a:gdLst>
                <a:gd name="T0" fmla="*/ 0 w 29"/>
                <a:gd name="T1" fmla="*/ 0 h 34"/>
                <a:gd name="T2" fmla="*/ 0 w 29"/>
                <a:gd name="T3" fmla="*/ 0 h 34"/>
                <a:gd name="T4" fmla="*/ 0 w 29"/>
                <a:gd name="T5" fmla="*/ 0 h 34"/>
                <a:gd name="T6" fmla="*/ 0 w 29"/>
                <a:gd name="T7" fmla="*/ 0 h 34"/>
                <a:gd name="T8" fmla="*/ 0 w 29"/>
                <a:gd name="T9" fmla="*/ 0 h 34"/>
                <a:gd name="T10" fmla="*/ 0 w 29"/>
                <a:gd name="T11" fmla="*/ 0 h 34"/>
                <a:gd name="T12" fmla="*/ 0 w 29"/>
                <a:gd name="T13" fmla="*/ 0 h 34"/>
                <a:gd name="T14" fmla="*/ 0 w 29"/>
                <a:gd name="T15" fmla="*/ 0 h 34"/>
                <a:gd name="T16" fmla="*/ 0 w 29"/>
                <a:gd name="T17" fmla="*/ 0 h 34"/>
                <a:gd name="T18" fmla="*/ 0 w 29"/>
                <a:gd name="T19" fmla="*/ 0 h 34"/>
                <a:gd name="T20" fmla="*/ 0 w 29"/>
                <a:gd name="T21" fmla="*/ 0 h 34"/>
                <a:gd name="T22" fmla="*/ 0 w 29"/>
                <a:gd name="T23" fmla="*/ 0 h 34"/>
                <a:gd name="T24" fmla="*/ 0 w 29"/>
                <a:gd name="T25" fmla="*/ 0 h 34"/>
                <a:gd name="T26" fmla="*/ 0 w 29"/>
                <a:gd name="T27" fmla="*/ 0 h 34"/>
                <a:gd name="T28" fmla="*/ 0 w 29"/>
                <a:gd name="T29" fmla="*/ 0 h 34"/>
                <a:gd name="T30" fmla="*/ 0 w 29"/>
                <a:gd name="T31" fmla="*/ 0 h 34"/>
                <a:gd name="T32" fmla="*/ 0 w 29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" h="34">
                  <a:moveTo>
                    <a:pt x="29" y="15"/>
                  </a:moveTo>
                  <a:lnTo>
                    <a:pt x="29" y="19"/>
                  </a:lnTo>
                  <a:lnTo>
                    <a:pt x="28" y="25"/>
                  </a:lnTo>
                  <a:lnTo>
                    <a:pt x="25" y="30"/>
                  </a:lnTo>
                  <a:lnTo>
                    <a:pt x="23" y="34"/>
                  </a:lnTo>
                  <a:lnTo>
                    <a:pt x="17" y="31"/>
                  </a:lnTo>
                  <a:lnTo>
                    <a:pt x="10" y="27"/>
                  </a:lnTo>
                  <a:lnTo>
                    <a:pt x="6" y="24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0" y="9"/>
                  </a:lnTo>
                  <a:lnTo>
                    <a:pt x="1" y="3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8" y="4"/>
                  </a:lnTo>
                  <a:lnTo>
                    <a:pt x="24" y="8"/>
                  </a:lnTo>
                  <a:lnTo>
                    <a:pt x="29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08" name="Freeform 1297"/>
            <p:cNvSpPr>
              <a:spLocks/>
            </p:cNvSpPr>
            <p:nvPr/>
          </p:nvSpPr>
          <p:spPr bwMode="auto">
            <a:xfrm>
              <a:off x="1903" y="1390"/>
              <a:ext cx="4" cy="5"/>
            </a:xfrm>
            <a:custGeom>
              <a:avLst/>
              <a:gdLst>
                <a:gd name="T0" fmla="*/ 0 w 19"/>
                <a:gd name="T1" fmla="*/ 0 h 15"/>
                <a:gd name="T2" fmla="*/ 0 w 19"/>
                <a:gd name="T3" fmla="*/ 0 h 15"/>
                <a:gd name="T4" fmla="*/ 0 w 19"/>
                <a:gd name="T5" fmla="*/ 0 h 15"/>
                <a:gd name="T6" fmla="*/ 0 w 19"/>
                <a:gd name="T7" fmla="*/ 0 h 15"/>
                <a:gd name="T8" fmla="*/ 0 w 19"/>
                <a:gd name="T9" fmla="*/ 0 h 15"/>
                <a:gd name="T10" fmla="*/ 0 w 19"/>
                <a:gd name="T11" fmla="*/ 0 h 15"/>
                <a:gd name="T12" fmla="*/ 0 w 19"/>
                <a:gd name="T13" fmla="*/ 0 h 15"/>
                <a:gd name="T14" fmla="*/ 0 w 19"/>
                <a:gd name="T15" fmla="*/ 0 h 15"/>
                <a:gd name="T16" fmla="*/ 0 w 19"/>
                <a:gd name="T17" fmla="*/ 0 h 15"/>
                <a:gd name="T18" fmla="*/ 0 w 19"/>
                <a:gd name="T19" fmla="*/ 0 h 15"/>
                <a:gd name="T20" fmla="*/ 0 w 19"/>
                <a:gd name="T21" fmla="*/ 0 h 15"/>
                <a:gd name="T22" fmla="*/ 0 w 19"/>
                <a:gd name="T23" fmla="*/ 0 h 15"/>
                <a:gd name="T24" fmla="*/ 0 w 19"/>
                <a:gd name="T25" fmla="*/ 0 h 15"/>
                <a:gd name="T26" fmla="*/ 0 w 19"/>
                <a:gd name="T27" fmla="*/ 0 h 15"/>
                <a:gd name="T28" fmla="*/ 0 w 19"/>
                <a:gd name="T29" fmla="*/ 0 h 15"/>
                <a:gd name="T30" fmla="*/ 0 w 19"/>
                <a:gd name="T31" fmla="*/ 0 h 15"/>
                <a:gd name="T32" fmla="*/ 0 w 19"/>
                <a:gd name="T33" fmla="*/ 0 h 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15">
                  <a:moveTo>
                    <a:pt x="19" y="6"/>
                  </a:moveTo>
                  <a:lnTo>
                    <a:pt x="19" y="9"/>
                  </a:lnTo>
                  <a:lnTo>
                    <a:pt x="19" y="11"/>
                  </a:lnTo>
                  <a:lnTo>
                    <a:pt x="18" y="14"/>
                  </a:lnTo>
                  <a:lnTo>
                    <a:pt x="15" y="15"/>
                  </a:lnTo>
                  <a:lnTo>
                    <a:pt x="11" y="15"/>
                  </a:lnTo>
                  <a:lnTo>
                    <a:pt x="6" y="14"/>
                  </a:lnTo>
                  <a:lnTo>
                    <a:pt x="3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7" y="2"/>
                  </a:lnTo>
                  <a:lnTo>
                    <a:pt x="19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09" name="Freeform 1298"/>
            <p:cNvSpPr>
              <a:spLocks/>
            </p:cNvSpPr>
            <p:nvPr/>
          </p:nvSpPr>
          <p:spPr bwMode="auto">
            <a:xfrm>
              <a:off x="1862" y="1392"/>
              <a:ext cx="10" cy="7"/>
            </a:xfrm>
            <a:custGeom>
              <a:avLst/>
              <a:gdLst>
                <a:gd name="T0" fmla="*/ 0 w 39"/>
                <a:gd name="T1" fmla="*/ 0 h 23"/>
                <a:gd name="T2" fmla="*/ 0 w 39"/>
                <a:gd name="T3" fmla="*/ 0 h 23"/>
                <a:gd name="T4" fmla="*/ 0 w 39"/>
                <a:gd name="T5" fmla="*/ 0 h 23"/>
                <a:gd name="T6" fmla="*/ 0 w 39"/>
                <a:gd name="T7" fmla="*/ 0 h 23"/>
                <a:gd name="T8" fmla="*/ 0 w 39"/>
                <a:gd name="T9" fmla="*/ 0 h 23"/>
                <a:gd name="T10" fmla="*/ 0 w 39"/>
                <a:gd name="T11" fmla="*/ 0 h 23"/>
                <a:gd name="T12" fmla="*/ 0 w 39"/>
                <a:gd name="T13" fmla="*/ 0 h 23"/>
                <a:gd name="T14" fmla="*/ 0 w 39"/>
                <a:gd name="T15" fmla="*/ 0 h 23"/>
                <a:gd name="T16" fmla="*/ 0 w 39"/>
                <a:gd name="T17" fmla="*/ 0 h 23"/>
                <a:gd name="T18" fmla="*/ 0 w 39"/>
                <a:gd name="T19" fmla="*/ 0 h 23"/>
                <a:gd name="T20" fmla="*/ 0 w 39"/>
                <a:gd name="T21" fmla="*/ 0 h 23"/>
                <a:gd name="T22" fmla="*/ 0 w 39"/>
                <a:gd name="T23" fmla="*/ 0 h 23"/>
                <a:gd name="T24" fmla="*/ 0 w 39"/>
                <a:gd name="T25" fmla="*/ 0 h 23"/>
                <a:gd name="T26" fmla="*/ 0 w 39"/>
                <a:gd name="T27" fmla="*/ 0 h 23"/>
                <a:gd name="T28" fmla="*/ 0 w 39"/>
                <a:gd name="T29" fmla="*/ 0 h 23"/>
                <a:gd name="T30" fmla="*/ 0 w 39"/>
                <a:gd name="T31" fmla="*/ 0 h 23"/>
                <a:gd name="T32" fmla="*/ 0 w 39"/>
                <a:gd name="T33" fmla="*/ 0 h 23"/>
                <a:gd name="T34" fmla="*/ 0 w 39"/>
                <a:gd name="T35" fmla="*/ 0 h 23"/>
                <a:gd name="T36" fmla="*/ 0 w 39"/>
                <a:gd name="T37" fmla="*/ 0 h 23"/>
                <a:gd name="T38" fmla="*/ 0 w 39"/>
                <a:gd name="T39" fmla="*/ 0 h 23"/>
                <a:gd name="T40" fmla="*/ 0 w 39"/>
                <a:gd name="T41" fmla="*/ 0 h 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" h="23">
                  <a:moveTo>
                    <a:pt x="39" y="8"/>
                  </a:moveTo>
                  <a:lnTo>
                    <a:pt x="36" y="14"/>
                  </a:lnTo>
                  <a:lnTo>
                    <a:pt x="31" y="19"/>
                  </a:lnTo>
                  <a:lnTo>
                    <a:pt x="25" y="22"/>
                  </a:lnTo>
                  <a:lnTo>
                    <a:pt x="19" y="23"/>
                  </a:lnTo>
                  <a:lnTo>
                    <a:pt x="14" y="23"/>
                  </a:lnTo>
                  <a:lnTo>
                    <a:pt x="8" y="23"/>
                  </a:lnTo>
                  <a:lnTo>
                    <a:pt x="3" y="21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3" y="8"/>
                  </a:lnTo>
                  <a:lnTo>
                    <a:pt x="8" y="5"/>
                  </a:lnTo>
                  <a:lnTo>
                    <a:pt x="13" y="3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8" y="4"/>
                  </a:lnTo>
                  <a:lnTo>
                    <a:pt x="31" y="6"/>
                  </a:lnTo>
                  <a:lnTo>
                    <a:pt x="36" y="7"/>
                  </a:lnTo>
                  <a:lnTo>
                    <a:pt x="39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10" name="Freeform 1299"/>
            <p:cNvSpPr>
              <a:spLocks/>
            </p:cNvSpPr>
            <p:nvPr/>
          </p:nvSpPr>
          <p:spPr bwMode="auto">
            <a:xfrm>
              <a:off x="1749" y="1394"/>
              <a:ext cx="10" cy="10"/>
            </a:xfrm>
            <a:custGeom>
              <a:avLst/>
              <a:gdLst>
                <a:gd name="T0" fmla="*/ 0 w 37"/>
                <a:gd name="T1" fmla="*/ 0 h 33"/>
                <a:gd name="T2" fmla="*/ 0 w 37"/>
                <a:gd name="T3" fmla="*/ 0 h 33"/>
                <a:gd name="T4" fmla="*/ 0 w 37"/>
                <a:gd name="T5" fmla="*/ 0 h 33"/>
                <a:gd name="T6" fmla="*/ 0 w 37"/>
                <a:gd name="T7" fmla="*/ 0 h 33"/>
                <a:gd name="T8" fmla="*/ 0 w 37"/>
                <a:gd name="T9" fmla="*/ 0 h 33"/>
                <a:gd name="T10" fmla="*/ 0 w 37"/>
                <a:gd name="T11" fmla="*/ 0 h 33"/>
                <a:gd name="T12" fmla="*/ 0 w 37"/>
                <a:gd name="T13" fmla="*/ 0 h 33"/>
                <a:gd name="T14" fmla="*/ 0 w 37"/>
                <a:gd name="T15" fmla="*/ 0 h 33"/>
                <a:gd name="T16" fmla="*/ 0 w 37"/>
                <a:gd name="T17" fmla="*/ 0 h 33"/>
                <a:gd name="T18" fmla="*/ 0 w 37"/>
                <a:gd name="T19" fmla="*/ 0 h 33"/>
                <a:gd name="T20" fmla="*/ 0 w 37"/>
                <a:gd name="T21" fmla="*/ 0 h 33"/>
                <a:gd name="T22" fmla="*/ 0 w 37"/>
                <a:gd name="T23" fmla="*/ 0 h 33"/>
                <a:gd name="T24" fmla="*/ 0 w 37"/>
                <a:gd name="T25" fmla="*/ 0 h 33"/>
                <a:gd name="T26" fmla="*/ 0 w 37"/>
                <a:gd name="T27" fmla="*/ 0 h 33"/>
                <a:gd name="T28" fmla="*/ 0 w 37"/>
                <a:gd name="T29" fmla="*/ 0 h 33"/>
                <a:gd name="T30" fmla="*/ 0 w 37"/>
                <a:gd name="T31" fmla="*/ 0 h 33"/>
                <a:gd name="T32" fmla="*/ 0 w 37"/>
                <a:gd name="T33" fmla="*/ 0 h 3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7" h="33">
                  <a:moveTo>
                    <a:pt x="37" y="7"/>
                  </a:moveTo>
                  <a:lnTo>
                    <a:pt x="37" y="15"/>
                  </a:lnTo>
                  <a:lnTo>
                    <a:pt x="35" y="21"/>
                  </a:lnTo>
                  <a:lnTo>
                    <a:pt x="30" y="28"/>
                  </a:lnTo>
                  <a:lnTo>
                    <a:pt x="24" y="33"/>
                  </a:lnTo>
                  <a:lnTo>
                    <a:pt x="19" y="30"/>
                  </a:lnTo>
                  <a:lnTo>
                    <a:pt x="13" y="28"/>
                  </a:lnTo>
                  <a:lnTo>
                    <a:pt x="6" y="24"/>
                  </a:lnTo>
                  <a:lnTo>
                    <a:pt x="0" y="23"/>
                  </a:lnTo>
                  <a:lnTo>
                    <a:pt x="4" y="19"/>
                  </a:lnTo>
                  <a:lnTo>
                    <a:pt x="8" y="14"/>
                  </a:lnTo>
                  <a:lnTo>
                    <a:pt x="13" y="8"/>
                  </a:lnTo>
                  <a:lnTo>
                    <a:pt x="19" y="5"/>
                  </a:lnTo>
                  <a:lnTo>
                    <a:pt x="23" y="1"/>
                  </a:lnTo>
                  <a:lnTo>
                    <a:pt x="28" y="0"/>
                  </a:lnTo>
                  <a:lnTo>
                    <a:pt x="33" y="3"/>
                  </a:lnTo>
                  <a:lnTo>
                    <a:pt x="37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11" name="Freeform 1300"/>
            <p:cNvSpPr>
              <a:spLocks/>
            </p:cNvSpPr>
            <p:nvPr/>
          </p:nvSpPr>
          <p:spPr bwMode="auto">
            <a:xfrm>
              <a:off x="1881" y="1394"/>
              <a:ext cx="12" cy="8"/>
            </a:xfrm>
            <a:custGeom>
              <a:avLst/>
              <a:gdLst>
                <a:gd name="T0" fmla="*/ 0 w 42"/>
                <a:gd name="T1" fmla="*/ 0 h 26"/>
                <a:gd name="T2" fmla="*/ 0 w 42"/>
                <a:gd name="T3" fmla="*/ 0 h 26"/>
                <a:gd name="T4" fmla="*/ 0 w 42"/>
                <a:gd name="T5" fmla="*/ 0 h 26"/>
                <a:gd name="T6" fmla="*/ 0 w 42"/>
                <a:gd name="T7" fmla="*/ 0 h 26"/>
                <a:gd name="T8" fmla="*/ 0 w 42"/>
                <a:gd name="T9" fmla="*/ 0 h 26"/>
                <a:gd name="T10" fmla="*/ 0 w 42"/>
                <a:gd name="T11" fmla="*/ 0 h 26"/>
                <a:gd name="T12" fmla="*/ 0 w 42"/>
                <a:gd name="T13" fmla="*/ 0 h 26"/>
                <a:gd name="T14" fmla="*/ 0 w 42"/>
                <a:gd name="T15" fmla="*/ 0 h 26"/>
                <a:gd name="T16" fmla="*/ 0 w 42"/>
                <a:gd name="T17" fmla="*/ 0 h 26"/>
                <a:gd name="T18" fmla="*/ 0 w 42"/>
                <a:gd name="T19" fmla="*/ 0 h 26"/>
                <a:gd name="T20" fmla="*/ 0 w 42"/>
                <a:gd name="T21" fmla="*/ 0 h 26"/>
                <a:gd name="T22" fmla="*/ 0 w 42"/>
                <a:gd name="T23" fmla="*/ 0 h 26"/>
                <a:gd name="T24" fmla="*/ 0 w 42"/>
                <a:gd name="T25" fmla="*/ 0 h 26"/>
                <a:gd name="T26" fmla="*/ 0 w 42"/>
                <a:gd name="T27" fmla="*/ 0 h 26"/>
                <a:gd name="T28" fmla="*/ 0 w 42"/>
                <a:gd name="T29" fmla="*/ 0 h 26"/>
                <a:gd name="T30" fmla="*/ 0 w 42"/>
                <a:gd name="T31" fmla="*/ 0 h 26"/>
                <a:gd name="T32" fmla="*/ 0 w 42"/>
                <a:gd name="T33" fmla="*/ 0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2" h="26">
                  <a:moveTo>
                    <a:pt x="41" y="1"/>
                  </a:moveTo>
                  <a:lnTo>
                    <a:pt x="42" y="8"/>
                  </a:lnTo>
                  <a:lnTo>
                    <a:pt x="39" y="14"/>
                  </a:lnTo>
                  <a:lnTo>
                    <a:pt x="33" y="19"/>
                  </a:lnTo>
                  <a:lnTo>
                    <a:pt x="27" y="23"/>
                  </a:lnTo>
                  <a:lnTo>
                    <a:pt x="21" y="24"/>
                  </a:lnTo>
                  <a:lnTo>
                    <a:pt x="14" y="26"/>
                  </a:lnTo>
                  <a:lnTo>
                    <a:pt x="6" y="26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7" y="12"/>
                  </a:lnTo>
                  <a:lnTo>
                    <a:pt x="12" y="7"/>
                  </a:lnTo>
                  <a:lnTo>
                    <a:pt x="17" y="4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12" name="Freeform 1301"/>
            <p:cNvSpPr>
              <a:spLocks/>
            </p:cNvSpPr>
            <p:nvPr/>
          </p:nvSpPr>
          <p:spPr bwMode="auto">
            <a:xfrm>
              <a:off x="1668" y="1397"/>
              <a:ext cx="8" cy="12"/>
            </a:xfrm>
            <a:custGeom>
              <a:avLst/>
              <a:gdLst>
                <a:gd name="T0" fmla="*/ 0 w 31"/>
                <a:gd name="T1" fmla="*/ 0 h 37"/>
                <a:gd name="T2" fmla="*/ 0 w 31"/>
                <a:gd name="T3" fmla="*/ 0 h 37"/>
                <a:gd name="T4" fmla="*/ 0 w 31"/>
                <a:gd name="T5" fmla="*/ 0 h 37"/>
                <a:gd name="T6" fmla="*/ 0 w 31"/>
                <a:gd name="T7" fmla="*/ 0 h 37"/>
                <a:gd name="T8" fmla="*/ 0 w 31"/>
                <a:gd name="T9" fmla="*/ 0 h 37"/>
                <a:gd name="T10" fmla="*/ 0 w 31"/>
                <a:gd name="T11" fmla="*/ 0 h 37"/>
                <a:gd name="T12" fmla="*/ 0 w 31"/>
                <a:gd name="T13" fmla="*/ 0 h 37"/>
                <a:gd name="T14" fmla="*/ 0 w 31"/>
                <a:gd name="T15" fmla="*/ 0 h 37"/>
                <a:gd name="T16" fmla="*/ 0 w 31"/>
                <a:gd name="T17" fmla="*/ 0 h 37"/>
                <a:gd name="T18" fmla="*/ 0 w 31"/>
                <a:gd name="T19" fmla="*/ 0 h 37"/>
                <a:gd name="T20" fmla="*/ 0 w 31"/>
                <a:gd name="T21" fmla="*/ 0 h 37"/>
                <a:gd name="T22" fmla="*/ 0 w 31"/>
                <a:gd name="T23" fmla="*/ 0 h 37"/>
                <a:gd name="T24" fmla="*/ 0 w 31"/>
                <a:gd name="T25" fmla="*/ 0 h 37"/>
                <a:gd name="T26" fmla="*/ 0 w 31"/>
                <a:gd name="T27" fmla="*/ 0 h 37"/>
                <a:gd name="T28" fmla="*/ 0 w 31"/>
                <a:gd name="T29" fmla="*/ 0 h 37"/>
                <a:gd name="T30" fmla="*/ 0 w 31"/>
                <a:gd name="T31" fmla="*/ 0 h 37"/>
                <a:gd name="T32" fmla="*/ 0 w 31"/>
                <a:gd name="T33" fmla="*/ 0 h 37"/>
                <a:gd name="T34" fmla="*/ 0 w 31"/>
                <a:gd name="T35" fmla="*/ 0 h 37"/>
                <a:gd name="T36" fmla="*/ 0 w 31"/>
                <a:gd name="T37" fmla="*/ 0 h 37"/>
                <a:gd name="T38" fmla="*/ 0 w 31"/>
                <a:gd name="T39" fmla="*/ 0 h 37"/>
                <a:gd name="T40" fmla="*/ 0 w 31"/>
                <a:gd name="T41" fmla="*/ 0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1" h="37">
                  <a:moveTo>
                    <a:pt x="30" y="10"/>
                  </a:moveTo>
                  <a:lnTo>
                    <a:pt x="31" y="15"/>
                  </a:lnTo>
                  <a:lnTo>
                    <a:pt x="31" y="22"/>
                  </a:lnTo>
                  <a:lnTo>
                    <a:pt x="30" y="28"/>
                  </a:lnTo>
                  <a:lnTo>
                    <a:pt x="28" y="34"/>
                  </a:lnTo>
                  <a:lnTo>
                    <a:pt x="23" y="36"/>
                  </a:lnTo>
                  <a:lnTo>
                    <a:pt x="17" y="37"/>
                  </a:lnTo>
                  <a:lnTo>
                    <a:pt x="12" y="36"/>
                  </a:lnTo>
                  <a:lnTo>
                    <a:pt x="7" y="37"/>
                  </a:lnTo>
                  <a:lnTo>
                    <a:pt x="4" y="30"/>
                  </a:lnTo>
                  <a:lnTo>
                    <a:pt x="1" y="24"/>
                  </a:lnTo>
                  <a:lnTo>
                    <a:pt x="0" y="15"/>
                  </a:lnTo>
                  <a:lnTo>
                    <a:pt x="0" y="7"/>
                  </a:lnTo>
                  <a:lnTo>
                    <a:pt x="1" y="5"/>
                  </a:lnTo>
                  <a:lnTo>
                    <a:pt x="4" y="3"/>
                  </a:lnTo>
                  <a:lnTo>
                    <a:pt x="7" y="2"/>
                  </a:lnTo>
                  <a:lnTo>
                    <a:pt x="9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27" y="5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13" name="Freeform 1302"/>
            <p:cNvSpPr>
              <a:spLocks/>
            </p:cNvSpPr>
            <p:nvPr/>
          </p:nvSpPr>
          <p:spPr bwMode="auto">
            <a:xfrm>
              <a:off x="1891" y="1407"/>
              <a:ext cx="9" cy="15"/>
            </a:xfrm>
            <a:custGeom>
              <a:avLst/>
              <a:gdLst>
                <a:gd name="T0" fmla="*/ 0 w 31"/>
                <a:gd name="T1" fmla="*/ 0 h 46"/>
                <a:gd name="T2" fmla="*/ 0 w 31"/>
                <a:gd name="T3" fmla="*/ 0 h 46"/>
                <a:gd name="T4" fmla="*/ 0 w 31"/>
                <a:gd name="T5" fmla="*/ 0 h 46"/>
                <a:gd name="T6" fmla="*/ 0 w 31"/>
                <a:gd name="T7" fmla="*/ 0 h 46"/>
                <a:gd name="T8" fmla="*/ 0 w 31"/>
                <a:gd name="T9" fmla="*/ 0 h 46"/>
                <a:gd name="T10" fmla="*/ 0 w 31"/>
                <a:gd name="T11" fmla="*/ 0 h 46"/>
                <a:gd name="T12" fmla="*/ 0 w 31"/>
                <a:gd name="T13" fmla="*/ 0 h 46"/>
                <a:gd name="T14" fmla="*/ 0 w 31"/>
                <a:gd name="T15" fmla="*/ 0 h 46"/>
                <a:gd name="T16" fmla="*/ 0 w 31"/>
                <a:gd name="T17" fmla="*/ 0 h 46"/>
                <a:gd name="T18" fmla="*/ 0 w 31"/>
                <a:gd name="T19" fmla="*/ 0 h 46"/>
                <a:gd name="T20" fmla="*/ 0 w 31"/>
                <a:gd name="T21" fmla="*/ 0 h 46"/>
                <a:gd name="T22" fmla="*/ 0 w 31"/>
                <a:gd name="T23" fmla="*/ 0 h 46"/>
                <a:gd name="T24" fmla="*/ 0 w 31"/>
                <a:gd name="T25" fmla="*/ 0 h 4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46">
                  <a:moveTo>
                    <a:pt x="31" y="8"/>
                  </a:moveTo>
                  <a:lnTo>
                    <a:pt x="30" y="18"/>
                  </a:lnTo>
                  <a:lnTo>
                    <a:pt x="26" y="28"/>
                  </a:lnTo>
                  <a:lnTo>
                    <a:pt x="21" y="38"/>
                  </a:lnTo>
                  <a:lnTo>
                    <a:pt x="14" y="46"/>
                  </a:lnTo>
                  <a:lnTo>
                    <a:pt x="8" y="38"/>
                  </a:lnTo>
                  <a:lnTo>
                    <a:pt x="3" y="27"/>
                  </a:lnTo>
                  <a:lnTo>
                    <a:pt x="0" y="17"/>
                  </a:lnTo>
                  <a:lnTo>
                    <a:pt x="1" y="5"/>
                  </a:lnTo>
                  <a:lnTo>
                    <a:pt x="8" y="1"/>
                  </a:lnTo>
                  <a:lnTo>
                    <a:pt x="16" y="0"/>
                  </a:lnTo>
                  <a:lnTo>
                    <a:pt x="25" y="2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14" name="Freeform 1303"/>
            <p:cNvSpPr>
              <a:spLocks/>
            </p:cNvSpPr>
            <p:nvPr/>
          </p:nvSpPr>
          <p:spPr bwMode="auto">
            <a:xfrm>
              <a:off x="1715" y="1407"/>
              <a:ext cx="9" cy="14"/>
            </a:xfrm>
            <a:custGeom>
              <a:avLst/>
              <a:gdLst>
                <a:gd name="T0" fmla="*/ 0 w 36"/>
                <a:gd name="T1" fmla="*/ 0 h 41"/>
                <a:gd name="T2" fmla="*/ 0 w 36"/>
                <a:gd name="T3" fmla="*/ 0 h 41"/>
                <a:gd name="T4" fmla="*/ 0 w 36"/>
                <a:gd name="T5" fmla="*/ 0 h 41"/>
                <a:gd name="T6" fmla="*/ 0 w 36"/>
                <a:gd name="T7" fmla="*/ 0 h 41"/>
                <a:gd name="T8" fmla="*/ 0 w 36"/>
                <a:gd name="T9" fmla="*/ 0 h 41"/>
                <a:gd name="T10" fmla="*/ 0 w 36"/>
                <a:gd name="T11" fmla="*/ 0 h 41"/>
                <a:gd name="T12" fmla="*/ 0 w 36"/>
                <a:gd name="T13" fmla="*/ 0 h 41"/>
                <a:gd name="T14" fmla="*/ 0 w 36"/>
                <a:gd name="T15" fmla="*/ 0 h 41"/>
                <a:gd name="T16" fmla="*/ 0 w 36"/>
                <a:gd name="T17" fmla="*/ 0 h 41"/>
                <a:gd name="T18" fmla="*/ 0 w 36"/>
                <a:gd name="T19" fmla="*/ 0 h 41"/>
                <a:gd name="T20" fmla="*/ 0 w 36"/>
                <a:gd name="T21" fmla="*/ 0 h 41"/>
                <a:gd name="T22" fmla="*/ 0 w 36"/>
                <a:gd name="T23" fmla="*/ 0 h 41"/>
                <a:gd name="T24" fmla="*/ 0 w 36"/>
                <a:gd name="T25" fmla="*/ 0 h 41"/>
                <a:gd name="T26" fmla="*/ 0 w 36"/>
                <a:gd name="T27" fmla="*/ 0 h 41"/>
                <a:gd name="T28" fmla="*/ 0 w 36"/>
                <a:gd name="T29" fmla="*/ 0 h 41"/>
                <a:gd name="T30" fmla="*/ 0 w 36"/>
                <a:gd name="T31" fmla="*/ 0 h 41"/>
                <a:gd name="T32" fmla="*/ 0 w 36"/>
                <a:gd name="T33" fmla="*/ 0 h 41"/>
                <a:gd name="T34" fmla="*/ 0 w 36"/>
                <a:gd name="T35" fmla="*/ 0 h 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6" h="41">
                  <a:moveTo>
                    <a:pt x="36" y="14"/>
                  </a:moveTo>
                  <a:lnTo>
                    <a:pt x="36" y="22"/>
                  </a:lnTo>
                  <a:lnTo>
                    <a:pt x="32" y="27"/>
                  </a:lnTo>
                  <a:lnTo>
                    <a:pt x="28" y="33"/>
                  </a:lnTo>
                  <a:lnTo>
                    <a:pt x="21" y="38"/>
                  </a:lnTo>
                  <a:lnTo>
                    <a:pt x="17" y="39"/>
                  </a:lnTo>
                  <a:lnTo>
                    <a:pt x="14" y="40"/>
                  </a:lnTo>
                  <a:lnTo>
                    <a:pt x="10" y="41"/>
                  </a:lnTo>
                  <a:lnTo>
                    <a:pt x="7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1" y="18"/>
                  </a:lnTo>
                  <a:lnTo>
                    <a:pt x="9" y="0"/>
                  </a:lnTo>
                  <a:lnTo>
                    <a:pt x="17" y="1"/>
                  </a:lnTo>
                  <a:lnTo>
                    <a:pt x="24" y="3"/>
                  </a:lnTo>
                  <a:lnTo>
                    <a:pt x="31" y="8"/>
                  </a:lnTo>
                  <a:lnTo>
                    <a:pt x="36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15" name="Freeform 1304"/>
            <p:cNvSpPr>
              <a:spLocks/>
            </p:cNvSpPr>
            <p:nvPr/>
          </p:nvSpPr>
          <p:spPr bwMode="auto">
            <a:xfrm>
              <a:off x="1652" y="1415"/>
              <a:ext cx="49" cy="182"/>
            </a:xfrm>
            <a:custGeom>
              <a:avLst/>
              <a:gdLst>
                <a:gd name="T0" fmla="*/ 0 w 187"/>
                <a:gd name="T1" fmla="*/ 0 h 548"/>
                <a:gd name="T2" fmla="*/ 0 w 187"/>
                <a:gd name="T3" fmla="*/ 0 h 548"/>
                <a:gd name="T4" fmla="*/ 0 w 187"/>
                <a:gd name="T5" fmla="*/ 0 h 548"/>
                <a:gd name="T6" fmla="*/ 0 w 187"/>
                <a:gd name="T7" fmla="*/ 0 h 548"/>
                <a:gd name="T8" fmla="*/ 0 w 187"/>
                <a:gd name="T9" fmla="*/ 0 h 548"/>
                <a:gd name="T10" fmla="*/ 0 w 187"/>
                <a:gd name="T11" fmla="*/ 0 h 548"/>
                <a:gd name="T12" fmla="*/ 0 w 187"/>
                <a:gd name="T13" fmla="*/ 0 h 548"/>
                <a:gd name="T14" fmla="*/ 0 w 187"/>
                <a:gd name="T15" fmla="*/ 0 h 548"/>
                <a:gd name="T16" fmla="*/ 0 w 187"/>
                <a:gd name="T17" fmla="*/ 0 h 548"/>
                <a:gd name="T18" fmla="*/ 0 w 187"/>
                <a:gd name="T19" fmla="*/ 0 h 548"/>
                <a:gd name="T20" fmla="*/ 0 w 187"/>
                <a:gd name="T21" fmla="*/ 0 h 548"/>
                <a:gd name="T22" fmla="*/ 0 w 187"/>
                <a:gd name="T23" fmla="*/ 0 h 548"/>
                <a:gd name="T24" fmla="*/ 0 w 187"/>
                <a:gd name="T25" fmla="*/ 0 h 548"/>
                <a:gd name="T26" fmla="*/ 0 w 187"/>
                <a:gd name="T27" fmla="*/ 0 h 548"/>
                <a:gd name="T28" fmla="*/ 0 w 187"/>
                <a:gd name="T29" fmla="*/ 0 h 548"/>
                <a:gd name="T30" fmla="*/ 0 w 187"/>
                <a:gd name="T31" fmla="*/ 0 h 548"/>
                <a:gd name="T32" fmla="*/ 0 w 187"/>
                <a:gd name="T33" fmla="*/ 0 h 548"/>
                <a:gd name="T34" fmla="*/ 0 w 187"/>
                <a:gd name="T35" fmla="*/ 0 h 548"/>
                <a:gd name="T36" fmla="*/ 0 w 187"/>
                <a:gd name="T37" fmla="*/ 0 h 548"/>
                <a:gd name="T38" fmla="*/ 0 w 187"/>
                <a:gd name="T39" fmla="*/ 0 h 548"/>
                <a:gd name="T40" fmla="*/ 0 w 187"/>
                <a:gd name="T41" fmla="*/ 0 h 548"/>
                <a:gd name="T42" fmla="*/ 0 w 187"/>
                <a:gd name="T43" fmla="*/ 0 h 548"/>
                <a:gd name="T44" fmla="*/ 0 w 187"/>
                <a:gd name="T45" fmla="*/ 0 h 548"/>
                <a:gd name="T46" fmla="*/ 0 w 187"/>
                <a:gd name="T47" fmla="*/ 0 h 548"/>
                <a:gd name="T48" fmla="*/ 0 w 187"/>
                <a:gd name="T49" fmla="*/ 0 h 548"/>
                <a:gd name="T50" fmla="*/ 0 w 187"/>
                <a:gd name="T51" fmla="*/ 0 h 548"/>
                <a:gd name="T52" fmla="*/ 0 w 187"/>
                <a:gd name="T53" fmla="*/ 0 h 548"/>
                <a:gd name="T54" fmla="*/ 0 w 187"/>
                <a:gd name="T55" fmla="*/ 0 h 548"/>
                <a:gd name="T56" fmla="*/ 0 w 187"/>
                <a:gd name="T57" fmla="*/ 0 h 548"/>
                <a:gd name="T58" fmla="*/ 0 w 187"/>
                <a:gd name="T59" fmla="*/ 0 h 548"/>
                <a:gd name="T60" fmla="*/ 0 w 187"/>
                <a:gd name="T61" fmla="*/ 0 h 548"/>
                <a:gd name="T62" fmla="*/ 0 w 187"/>
                <a:gd name="T63" fmla="*/ 0 h 548"/>
                <a:gd name="T64" fmla="*/ 0 w 187"/>
                <a:gd name="T65" fmla="*/ 0 h 548"/>
                <a:gd name="T66" fmla="*/ 0 w 187"/>
                <a:gd name="T67" fmla="*/ 0 h 548"/>
                <a:gd name="T68" fmla="*/ 0 w 187"/>
                <a:gd name="T69" fmla="*/ 0 h 548"/>
                <a:gd name="T70" fmla="*/ 0 w 187"/>
                <a:gd name="T71" fmla="*/ 0 h 548"/>
                <a:gd name="T72" fmla="*/ 0 w 187"/>
                <a:gd name="T73" fmla="*/ 0 h 548"/>
                <a:gd name="T74" fmla="*/ 0 w 187"/>
                <a:gd name="T75" fmla="*/ 0 h 548"/>
                <a:gd name="T76" fmla="*/ 0 w 187"/>
                <a:gd name="T77" fmla="*/ 0 h 548"/>
                <a:gd name="T78" fmla="*/ 0 w 187"/>
                <a:gd name="T79" fmla="*/ 0 h 548"/>
                <a:gd name="T80" fmla="*/ 0 w 187"/>
                <a:gd name="T81" fmla="*/ 0 h 548"/>
                <a:gd name="T82" fmla="*/ 0 w 187"/>
                <a:gd name="T83" fmla="*/ 0 h 548"/>
                <a:gd name="T84" fmla="*/ 0 w 187"/>
                <a:gd name="T85" fmla="*/ 0 h 548"/>
                <a:gd name="T86" fmla="*/ 0 w 187"/>
                <a:gd name="T87" fmla="*/ 0 h 548"/>
                <a:gd name="T88" fmla="*/ 0 w 187"/>
                <a:gd name="T89" fmla="*/ 0 h 548"/>
                <a:gd name="T90" fmla="*/ 0 w 187"/>
                <a:gd name="T91" fmla="*/ 0 h 548"/>
                <a:gd name="T92" fmla="*/ 0 w 187"/>
                <a:gd name="T93" fmla="*/ 0 h 548"/>
                <a:gd name="T94" fmla="*/ 0 w 187"/>
                <a:gd name="T95" fmla="*/ 0 h 548"/>
                <a:gd name="T96" fmla="*/ 0 w 187"/>
                <a:gd name="T97" fmla="*/ 0 h 548"/>
                <a:gd name="T98" fmla="*/ 0 w 187"/>
                <a:gd name="T99" fmla="*/ 0 h 548"/>
                <a:gd name="T100" fmla="*/ 0 w 187"/>
                <a:gd name="T101" fmla="*/ 0 h 548"/>
                <a:gd name="T102" fmla="*/ 0 w 187"/>
                <a:gd name="T103" fmla="*/ 0 h 548"/>
                <a:gd name="T104" fmla="*/ 0 w 187"/>
                <a:gd name="T105" fmla="*/ 0 h 54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7" h="548">
                  <a:moveTo>
                    <a:pt x="26" y="64"/>
                  </a:moveTo>
                  <a:lnTo>
                    <a:pt x="33" y="83"/>
                  </a:lnTo>
                  <a:lnTo>
                    <a:pt x="40" y="101"/>
                  </a:lnTo>
                  <a:lnTo>
                    <a:pt x="47" y="121"/>
                  </a:lnTo>
                  <a:lnTo>
                    <a:pt x="53" y="139"/>
                  </a:lnTo>
                  <a:lnTo>
                    <a:pt x="58" y="159"/>
                  </a:lnTo>
                  <a:lnTo>
                    <a:pt x="63" y="177"/>
                  </a:lnTo>
                  <a:lnTo>
                    <a:pt x="67" y="198"/>
                  </a:lnTo>
                  <a:lnTo>
                    <a:pt x="70" y="217"/>
                  </a:lnTo>
                  <a:lnTo>
                    <a:pt x="71" y="222"/>
                  </a:lnTo>
                  <a:lnTo>
                    <a:pt x="74" y="226"/>
                  </a:lnTo>
                  <a:lnTo>
                    <a:pt x="75" y="230"/>
                  </a:lnTo>
                  <a:lnTo>
                    <a:pt x="77" y="234"/>
                  </a:lnTo>
                  <a:lnTo>
                    <a:pt x="84" y="208"/>
                  </a:lnTo>
                  <a:lnTo>
                    <a:pt x="91" y="183"/>
                  </a:lnTo>
                  <a:lnTo>
                    <a:pt x="97" y="156"/>
                  </a:lnTo>
                  <a:lnTo>
                    <a:pt x="101" y="130"/>
                  </a:lnTo>
                  <a:lnTo>
                    <a:pt x="107" y="103"/>
                  </a:lnTo>
                  <a:lnTo>
                    <a:pt x="113" y="78"/>
                  </a:lnTo>
                  <a:lnTo>
                    <a:pt x="121" y="53"/>
                  </a:lnTo>
                  <a:lnTo>
                    <a:pt x="129" y="27"/>
                  </a:lnTo>
                  <a:lnTo>
                    <a:pt x="126" y="56"/>
                  </a:lnTo>
                  <a:lnTo>
                    <a:pt x="120" y="85"/>
                  </a:lnTo>
                  <a:lnTo>
                    <a:pt x="115" y="114"/>
                  </a:lnTo>
                  <a:lnTo>
                    <a:pt x="115" y="143"/>
                  </a:lnTo>
                  <a:lnTo>
                    <a:pt x="121" y="138"/>
                  </a:lnTo>
                  <a:lnTo>
                    <a:pt x="126" y="132"/>
                  </a:lnTo>
                  <a:lnTo>
                    <a:pt x="131" y="126"/>
                  </a:lnTo>
                  <a:lnTo>
                    <a:pt x="136" y="121"/>
                  </a:lnTo>
                  <a:lnTo>
                    <a:pt x="141" y="115"/>
                  </a:lnTo>
                  <a:lnTo>
                    <a:pt x="145" y="109"/>
                  </a:lnTo>
                  <a:lnTo>
                    <a:pt x="151" y="103"/>
                  </a:lnTo>
                  <a:lnTo>
                    <a:pt x="156" y="98"/>
                  </a:lnTo>
                  <a:lnTo>
                    <a:pt x="151" y="115"/>
                  </a:lnTo>
                  <a:lnTo>
                    <a:pt x="143" y="132"/>
                  </a:lnTo>
                  <a:lnTo>
                    <a:pt x="133" y="147"/>
                  </a:lnTo>
                  <a:lnTo>
                    <a:pt x="122" y="162"/>
                  </a:lnTo>
                  <a:lnTo>
                    <a:pt x="113" y="178"/>
                  </a:lnTo>
                  <a:lnTo>
                    <a:pt x="104" y="194"/>
                  </a:lnTo>
                  <a:lnTo>
                    <a:pt x="98" y="212"/>
                  </a:lnTo>
                  <a:lnTo>
                    <a:pt x="96" y="230"/>
                  </a:lnTo>
                  <a:lnTo>
                    <a:pt x="92" y="249"/>
                  </a:lnTo>
                  <a:lnTo>
                    <a:pt x="92" y="267"/>
                  </a:lnTo>
                  <a:lnTo>
                    <a:pt x="96" y="284"/>
                  </a:lnTo>
                  <a:lnTo>
                    <a:pt x="100" y="300"/>
                  </a:lnTo>
                  <a:lnTo>
                    <a:pt x="107" y="317"/>
                  </a:lnTo>
                  <a:lnTo>
                    <a:pt x="114" y="333"/>
                  </a:lnTo>
                  <a:lnTo>
                    <a:pt x="121" y="348"/>
                  </a:lnTo>
                  <a:lnTo>
                    <a:pt x="128" y="364"/>
                  </a:lnTo>
                  <a:lnTo>
                    <a:pt x="150" y="458"/>
                  </a:lnTo>
                  <a:lnTo>
                    <a:pt x="154" y="470"/>
                  </a:lnTo>
                  <a:lnTo>
                    <a:pt x="159" y="480"/>
                  </a:lnTo>
                  <a:lnTo>
                    <a:pt x="164" y="492"/>
                  </a:lnTo>
                  <a:lnTo>
                    <a:pt x="169" y="503"/>
                  </a:lnTo>
                  <a:lnTo>
                    <a:pt x="174" y="513"/>
                  </a:lnTo>
                  <a:lnTo>
                    <a:pt x="179" y="525"/>
                  </a:lnTo>
                  <a:lnTo>
                    <a:pt x="183" y="537"/>
                  </a:lnTo>
                  <a:lnTo>
                    <a:pt x="187" y="548"/>
                  </a:lnTo>
                  <a:lnTo>
                    <a:pt x="168" y="532"/>
                  </a:lnTo>
                  <a:lnTo>
                    <a:pt x="156" y="512"/>
                  </a:lnTo>
                  <a:lnTo>
                    <a:pt x="146" y="490"/>
                  </a:lnTo>
                  <a:lnTo>
                    <a:pt x="139" y="469"/>
                  </a:lnTo>
                  <a:lnTo>
                    <a:pt x="134" y="444"/>
                  </a:lnTo>
                  <a:lnTo>
                    <a:pt x="128" y="421"/>
                  </a:lnTo>
                  <a:lnTo>
                    <a:pt x="120" y="399"/>
                  </a:lnTo>
                  <a:lnTo>
                    <a:pt x="109" y="379"/>
                  </a:lnTo>
                  <a:lnTo>
                    <a:pt x="93" y="365"/>
                  </a:lnTo>
                  <a:lnTo>
                    <a:pt x="80" y="350"/>
                  </a:lnTo>
                  <a:lnTo>
                    <a:pt x="67" y="334"/>
                  </a:lnTo>
                  <a:lnTo>
                    <a:pt x="55" y="318"/>
                  </a:lnTo>
                  <a:lnTo>
                    <a:pt x="45" y="302"/>
                  </a:lnTo>
                  <a:lnTo>
                    <a:pt x="32" y="285"/>
                  </a:lnTo>
                  <a:lnTo>
                    <a:pt x="20" y="270"/>
                  </a:lnTo>
                  <a:lnTo>
                    <a:pt x="5" y="255"/>
                  </a:lnTo>
                  <a:lnTo>
                    <a:pt x="2" y="250"/>
                  </a:lnTo>
                  <a:lnTo>
                    <a:pt x="1" y="243"/>
                  </a:lnTo>
                  <a:lnTo>
                    <a:pt x="1" y="237"/>
                  </a:lnTo>
                  <a:lnTo>
                    <a:pt x="0" y="230"/>
                  </a:lnTo>
                  <a:lnTo>
                    <a:pt x="2" y="242"/>
                  </a:lnTo>
                  <a:lnTo>
                    <a:pt x="7" y="252"/>
                  </a:lnTo>
                  <a:lnTo>
                    <a:pt x="13" y="261"/>
                  </a:lnTo>
                  <a:lnTo>
                    <a:pt x="21" y="269"/>
                  </a:lnTo>
                  <a:lnTo>
                    <a:pt x="29" y="277"/>
                  </a:lnTo>
                  <a:lnTo>
                    <a:pt x="38" y="284"/>
                  </a:lnTo>
                  <a:lnTo>
                    <a:pt x="48" y="290"/>
                  </a:lnTo>
                  <a:lnTo>
                    <a:pt x="58" y="295"/>
                  </a:lnTo>
                  <a:lnTo>
                    <a:pt x="93" y="337"/>
                  </a:lnTo>
                  <a:lnTo>
                    <a:pt x="89" y="321"/>
                  </a:lnTo>
                  <a:lnTo>
                    <a:pt x="82" y="305"/>
                  </a:lnTo>
                  <a:lnTo>
                    <a:pt x="74" y="290"/>
                  </a:lnTo>
                  <a:lnTo>
                    <a:pt x="68" y="274"/>
                  </a:lnTo>
                  <a:lnTo>
                    <a:pt x="61" y="249"/>
                  </a:lnTo>
                  <a:lnTo>
                    <a:pt x="56" y="222"/>
                  </a:lnTo>
                  <a:lnTo>
                    <a:pt x="52" y="197"/>
                  </a:lnTo>
                  <a:lnTo>
                    <a:pt x="48" y="170"/>
                  </a:lnTo>
                  <a:lnTo>
                    <a:pt x="43" y="149"/>
                  </a:lnTo>
                  <a:lnTo>
                    <a:pt x="37" y="129"/>
                  </a:lnTo>
                  <a:lnTo>
                    <a:pt x="31" y="107"/>
                  </a:lnTo>
                  <a:lnTo>
                    <a:pt x="25" y="86"/>
                  </a:lnTo>
                  <a:lnTo>
                    <a:pt x="20" y="65"/>
                  </a:lnTo>
                  <a:lnTo>
                    <a:pt x="15" y="44"/>
                  </a:lnTo>
                  <a:lnTo>
                    <a:pt x="10" y="22"/>
                  </a:lnTo>
                  <a:lnTo>
                    <a:pt x="8" y="0"/>
                  </a:lnTo>
                  <a:lnTo>
                    <a:pt x="15" y="16"/>
                  </a:lnTo>
                  <a:lnTo>
                    <a:pt x="18" y="32"/>
                  </a:lnTo>
                  <a:lnTo>
                    <a:pt x="22" y="48"/>
                  </a:lnTo>
                  <a:lnTo>
                    <a:pt x="26" y="64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16" name="Freeform 1305"/>
            <p:cNvSpPr>
              <a:spLocks/>
            </p:cNvSpPr>
            <p:nvPr/>
          </p:nvSpPr>
          <p:spPr bwMode="auto">
            <a:xfrm>
              <a:off x="1869" y="1423"/>
              <a:ext cx="8" cy="8"/>
            </a:xfrm>
            <a:custGeom>
              <a:avLst/>
              <a:gdLst>
                <a:gd name="T0" fmla="*/ 0 w 31"/>
                <a:gd name="T1" fmla="*/ 0 h 23"/>
                <a:gd name="T2" fmla="*/ 0 w 31"/>
                <a:gd name="T3" fmla="*/ 0 h 23"/>
                <a:gd name="T4" fmla="*/ 0 w 31"/>
                <a:gd name="T5" fmla="*/ 0 h 23"/>
                <a:gd name="T6" fmla="*/ 0 w 31"/>
                <a:gd name="T7" fmla="*/ 0 h 23"/>
                <a:gd name="T8" fmla="*/ 0 w 31"/>
                <a:gd name="T9" fmla="*/ 0 h 23"/>
                <a:gd name="T10" fmla="*/ 0 w 31"/>
                <a:gd name="T11" fmla="*/ 0 h 23"/>
                <a:gd name="T12" fmla="*/ 0 w 31"/>
                <a:gd name="T13" fmla="*/ 0 h 23"/>
                <a:gd name="T14" fmla="*/ 0 w 31"/>
                <a:gd name="T15" fmla="*/ 0 h 23"/>
                <a:gd name="T16" fmla="*/ 0 w 31"/>
                <a:gd name="T17" fmla="*/ 0 h 23"/>
                <a:gd name="T18" fmla="*/ 0 w 31"/>
                <a:gd name="T19" fmla="*/ 0 h 23"/>
                <a:gd name="T20" fmla="*/ 0 w 31"/>
                <a:gd name="T21" fmla="*/ 0 h 23"/>
                <a:gd name="T22" fmla="*/ 0 w 31"/>
                <a:gd name="T23" fmla="*/ 0 h 23"/>
                <a:gd name="T24" fmla="*/ 0 w 31"/>
                <a:gd name="T25" fmla="*/ 0 h 23"/>
                <a:gd name="T26" fmla="*/ 0 w 31"/>
                <a:gd name="T27" fmla="*/ 0 h 23"/>
                <a:gd name="T28" fmla="*/ 0 w 31"/>
                <a:gd name="T29" fmla="*/ 0 h 23"/>
                <a:gd name="T30" fmla="*/ 0 w 31"/>
                <a:gd name="T31" fmla="*/ 0 h 23"/>
                <a:gd name="T32" fmla="*/ 0 w 31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23">
                  <a:moveTo>
                    <a:pt x="31" y="6"/>
                  </a:moveTo>
                  <a:lnTo>
                    <a:pt x="29" y="10"/>
                  </a:lnTo>
                  <a:lnTo>
                    <a:pt x="27" y="15"/>
                  </a:lnTo>
                  <a:lnTo>
                    <a:pt x="23" y="20"/>
                  </a:lnTo>
                  <a:lnTo>
                    <a:pt x="18" y="22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3" y="21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8"/>
                  </a:lnTo>
                  <a:lnTo>
                    <a:pt x="5" y="5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2"/>
                  </a:lnTo>
                  <a:lnTo>
                    <a:pt x="31" y="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17" name="Freeform 1306"/>
            <p:cNvSpPr>
              <a:spLocks/>
            </p:cNvSpPr>
            <p:nvPr/>
          </p:nvSpPr>
          <p:spPr bwMode="auto">
            <a:xfrm>
              <a:off x="1904" y="1425"/>
              <a:ext cx="7" cy="10"/>
            </a:xfrm>
            <a:custGeom>
              <a:avLst/>
              <a:gdLst>
                <a:gd name="T0" fmla="*/ 0 w 26"/>
                <a:gd name="T1" fmla="*/ 0 h 32"/>
                <a:gd name="T2" fmla="*/ 0 w 26"/>
                <a:gd name="T3" fmla="*/ 0 h 32"/>
                <a:gd name="T4" fmla="*/ 0 w 26"/>
                <a:gd name="T5" fmla="*/ 0 h 32"/>
                <a:gd name="T6" fmla="*/ 0 w 26"/>
                <a:gd name="T7" fmla="*/ 0 h 32"/>
                <a:gd name="T8" fmla="*/ 0 w 26"/>
                <a:gd name="T9" fmla="*/ 0 h 32"/>
                <a:gd name="T10" fmla="*/ 0 w 26"/>
                <a:gd name="T11" fmla="*/ 0 h 32"/>
                <a:gd name="T12" fmla="*/ 0 w 26"/>
                <a:gd name="T13" fmla="*/ 0 h 32"/>
                <a:gd name="T14" fmla="*/ 0 w 26"/>
                <a:gd name="T15" fmla="*/ 0 h 32"/>
                <a:gd name="T16" fmla="*/ 0 w 26"/>
                <a:gd name="T17" fmla="*/ 0 h 32"/>
                <a:gd name="T18" fmla="*/ 0 w 26"/>
                <a:gd name="T19" fmla="*/ 0 h 32"/>
                <a:gd name="T20" fmla="*/ 0 w 26"/>
                <a:gd name="T21" fmla="*/ 0 h 32"/>
                <a:gd name="T22" fmla="*/ 0 w 26"/>
                <a:gd name="T23" fmla="*/ 0 h 32"/>
                <a:gd name="T24" fmla="*/ 0 w 26"/>
                <a:gd name="T25" fmla="*/ 0 h 32"/>
                <a:gd name="T26" fmla="*/ 0 w 26"/>
                <a:gd name="T27" fmla="*/ 0 h 32"/>
                <a:gd name="T28" fmla="*/ 0 w 26"/>
                <a:gd name="T29" fmla="*/ 0 h 32"/>
                <a:gd name="T30" fmla="*/ 0 w 26"/>
                <a:gd name="T31" fmla="*/ 0 h 32"/>
                <a:gd name="T32" fmla="*/ 0 w 26"/>
                <a:gd name="T33" fmla="*/ 0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32">
                  <a:moveTo>
                    <a:pt x="26" y="8"/>
                  </a:moveTo>
                  <a:lnTo>
                    <a:pt x="26" y="15"/>
                  </a:lnTo>
                  <a:lnTo>
                    <a:pt x="23" y="21"/>
                  </a:lnTo>
                  <a:lnTo>
                    <a:pt x="19" y="26"/>
                  </a:lnTo>
                  <a:lnTo>
                    <a:pt x="13" y="31"/>
                  </a:lnTo>
                  <a:lnTo>
                    <a:pt x="8" y="32"/>
                  </a:lnTo>
                  <a:lnTo>
                    <a:pt x="5" y="30"/>
                  </a:lnTo>
                  <a:lnTo>
                    <a:pt x="2" y="26"/>
                  </a:lnTo>
                  <a:lnTo>
                    <a:pt x="0" y="21"/>
                  </a:lnTo>
                  <a:lnTo>
                    <a:pt x="2" y="16"/>
                  </a:lnTo>
                  <a:lnTo>
                    <a:pt x="3" y="9"/>
                  </a:lnTo>
                  <a:lnTo>
                    <a:pt x="5" y="4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1"/>
                  </a:lnTo>
                  <a:lnTo>
                    <a:pt x="23" y="4"/>
                  </a:lnTo>
                  <a:lnTo>
                    <a:pt x="26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18" name="Freeform 1307"/>
            <p:cNvSpPr>
              <a:spLocks/>
            </p:cNvSpPr>
            <p:nvPr/>
          </p:nvSpPr>
          <p:spPr bwMode="auto">
            <a:xfrm>
              <a:off x="1917" y="1435"/>
              <a:ext cx="9" cy="7"/>
            </a:xfrm>
            <a:custGeom>
              <a:avLst/>
              <a:gdLst>
                <a:gd name="T0" fmla="*/ 0 w 33"/>
                <a:gd name="T1" fmla="*/ 0 h 23"/>
                <a:gd name="T2" fmla="*/ 0 w 33"/>
                <a:gd name="T3" fmla="*/ 0 h 23"/>
                <a:gd name="T4" fmla="*/ 0 w 33"/>
                <a:gd name="T5" fmla="*/ 0 h 23"/>
                <a:gd name="T6" fmla="*/ 0 w 33"/>
                <a:gd name="T7" fmla="*/ 0 h 23"/>
                <a:gd name="T8" fmla="*/ 0 w 33"/>
                <a:gd name="T9" fmla="*/ 0 h 23"/>
                <a:gd name="T10" fmla="*/ 0 w 33"/>
                <a:gd name="T11" fmla="*/ 0 h 23"/>
                <a:gd name="T12" fmla="*/ 0 w 33"/>
                <a:gd name="T13" fmla="*/ 0 h 23"/>
                <a:gd name="T14" fmla="*/ 0 w 33"/>
                <a:gd name="T15" fmla="*/ 0 h 23"/>
                <a:gd name="T16" fmla="*/ 0 w 33"/>
                <a:gd name="T17" fmla="*/ 0 h 23"/>
                <a:gd name="T18" fmla="*/ 0 w 33"/>
                <a:gd name="T19" fmla="*/ 0 h 23"/>
                <a:gd name="T20" fmla="*/ 0 w 33"/>
                <a:gd name="T21" fmla="*/ 0 h 23"/>
                <a:gd name="T22" fmla="*/ 0 w 33"/>
                <a:gd name="T23" fmla="*/ 0 h 23"/>
                <a:gd name="T24" fmla="*/ 0 w 33"/>
                <a:gd name="T25" fmla="*/ 0 h 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" h="23">
                  <a:moveTo>
                    <a:pt x="33" y="2"/>
                  </a:moveTo>
                  <a:lnTo>
                    <a:pt x="31" y="8"/>
                  </a:lnTo>
                  <a:lnTo>
                    <a:pt x="28" y="13"/>
                  </a:lnTo>
                  <a:lnTo>
                    <a:pt x="23" y="18"/>
                  </a:lnTo>
                  <a:lnTo>
                    <a:pt x="17" y="23"/>
                  </a:lnTo>
                  <a:lnTo>
                    <a:pt x="11" y="23"/>
                  </a:lnTo>
                  <a:lnTo>
                    <a:pt x="7" y="19"/>
                  </a:lnTo>
                  <a:lnTo>
                    <a:pt x="3" y="14"/>
                  </a:lnTo>
                  <a:lnTo>
                    <a:pt x="0" y="10"/>
                  </a:lnTo>
                  <a:lnTo>
                    <a:pt x="8" y="6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33" y="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19" name="Freeform 1308"/>
            <p:cNvSpPr>
              <a:spLocks/>
            </p:cNvSpPr>
            <p:nvPr/>
          </p:nvSpPr>
          <p:spPr bwMode="auto">
            <a:xfrm>
              <a:off x="1886" y="1436"/>
              <a:ext cx="4" cy="4"/>
            </a:xfrm>
            <a:custGeom>
              <a:avLst/>
              <a:gdLst>
                <a:gd name="T0" fmla="*/ 0 w 15"/>
                <a:gd name="T1" fmla="*/ 0 h 13"/>
                <a:gd name="T2" fmla="*/ 0 w 15"/>
                <a:gd name="T3" fmla="*/ 0 h 13"/>
                <a:gd name="T4" fmla="*/ 0 w 15"/>
                <a:gd name="T5" fmla="*/ 0 h 13"/>
                <a:gd name="T6" fmla="*/ 0 w 15"/>
                <a:gd name="T7" fmla="*/ 0 h 13"/>
                <a:gd name="T8" fmla="*/ 0 w 15"/>
                <a:gd name="T9" fmla="*/ 0 h 13"/>
                <a:gd name="T10" fmla="*/ 0 w 15"/>
                <a:gd name="T11" fmla="*/ 0 h 13"/>
                <a:gd name="T12" fmla="*/ 0 w 15"/>
                <a:gd name="T13" fmla="*/ 0 h 13"/>
                <a:gd name="T14" fmla="*/ 0 w 15"/>
                <a:gd name="T15" fmla="*/ 0 h 13"/>
                <a:gd name="T16" fmla="*/ 0 w 15"/>
                <a:gd name="T17" fmla="*/ 0 h 13"/>
                <a:gd name="T18" fmla="*/ 0 w 15"/>
                <a:gd name="T19" fmla="*/ 0 h 13"/>
                <a:gd name="T20" fmla="*/ 0 w 15"/>
                <a:gd name="T21" fmla="*/ 0 h 13"/>
                <a:gd name="T22" fmla="*/ 0 w 15"/>
                <a:gd name="T23" fmla="*/ 0 h 13"/>
                <a:gd name="T24" fmla="*/ 0 w 15"/>
                <a:gd name="T25" fmla="*/ 0 h 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5" h="13">
                  <a:moveTo>
                    <a:pt x="14" y="1"/>
                  </a:moveTo>
                  <a:lnTo>
                    <a:pt x="15" y="5"/>
                  </a:lnTo>
                  <a:lnTo>
                    <a:pt x="14" y="7"/>
                  </a:lnTo>
                  <a:lnTo>
                    <a:pt x="13" y="10"/>
                  </a:lnTo>
                  <a:lnTo>
                    <a:pt x="13" y="13"/>
                  </a:lnTo>
                  <a:lnTo>
                    <a:pt x="9" y="13"/>
                  </a:lnTo>
                  <a:lnTo>
                    <a:pt x="7" y="10"/>
                  </a:lnTo>
                  <a:lnTo>
                    <a:pt x="4" y="9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1"/>
                  </a:lnTo>
                  <a:lnTo>
                    <a:pt x="10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20" name="Freeform 1309"/>
            <p:cNvSpPr>
              <a:spLocks/>
            </p:cNvSpPr>
            <p:nvPr/>
          </p:nvSpPr>
          <p:spPr bwMode="auto">
            <a:xfrm>
              <a:off x="1888" y="1443"/>
              <a:ext cx="12" cy="12"/>
            </a:xfrm>
            <a:custGeom>
              <a:avLst/>
              <a:gdLst>
                <a:gd name="T0" fmla="*/ 0 w 43"/>
                <a:gd name="T1" fmla="*/ 0 h 36"/>
                <a:gd name="T2" fmla="*/ 0 w 43"/>
                <a:gd name="T3" fmla="*/ 0 h 36"/>
                <a:gd name="T4" fmla="*/ 0 w 43"/>
                <a:gd name="T5" fmla="*/ 0 h 36"/>
                <a:gd name="T6" fmla="*/ 0 w 43"/>
                <a:gd name="T7" fmla="*/ 0 h 36"/>
                <a:gd name="T8" fmla="*/ 0 w 43"/>
                <a:gd name="T9" fmla="*/ 0 h 36"/>
                <a:gd name="T10" fmla="*/ 0 w 43"/>
                <a:gd name="T11" fmla="*/ 0 h 36"/>
                <a:gd name="T12" fmla="*/ 0 w 43"/>
                <a:gd name="T13" fmla="*/ 0 h 36"/>
                <a:gd name="T14" fmla="*/ 0 w 43"/>
                <a:gd name="T15" fmla="*/ 0 h 36"/>
                <a:gd name="T16" fmla="*/ 0 w 43"/>
                <a:gd name="T17" fmla="*/ 0 h 36"/>
                <a:gd name="T18" fmla="*/ 0 w 43"/>
                <a:gd name="T19" fmla="*/ 0 h 36"/>
                <a:gd name="T20" fmla="*/ 0 w 43"/>
                <a:gd name="T21" fmla="*/ 0 h 36"/>
                <a:gd name="T22" fmla="*/ 0 w 43"/>
                <a:gd name="T23" fmla="*/ 0 h 36"/>
                <a:gd name="T24" fmla="*/ 0 w 43"/>
                <a:gd name="T25" fmla="*/ 0 h 36"/>
                <a:gd name="T26" fmla="*/ 0 w 43"/>
                <a:gd name="T27" fmla="*/ 0 h 36"/>
                <a:gd name="T28" fmla="*/ 0 w 43"/>
                <a:gd name="T29" fmla="*/ 0 h 36"/>
                <a:gd name="T30" fmla="*/ 0 w 43"/>
                <a:gd name="T31" fmla="*/ 0 h 36"/>
                <a:gd name="T32" fmla="*/ 0 w 43"/>
                <a:gd name="T33" fmla="*/ 0 h 36"/>
                <a:gd name="T34" fmla="*/ 0 w 43"/>
                <a:gd name="T35" fmla="*/ 0 h 36"/>
                <a:gd name="T36" fmla="*/ 0 w 43"/>
                <a:gd name="T37" fmla="*/ 0 h 36"/>
                <a:gd name="T38" fmla="*/ 0 w 43"/>
                <a:gd name="T39" fmla="*/ 0 h 36"/>
                <a:gd name="T40" fmla="*/ 0 w 43"/>
                <a:gd name="T41" fmla="*/ 0 h 36"/>
                <a:gd name="T42" fmla="*/ 0 w 43"/>
                <a:gd name="T43" fmla="*/ 0 h 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3" h="36">
                  <a:moveTo>
                    <a:pt x="43" y="3"/>
                  </a:moveTo>
                  <a:lnTo>
                    <a:pt x="42" y="12"/>
                  </a:lnTo>
                  <a:lnTo>
                    <a:pt x="39" y="17"/>
                  </a:lnTo>
                  <a:lnTo>
                    <a:pt x="35" y="23"/>
                  </a:lnTo>
                  <a:lnTo>
                    <a:pt x="29" y="29"/>
                  </a:lnTo>
                  <a:lnTo>
                    <a:pt x="23" y="32"/>
                  </a:lnTo>
                  <a:lnTo>
                    <a:pt x="18" y="35"/>
                  </a:lnTo>
                  <a:lnTo>
                    <a:pt x="11" y="36"/>
                  </a:lnTo>
                  <a:lnTo>
                    <a:pt x="4" y="35"/>
                  </a:lnTo>
                  <a:lnTo>
                    <a:pt x="1" y="32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0" y="14"/>
                  </a:lnTo>
                  <a:lnTo>
                    <a:pt x="13" y="9"/>
                  </a:lnTo>
                  <a:lnTo>
                    <a:pt x="18" y="6"/>
                  </a:lnTo>
                  <a:lnTo>
                    <a:pt x="23" y="2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39" y="0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21" name="Freeform 1310"/>
            <p:cNvSpPr>
              <a:spLocks/>
            </p:cNvSpPr>
            <p:nvPr/>
          </p:nvSpPr>
          <p:spPr bwMode="auto">
            <a:xfrm>
              <a:off x="1909" y="1445"/>
              <a:ext cx="6" cy="13"/>
            </a:xfrm>
            <a:custGeom>
              <a:avLst/>
              <a:gdLst>
                <a:gd name="T0" fmla="*/ 0 w 23"/>
                <a:gd name="T1" fmla="*/ 0 h 39"/>
                <a:gd name="T2" fmla="*/ 0 w 23"/>
                <a:gd name="T3" fmla="*/ 0 h 39"/>
                <a:gd name="T4" fmla="*/ 0 w 23"/>
                <a:gd name="T5" fmla="*/ 0 h 39"/>
                <a:gd name="T6" fmla="*/ 0 w 23"/>
                <a:gd name="T7" fmla="*/ 0 h 39"/>
                <a:gd name="T8" fmla="*/ 0 w 23"/>
                <a:gd name="T9" fmla="*/ 0 h 39"/>
                <a:gd name="T10" fmla="*/ 0 w 23"/>
                <a:gd name="T11" fmla="*/ 0 h 39"/>
                <a:gd name="T12" fmla="*/ 0 w 23"/>
                <a:gd name="T13" fmla="*/ 0 h 39"/>
                <a:gd name="T14" fmla="*/ 0 w 23"/>
                <a:gd name="T15" fmla="*/ 0 h 39"/>
                <a:gd name="T16" fmla="*/ 0 w 23"/>
                <a:gd name="T17" fmla="*/ 0 h 39"/>
                <a:gd name="T18" fmla="*/ 0 w 23"/>
                <a:gd name="T19" fmla="*/ 0 h 39"/>
                <a:gd name="T20" fmla="*/ 0 w 23"/>
                <a:gd name="T21" fmla="*/ 0 h 39"/>
                <a:gd name="T22" fmla="*/ 0 w 23"/>
                <a:gd name="T23" fmla="*/ 0 h 39"/>
                <a:gd name="T24" fmla="*/ 0 w 23"/>
                <a:gd name="T25" fmla="*/ 0 h 3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" h="39">
                  <a:moveTo>
                    <a:pt x="23" y="18"/>
                  </a:moveTo>
                  <a:lnTo>
                    <a:pt x="23" y="24"/>
                  </a:lnTo>
                  <a:lnTo>
                    <a:pt x="21" y="30"/>
                  </a:lnTo>
                  <a:lnTo>
                    <a:pt x="16" y="36"/>
                  </a:lnTo>
                  <a:lnTo>
                    <a:pt x="10" y="39"/>
                  </a:lnTo>
                  <a:lnTo>
                    <a:pt x="0" y="34"/>
                  </a:lnTo>
                  <a:lnTo>
                    <a:pt x="0" y="24"/>
                  </a:lnTo>
                  <a:lnTo>
                    <a:pt x="2" y="13"/>
                  </a:lnTo>
                  <a:lnTo>
                    <a:pt x="2" y="0"/>
                  </a:lnTo>
                  <a:lnTo>
                    <a:pt x="9" y="2"/>
                  </a:lnTo>
                  <a:lnTo>
                    <a:pt x="15" y="7"/>
                  </a:lnTo>
                  <a:lnTo>
                    <a:pt x="19" y="11"/>
                  </a:lnTo>
                  <a:lnTo>
                    <a:pt x="23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22" name="Freeform 1311"/>
            <p:cNvSpPr>
              <a:spLocks/>
            </p:cNvSpPr>
            <p:nvPr/>
          </p:nvSpPr>
          <p:spPr bwMode="auto">
            <a:xfrm>
              <a:off x="1630" y="1449"/>
              <a:ext cx="12" cy="10"/>
            </a:xfrm>
            <a:custGeom>
              <a:avLst/>
              <a:gdLst>
                <a:gd name="T0" fmla="*/ 0 w 45"/>
                <a:gd name="T1" fmla="*/ 0 h 31"/>
                <a:gd name="T2" fmla="*/ 0 w 45"/>
                <a:gd name="T3" fmla="*/ 0 h 31"/>
                <a:gd name="T4" fmla="*/ 0 w 45"/>
                <a:gd name="T5" fmla="*/ 0 h 31"/>
                <a:gd name="T6" fmla="*/ 0 w 45"/>
                <a:gd name="T7" fmla="*/ 0 h 31"/>
                <a:gd name="T8" fmla="*/ 0 w 45"/>
                <a:gd name="T9" fmla="*/ 0 h 31"/>
                <a:gd name="T10" fmla="*/ 0 w 45"/>
                <a:gd name="T11" fmla="*/ 0 h 31"/>
                <a:gd name="T12" fmla="*/ 0 w 45"/>
                <a:gd name="T13" fmla="*/ 0 h 31"/>
                <a:gd name="T14" fmla="*/ 0 w 45"/>
                <a:gd name="T15" fmla="*/ 0 h 31"/>
                <a:gd name="T16" fmla="*/ 0 w 45"/>
                <a:gd name="T17" fmla="*/ 0 h 31"/>
                <a:gd name="T18" fmla="*/ 0 w 45"/>
                <a:gd name="T19" fmla="*/ 0 h 31"/>
                <a:gd name="T20" fmla="*/ 0 w 45"/>
                <a:gd name="T21" fmla="*/ 0 h 31"/>
                <a:gd name="T22" fmla="*/ 0 w 45"/>
                <a:gd name="T23" fmla="*/ 0 h 31"/>
                <a:gd name="T24" fmla="*/ 0 w 45"/>
                <a:gd name="T25" fmla="*/ 0 h 31"/>
                <a:gd name="T26" fmla="*/ 0 w 45"/>
                <a:gd name="T27" fmla="*/ 0 h 31"/>
                <a:gd name="T28" fmla="*/ 0 w 45"/>
                <a:gd name="T29" fmla="*/ 0 h 31"/>
                <a:gd name="T30" fmla="*/ 0 w 45"/>
                <a:gd name="T31" fmla="*/ 0 h 31"/>
                <a:gd name="T32" fmla="*/ 0 w 45"/>
                <a:gd name="T33" fmla="*/ 0 h 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31">
                  <a:moveTo>
                    <a:pt x="45" y="9"/>
                  </a:moveTo>
                  <a:lnTo>
                    <a:pt x="39" y="16"/>
                  </a:lnTo>
                  <a:lnTo>
                    <a:pt x="32" y="23"/>
                  </a:lnTo>
                  <a:lnTo>
                    <a:pt x="23" y="29"/>
                  </a:lnTo>
                  <a:lnTo>
                    <a:pt x="14" y="31"/>
                  </a:lnTo>
                  <a:lnTo>
                    <a:pt x="9" y="30"/>
                  </a:lnTo>
                  <a:lnTo>
                    <a:pt x="6" y="29"/>
                  </a:lnTo>
                  <a:lnTo>
                    <a:pt x="2" y="27"/>
                  </a:lnTo>
                  <a:lnTo>
                    <a:pt x="0" y="22"/>
                  </a:lnTo>
                  <a:lnTo>
                    <a:pt x="0" y="15"/>
                  </a:lnTo>
                  <a:lnTo>
                    <a:pt x="3" y="11"/>
                  </a:lnTo>
                  <a:lnTo>
                    <a:pt x="8" y="6"/>
                  </a:lnTo>
                  <a:lnTo>
                    <a:pt x="14" y="3"/>
                  </a:lnTo>
                  <a:lnTo>
                    <a:pt x="22" y="0"/>
                  </a:lnTo>
                  <a:lnTo>
                    <a:pt x="30" y="3"/>
                  </a:lnTo>
                  <a:lnTo>
                    <a:pt x="37" y="7"/>
                  </a:lnTo>
                  <a:lnTo>
                    <a:pt x="45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23" name="Freeform 1312"/>
            <p:cNvSpPr>
              <a:spLocks/>
            </p:cNvSpPr>
            <p:nvPr/>
          </p:nvSpPr>
          <p:spPr bwMode="auto">
            <a:xfrm>
              <a:off x="1735" y="1451"/>
              <a:ext cx="9" cy="9"/>
            </a:xfrm>
            <a:custGeom>
              <a:avLst/>
              <a:gdLst>
                <a:gd name="T0" fmla="*/ 0 w 32"/>
                <a:gd name="T1" fmla="*/ 0 h 27"/>
                <a:gd name="T2" fmla="*/ 0 w 32"/>
                <a:gd name="T3" fmla="*/ 0 h 27"/>
                <a:gd name="T4" fmla="*/ 0 w 32"/>
                <a:gd name="T5" fmla="*/ 0 h 27"/>
                <a:gd name="T6" fmla="*/ 0 w 32"/>
                <a:gd name="T7" fmla="*/ 0 h 27"/>
                <a:gd name="T8" fmla="*/ 0 w 32"/>
                <a:gd name="T9" fmla="*/ 0 h 27"/>
                <a:gd name="T10" fmla="*/ 0 w 32"/>
                <a:gd name="T11" fmla="*/ 0 h 27"/>
                <a:gd name="T12" fmla="*/ 0 w 32"/>
                <a:gd name="T13" fmla="*/ 0 h 27"/>
                <a:gd name="T14" fmla="*/ 0 w 32"/>
                <a:gd name="T15" fmla="*/ 0 h 27"/>
                <a:gd name="T16" fmla="*/ 0 w 32"/>
                <a:gd name="T17" fmla="*/ 0 h 27"/>
                <a:gd name="T18" fmla="*/ 0 w 32"/>
                <a:gd name="T19" fmla="*/ 0 h 27"/>
                <a:gd name="T20" fmla="*/ 0 w 32"/>
                <a:gd name="T21" fmla="*/ 0 h 27"/>
                <a:gd name="T22" fmla="*/ 0 w 32"/>
                <a:gd name="T23" fmla="*/ 0 h 27"/>
                <a:gd name="T24" fmla="*/ 0 w 32"/>
                <a:gd name="T25" fmla="*/ 0 h 27"/>
                <a:gd name="T26" fmla="*/ 0 w 32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2" h="27">
                  <a:moveTo>
                    <a:pt x="32" y="11"/>
                  </a:moveTo>
                  <a:lnTo>
                    <a:pt x="32" y="16"/>
                  </a:lnTo>
                  <a:lnTo>
                    <a:pt x="29" y="20"/>
                  </a:lnTo>
                  <a:lnTo>
                    <a:pt x="23" y="23"/>
                  </a:lnTo>
                  <a:lnTo>
                    <a:pt x="18" y="26"/>
                  </a:lnTo>
                  <a:lnTo>
                    <a:pt x="11" y="27"/>
                  </a:lnTo>
                  <a:lnTo>
                    <a:pt x="6" y="24"/>
                  </a:lnTo>
                  <a:lnTo>
                    <a:pt x="1" y="21"/>
                  </a:lnTo>
                  <a:lnTo>
                    <a:pt x="0" y="15"/>
                  </a:lnTo>
                  <a:lnTo>
                    <a:pt x="0" y="0"/>
                  </a:lnTo>
                  <a:lnTo>
                    <a:pt x="9" y="1"/>
                  </a:lnTo>
                  <a:lnTo>
                    <a:pt x="18" y="1"/>
                  </a:lnTo>
                  <a:lnTo>
                    <a:pt x="26" y="4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24" name="Freeform 1313"/>
            <p:cNvSpPr>
              <a:spLocks/>
            </p:cNvSpPr>
            <p:nvPr/>
          </p:nvSpPr>
          <p:spPr bwMode="auto">
            <a:xfrm>
              <a:off x="1615" y="1458"/>
              <a:ext cx="7" cy="18"/>
            </a:xfrm>
            <a:custGeom>
              <a:avLst/>
              <a:gdLst>
                <a:gd name="T0" fmla="*/ 0 w 30"/>
                <a:gd name="T1" fmla="*/ 0 h 56"/>
                <a:gd name="T2" fmla="*/ 0 w 30"/>
                <a:gd name="T3" fmla="*/ 0 h 56"/>
                <a:gd name="T4" fmla="*/ 0 w 30"/>
                <a:gd name="T5" fmla="*/ 0 h 56"/>
                <a:gd name="T6" fmla="*/ 0 w 30"/>
                <a:gd name="T7" fmla="*/ 0 h 56"/>
                <a:gd name="T8" fmla="*/ 0 w 30"/>
                <a:gd name="T9" fmla="*/ 0 h 56"/>
                <a:gd name="T10" fmla="*/ 0 w 30"/>
                <a:gd name="T11" fmla="*/ 0 h 56"/>
                <a:gd name="T12" fmla="*/ 0 w 30"/>
                <a:gd name="T13" fmla="*/ 0 h 56"/>
                <a:gd name="T14" fmla="*/ 0 w 30"/>
                <a:gd name="T15" fmla="*/ 0 h 56"/>
                <a:gd name="T16" fmla="*/ 0 w 30"/>
                <a:gd name="T17" fmla="*/ 0 h 56"/>
                <a:gd name="T18" fmla="*/ 0 w 30"/>
                <a:gd name="T19" fmla="*/ 0 h 56"/>
                <a:gd name="T20" fmla="*/ 0 w 30"/>
                <a:gd name="T21" fmla="*/ 0 h 56"/>
                <a:gd name="T22" fmla="*/ 0 w 30"/>
                <a:gd name="T23" fmla="*/ 0 h 56"/>
                <a:gd name="T24" fmla="*/ 0 w 30"/>
                <a:gd name="T25" fmla="*/ 0 h 56"/>
                <a:gd name="T26" fmla="*/ 0 w 30"/>
                <a:gd name="T27" fmla="*/ 0 h 56"/>
                <a:gd name="T28" fmla="*/ 0 w 30"/>
                <a:gd name="T29" fmla="*/ 0 h 56"/>
                <a:gd name="T30" fmla="*/ 0 w 30"/>
                <a:gd name="T31" fmla="*/ 0 h 56"/>
                <a:gd name="T32" fmla="*/ 0 w 30"/>
                <a:gd name="T33" fmla="*/ 0 h 56"/>
                <a:gd name="T34" fmla="*/ 0 w 30"/>
                <a:gd name="T35" fmla="*/ 0 h 56"/>
                <a:gd name="T36" fmla="*/ 0 w 30"/>
                <a:gd name="T37" fmla="*/ 0 h 56"/>
                <a:gd name="T38" fmla="*/ 0 w 30"/>
                <a:gd name="T39" fmla="*/ 0 h 56"/>
                <a:gd name="T40" fmla="*/ 0 w 30"/>
                <a:gd name="T41" fmla="*/ 0 h 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0" h="56">
                  <a:moveTo>
                    <a:pt x="30" y="4"/>
                  </a:moveTo>
                  <a:lnTo>
                    <a:pt x="30" y="17"/>
                  </a:lnTo>
                  <a:lnTo>
                    <a:pt x="28" y="30"/>
                  </a:lnTo>
                  <a:lnTo>
                    <a:pt x="26" y="41"/>
                  </a:lnTo>
                  <a:lnTo>
                    <a:pt x="22" y="54"/>
                  </a:lnTo>
                  <a:lnTo>
                    <a:pt x="20" y="56"/>
                  </a:lnTo>
                  <a:lnTo>
                    <a:pt x="16" y="56"/>
                  </a:lnTo>
                  <a:lnTo>
                    <a:pt x="13" y="56"/>
                  </a:lnTo>
                  <a:lnTo>
                    <a:pt x="8" y="55"/>
                  </a:lnTo>
                  <a:lnTo>
                    <a:pt x="4" y="49"/>
                  </a:lnTo>
                  <a:lnTo>
                    <a:pt x="1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3" y="19"/>
                  </a:lnTo>
                  <a:lnTo>
                    <a:pt x="5" y="11"/>
                  </a:lnTo>
                  <a:lnTo>
                    <a:pt x="9" y="4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8" y="1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25" name="Freeform 1314"/>
            <p:cNvSpPr>
              <a:spLocks/>
            </p:cNvSpPr>
            <p:nvPr/>
          </p:nvSpPr>
          <p:spPr bwMode="auto">
            <a:xfrm>
              <a:off x="1697" y="1465"/>
              <a:ext cx="28" cy="99"/>
            </a:xfrm>
            <a:custGeom>
              <a:avLst/>
              <a:gdLst>
                <a:gd name="T0" fmla="*/ 0 w 108"/>
                <a:gd name="T1" fmla="*/ 0 h 297"/>
                <a:gd name="T2" fmla="*/ 0 w 108"/>
                <a:gd name="T3" fmla="*/ 0 h 297"/>
                <a:gd name="T4" fmla="*/ 0 w 108"/>
                <a:gd name="T5" fmla="*/ 0 h 297"/>
                <a:gd name="T6" fmla="*/ 0 w 108"/>
                <a:gd name="T7" fmla="*/ 0 h 297"/>
                <a:gd name="T8" fmla="*/ 0 w 108"/>
                <a:gd name="T9" fmla="*/ 0 h 297"/>
                <a:gd name="T10" fmla="*/ 0 w 108"/>
                <a:gd name="T11" fmla="*/ 0 h 297"/>
                <a:gd name="T12" fmla="*/ 0 w 108"/>
                <a:gd name="T13" fmla="*/ 0 h 297"/>
                <a:gd name="T14" fmla="*/ 0 w 108"/>
                <a:gd name="T15" fmla="*/ 0 h 297"/>
                <a:gd name="T16" fmla="*/ 0 w 108"/>
                <a:gd name="T17" fmla="*/ 0 h 297"/>
                <a:gd name="T18" fmla="*/ 0 w 108"/>
                <a:gd name="T19" fmla="*/ 0 h 297"/>
                <a:gd name="T20" fmla="*/ 0 w 108"/>
                <a:gd name="T21" fmla="*/ 0 h 297"/>
                <a:gd name="T22" fmla="*/ 0 w 108"/>
                <a:gd name="T23" fmla="*/ 0 h 297"/>
                <a:gd name="T24" fmla="*/ 0 w 108"/>
                <a:gd name="T25" fmla="*/ 0 h 297"/>
                <a:gd name="T26" fmla="*/ 0 w 108"/>
                <a:gd name="T27" fmla="*/ 0 h 297"/>
                <a:gd name="T28" fmla="*/ 0 w 108"/>
                <a:gd name="T29" fmla="*/ 0 h 297"/>
                <a:gd name="T30" fmla="*/ 0 w 108"/>
                <a:gd name="T31" fmla="*/ 0 h 297"/>
                <a:gd name="T32" fmla="*/ 0 w 108"/>
                <a:gd name="T33" fmla="*/ 0 h 297"/>
                <a:gd name="T34" fmla="*/ 0 w 108"/>
                <a:gd name="T35" fmla="*/ 0 h 297"/>
                <a:gd name="T36" fmla="*/ 0 w 108"/>
                <a:gd name="T37" fmla="*/ 0 h 297"/>
                <a:gd name="T38" fmla="*/ 0 w 108"/>
                <a:gd name="T39" fmla="*/ 0 h 297"/>
                <a:gd name="T40" fmla="*/ 0 w 108"/>
                <a:gd name="T41" fmla="*/ 0 h 297"/>
                <a:gd name="T42" fmla="*/ 0 w 108"/>
                <a:gd name="T43" fmla="*/ 0 h 297"/>
                <a:gd name="T44" fmla="*/ 0 w 108"/>
                <a:gd name="T45" fmla="*/ 0 h 297"/>
                <a:gd name="T46" fmla="*/ 0 w 108"/>
                <a:gd name="T47" fmla="*/ 0 h 297"/>
                <a:gd name="T48" fmla="*/ 0 w 108"/>
                <a:gd name="T49" fmla="*/ 0 h 297"/>
                <a:gd name="T50" fmla="*/ 0 w 108"/>
                <a:gd name="T51" fmla="*/ 0 h 297"/>
                <a:gd name="T52" fmla="*/ 0 w 108"/>
                <a:gd name="T53" fmla="*/ 0 h 297"/>
                <a:gd name="T54" fmla="*/ 0 w 108"/>
                <a:gd name="T55" fmla="*/ 0 h 297"/>
                <a:gd name="T56" fmla="*/ 0 w 108"/>
                <a:gd name="T57" fmla="*/ 0 h 297"/>
                <a:gd name="T58" fmla="*/ 0 w 108"/>
                <a:gd name="T59" fmla="*/ 0 h 297"/>
                <a:gd name="T60" fmla="*/ 0 w 108"/>
                <a:gd name="T61" fmla="*/ 0 h 297"/>
                <a:gd name="T62" fmla="*/ 0 w 108"/>
                <a:gd name="T63" fmla="*/ 0 h 297"/>
                <a:gd name="T64" fmla="*/ 0 w 108"/>
                <a:gd name="T65" fmla="*/ 0 h 297"/>
                <a:gd name="T66" fmla="*/ 0 w 108"/>
                <a:gd name="T67" fmla="*/ 0 h 29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08" h="297">
                  <a:moveTo>
                    <a:pt x="44" y="179"/>
                  </a:moveTo>
                  <a:lnTo>
                    <a:pt x="50" y="171"/>
                  </a:lnTo>
                  <a:lnTo>
                    <a:pt x="57" y="162"/>
                  </a:lnTo>
                  <a:lnTo>
                    <a:pt x="65" y="153"/>
                  </a:lnTo>
                  <a:lnTo>
                    <a:pt x="72" y="144"/>
                  </a:lnTo>
                  <a:lnTo>
                    <a:pt x="80" y="136"/>
                  </a:lnTo>
                  <a:lnTo>
                    <a:pt x="90" y="128"/>
                  </a:lnTo>
                  <a:lnTo>
                    <a:pt x="99" y="120"/>
                  </a:lnTo>
                  <a:lnTo>
                    <a:pt x="108" y="114"/>
                  </a:lnTo>
                  <a:lnTo>
                    <a:pt x="100" y="131"/>
                  </a:lnTo>
                  <a:lnTo>
                    <a:pt x="90" y="146"/>
                  </a:lnTo>
                  <a:lnTo>
                    <a:pt x="76" y="161"/>
                  </a:lnTo>
                  <a:lnTo>
                    <a:pt x="62" y="175"/>
                  </a:lnTo>
                  <a:lnTo>
                    <a:pt x="48" y="189"/>
                  </a:lnTo>
                  <a:lnTo>
                    <a:pt x="37" y="204"/>
                  </a:lnTo>
                  <a:lnTo>
                    <a:pt x="29" y="221"/>
                  </a:lnTo>
                  <a:lnTo>
                    <a:pt x="24" y="239"/>
                  </a:lnTo>
                  <a:lnTo>
                    <a:pt x="19" y="254"/>
                  </a:lnTo>
                  <a:lnTo>
                    <a:pt x="14" y="269"/>
                  </a:lnTo>
                  <a:lnTo>
                    <a:pt x="7" y="283"/>
                  </a:lnTo>
                  <a:lnTo>
                    <a:pt x="0" y="297"/>
                  </a:lnTo>
                  <a:lnTo>
                    <a:pt x="7" y="264"/>
                  </a:lnTo>
                  <a:lnTo>
                    <a:pt x="12" y="229"/>
                  </a:lnTo>
                  <a:lnTo>
                    <a:pt x="18" y="194"/>
                  </a:lnTo>
                  <a:lnTo>
                    <a:pt x="24" y="160"/>
                  </a:lnTo>
                  <a:lnTo>
                    <a:pt x="30" y="125"/>
                  </a:lnTo>
                  <a:lnTo>
                    <a:pt x="35" y="90"/>
                  </a:lnTo>
                  <a:lnTo>
                    <a:pt x="41" y="54"/>
                  </a:lnTo>
                  <a:lnTo>
                    <a:pt x="47" y="19"/>
                  </a:lnTo>
                  <a:lnTo>
                    <a:pt x="53" y="0"/>
                  </a:lnTo>
                  <a:lnTo>
                    <a:pt x="52" y="46"/>
                  </a:lnTo>
                  <a:lnTo>
                    <a:pt x="50" y="91"/>
                  </a:lnTo>
                  <a:lnTo>
                    <a:pt x="48" y="136"/>
                  </a:lnTo>
                  <a:lnTo>
                    <a:pt x="44" y="17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26" name="Freeform 1315"/>
            <p:cNvSpPr>
              <a:spLocks/>
            </p:cNvSpPr>
            <p:nvPr/>
          </p:nvSpPr>
          <p:spPr bwMode="auto">
            <a:xfrm>
              <a:off x="1888" y="1466"/>
              <a:ext cx="6" cy="8"/>
            </a:xfrm>
            <a:custGeom>
              <a:avLst/>
              <a:gdLst>
                <a:gd name="T0" fmla="*/ 0 w 21"/>
                <a:gd name="T1" fmla="*/ 0 h 25"/>
                <a:gd name="T2" fmla="*/ 0 w 21"/>
                <a:gd name="T3" fmla="*/ 0 h 25"/>
                <a:gd name="T4" fmla="*/ 0 w 21"/>
                <a:gd name="T5" fmla="*/ 0 h 25"/>
                <a:gd name="T6" fmla="*/ 0 w 21"/>
                <a:gd name="T7" fmla="*/ 0 h 25"/>
                <a:gd name="T8" fmla="*/ 0 w 21"/>
                <a:gd name="T9" fmla="*/ 0 h 25"/>
                <a:gd name="T10" fmla="*/ 0 w 21"/>
                <a:gd name="T11" fmla="*/ 0 h 25"/>
                <a:gd name="T12" fmla="*/ 0 w 21"/>
                <a:gd name="T13" fmla="*/ 0 h 25"/>
                <a:gd name="T14" fmla="*/ 0 w 21"/>
                <a:gd name="T15" fmla="*/ 0 h 25"/>
                <a:gd name="T16" fmla="*/ 0 w 21"/>
                <a:gd name="T17" fmla="*/ 0 h 25"/>
                <a:gd name="T18" fmla="*/ 0 w 21"/>
                <a:gd name="T19" fmla="*/ 0 h 25"/>
                <a:gd name="T20" fmla="*/ 0 w 21"/>
                <a:gd name="T21" fmla="*/ 0 h 25"/>
                <a:gd name="T22" fmla="*/ 0 w 21"/>
                <a:gd name="T23" fmla="*/ 0 h 25"/>
                <a:gd name="T24" fmla="*/ 0 w 21"/>
                <a:gd name="T25" fmla="*/ 0 h 25"/>
                <a:gd name="T26" fmla="*/ 0 w 21"/>
                <a:gd name="T27" fmla="*/ 0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25">
                  <a:moveTo>
                    <a:pt x="21" y="12"/>
                  </a:moveTo>
                  <a:lnTo>
                    <a:pt x="21" y="16"/>
                  </a:lnTo>
                  <a:lnTo>
                    <a:pt x="20" y="20"/>
                  </a:lnTo>
                  <a:lnTo>
                    <a:pt x="17" y="23"/>
                  </a:lnTo>
                  <a:lnTo>
                    <a:pt x="13" y="25"/>
                  </a:lnTo>
                  <a:lnTo>
                    <a:pt x="9" y="25"/>
                  </a:lnTo>
                  <a:lnTo>
                    <a:pt x="5" y="23"/>
                  </a:lnTo>
                  <a:lnTo>
                    <a:pt x="3" y="20"/>
                  </a:lnTo>
                  <a:lnTo>
                    <a:pt x="0" y="16"/>
                  </a:lnTo>
                  <a:lnTo>
                    <a:pt x="0" y="0"/>
                  </a:lnTo>
                  <a:lnTo>
                    <a:pt x="6" y="1"/>
                  </a:lnTo>
                  <a:lnTo>
                    <a:pt x="12" y="4"/>
                  </a:lnTo>
                  <a:lnTo>
                    <a:pt x="17" y="7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27" name="Freeform 1316"/>
            <p:cNvSpPr>
              <a:spLocks/>
            </p:cNvSpPr>
            <p:nvPr/>
          </p:nvSpPr>
          <p:spPr bwMode="auto">
            <a:xfrm>
              <a:off x="1629" y="1467"/>
              <a:ext cx="7" cy="13"/>
            </a:xfrm>
            <a:custGeom>
              <a:avLst/>
              <a:gdLst>
                <a:gd name="T0" fmla="*/ 0 w 24"/>
                <a:gd name="T1" fmla="*/ 0 h 42"/>
                <a:gd name="T2" fmla="*/ 0 w 24"/>
                <a:gd name="T3" fmla="*/ 0 h 42"/>
                <a:gd name="T4" fmla="*/ 0 w 24"/>
                <a:gd name="T5" fmla="*/ 0 h 42"/>
                <a:gd name="T6" fmla="*/ 0 w 24"/>
                <a:gd name="T7" fmla="*/ 0 h 42"/>
                <a:gd name="T8" fmla="*/ 0 w 24"/>
                <a:gd name="T9" fmla="*/ 0 h 42"/>
                <a:gd name="T10" fmla="*/ 0 w 24"/>
                <a:gd name="T11" fmla="*/ 0 h 42"/>
                <a:gd name="T12" fmla="*/ 0 w 24"/>
                <a:gd name="T13" fmla="*/ 0 h 42"/>
                <a:gd name="T14" fmla="*/ 0 w 24"/>
                <a:gd name="T15" fmla="*/ 0 h 42"/>
                <a:gd name="T16" fmla="*/ 0 w 24"/>
                <a:gd name="T17" fmla="*/ 0 h 42"/>
                <a:gd name="T18" fmla="*/ 0 w 24"/>
                <a:gd name="T19" fmla="*/ 0 h 42"/>
                <a:gd name="T20" fmla="*/ 0 w 24"/>
                <a:gd name="T21" fmla="*/ 0 h 42"/>
                <a:gd name="T22" fmla="*/ 0 w 24"/>
                <a:gd name="T23" fmla="*/ 0 h 42"/>
                <a:gd name="T24" fmla="*/ 0 w 24"/>
                <a:gd name="T25" fmla="*/ 0 h 42"/>
                <a:gd name="T26" fmla="*/ 0 w 24"/>
                <a:gd name="T27" fmla="*/ 0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42">
                  <a:moveTo>
                    <a:pt x="24" y="14"/>
                  </a:moveTo>
                  <a:lnTo>
                    <a:pt x="20" y="42"/>
                  </a:lnTo>
                  <a:lnTo>
                    <a:pt x="15" y="41"/>
                  </a:lnTo>
                  <a:lnTo>
                    <a:pt x="9" y="38"/>
                  </a:lnTo>
                  <a:lnTo>
                    <a:pt x="4" y="35"/>
                  </a:lnTo>
                  <a:lnTo>
                    <a:pt x="1" y="29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2" y="7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6" y="5"/>
                  </a:lnTo>
                  <a:lnTo>
                    <a:pt x="20" y="10"/>
                  </a:lnTo>
                  <a:lnTo>
                    <a:pt x="24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28" name="Freeform 1317"/>
            <p:cNvSpPr>
              <a:spLocks/>
            </p:cNvSpPr>
            <p:nvPr/>
          </p:nvSpPr>
          <p:spPr bwMode="auto">
            <a:xfrm>
              <a:off x="1832" y="1467"/>
              <a:ext cx="11" cy="9"/>
            </a:xfrm>
            <a:custGeom>
              <a:avLst/>
              <a:gdLst>
                <a:gd name="T0" fmla="*/ 0 w 41"/>
                <a:gd name="T1" fmla="*/ 0 h 26"/>
                <a:gd name="T2" fmla="*/ 0 w 41"/>
                <a:gd name="T3" fmla="*/ 0 h 26"/>
                <a:gd name="T4" fmla="*/ 0 w 41"/>
                <a:gd name="T5" fmla="*/ 0 h 26"/>
                <a:gd name="T6" fmla="*/ 0 w 41"/>
                <a:gd name="T7" fmla="*/ 0 h 26"/>
                <a:gd name="T8" fmla="*/ 0 w 41"/>
                <a:gd name="T9" fmla="*/ 0 h 26"/>
                <a:gd name="T10" fmla="*/ 0 w 41"/>
                <a:gd name="T11" fmla="*/ 0 h 26"/>
                <a:gd name="T12" fmla="*/ 0 w 41"/>
                <a:gd name="T13" fmla="*/ 0 h 26"/>
                <a:gd name="T14" fmla="*/ 0 w 41"/>
                <a:gd name="T15" fmla="*/ 0 h 26"/>
                <a:gd name="T16" fmla="*/ 0 w 41"/>
                <a:gd name="T17" fmla="*/ 0 h 26"/>
                <a:gd name="T18" fmla="*/ 0 w 41"/>
                <a:gd name="T19" fmla="*/ 0 h 26"/>
                <a:gd name="T20" fmla="*/ 0 w 41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1" h="26">
                  <a:moveTo>
                    <a:pt x="40" y="21"/>
                  </a:moveTo>
                  <a:lnTo>
                    <a:pt x="35" y="25"/>
                  </a:lnTo>
                  <a:lnTo>
                    <a:pt x="31" y="26"/>
                  </a:lnTo>
                  <a:lnTo>
                    <a:pt x="25" y="25"/>
                  </a:lnTo>
                  <a:lnTo>
                    <a:pt x="19" y="23"/>
                  </a:lnTo>
                  <a:lnTo>
                    <a:pt x="0" y="8"/>
                  </a:lnTo>
                  <a:lnTo>
                    <a:pt x="37" y="0"/>
                  </a:lnTo>
                  <a:lnTo>
                    <a:pt x="39" y="4"/>
                  </a:lnTo>
                  <a:lnTo>
                    <a:pt x="41" y="10"/>
                  </a:lnTo>
                  <a:lnTo>
                    <a:pt x="41" y="16"/>
                  </a:lnTo>
                  <a:lnTo>
                    <a:pt x="40" y="2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29" name="Freeform 1318"/>
            <p:cNvSpPr>
              <a:spLocks/>
            </p:cNvSpPr>
            <p:nvPr/>
          </p:nvSpPr>
          <p:spPr bwMode="auto">
            <a:xfrm>
              <a:off x="1904" y="1468"/>
              <a:ext cx="4" cy="4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0 w 15"/>
                <a:gd name="T5" fmla="*/ 0 h 11"/>
                <a:gd name="T6" fmla="*/ 0 w 15"/>
                <a:gd name="T7" fmla="*/ 0 h 11"/>
                <a:gd name="T8" fmla="*/ 0 w 15"/>
                <a:gd name="T9" fmla="*/ 0 h 11"/>
                <a:gd name="T10" fmla="*/ 0 w 15"/>
                <a:gd name="T11" fmla="*/ 0 h 11"/>
                <a:gd name="T12" fmla="*/ 0 w 15"/>
                <a:gd name="T13" fmla="*/ 0 h 11"/>
                <a:gd name="T14" fmla="*/ 0 w 15"/>
                <a:gd name="T15" fmla="*/ 0 h 11"/>
                <a:gd name="T16" fmla="*/ 0 w 15"/>
                <a:gd name="T17" fmla="*/ 0 h 11"/>
                <a:gd name="T18" fmla="*/ 0 w 15"/>
                <a:gd name="T19" fmla="*/ 0 h 11"/>
                <a:gd name="T20" fmla="*/ 0 w 15"/>
                <a:gd name="T21" fmla="*/ 0 h 11"/>
                <a:gd name="T22" fmla="*/ 0 w 15"/>
                <a:gd name="T23" fmla="*/ 0 h 11"/>
                <a:gd name="T24" fmla="*/ 0 w 15"/>
                <a:gd name="T25" fmla="*/ 0 h 11"/>
                <a:gd name="T26" fmla="*/ 0 w 15"/>
                <a:gd name="T27" fmla="*/ 0 h 11"/>
                <a:gd name="T28" fmla="*/ 0 w 15"/>
                <a:gd name="T29" fmla="*/ 0 h 11"/>
                <a:gd name="T30" fmla="*/ 0 w 15"/>
                <a:gd name="T31" fmla="*/ 0 h 11"/>
                <a:gd name="T32" fmla="*/ 0 w 15"/>
                <a:gd name="T33" fmla="*/ 0 h 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5" h="11">
                  <a:moveTo>
                    <a:pt x="15" y="4"/>
                  </a:moveTo>
                  <a:lnTo>
                    <a:pt x="14" y="8"/>
                  </a:lnTo>
                  <a:lnTo>
                    <a:pt x="13" y="9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1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30" name="Freeform 1319"/>
            <p:cNvSpPr>
              <a:spLocks/>
            </p:cNvSpPr>
            <p:nvPr/>
          </p:nvSpPr>
          <p:spPr bwMode="auto">
            <a:xfrm>
              <a:off x="1648" y="1472"/>
              <a:ext cx="4" cy="7"/>
            </a:xfrm>
            <a:custGeom>
              <a:avLst/>
              <a:gdLst>
                <a:gd name="T0" fmla="*/ 0 w 18"/>
                <a:gd name="T1" fmla="*/ 0 h 23"/>
                <a:gd name="T2" fmla="*/ 0 w 18"/>
                <a:gd name="T3" fmla="*/ 0 h 23"/>
                <a:gd name="T4" fmla="*/ 0 w 18"/>
                <a:gd name="T5" fmla="*/ 0 h 23"/>
                <a:gd name="T6" fmla="*/ 0 w 18"/>
                <a:gd name="T7" fmla="*/ 0 h 23"/>
                <a:gd name="T8" fmla="*/ 0 w 18"/>
                <a:gd name="T9" fmla="*/ 0 h 23"/>
                <a:gd name="T10" fmla="*/ 0 w 18"/>
                <a:gd name="T11" fmla="*/ 0 h 23"/>
                <a:gd name="T12" fmla="*/ 0 w 18"/>
                <a:gd name="T13" fmla="*/ 0 h 23"/>
                <a:gd name="T14" fmla="*/ 0 w 18"/>
                <a:gd name="T15" fmla="*/ 0 h 23"/>
                <a:gd name="T16" fmla="*/ 0 w 18"/>
                <a:gd name="T17" fmla="*/ 0 h 23"/>
                <a:gd name="T18" fmla="*/ 0 w 18"/>
                <a:gd name="T19" fmla="*/ 0 h 23"/>
                <a:gd name="T20" fmla="*/ 0 w 18"/>
                <a:gd name="T21" fmla="*/ 0 h 23"/>
                <a:gd name="T22" fmla="*/ 0 w 18"/>
                <a:gd name="T23" fmla="*/ 0 h 23"/>
                <a:gd name="T24" fmla="*/ 0 w 18"/>
                <a:gd name="T25" fmla="*/ 0 h 23"/>
                <a:gd name="T26" fmla="*/ 0 w 18"/>
                <a:gd name="T27" fmla="*/ 0 h 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3">
                  <a:moveTo>
                    <a:pt x="18" y="11"/>
                  </a:moveTo>
                  <a:lnTo>
                    <a:pt x="17" y="15"/>
                  </a:lnTo>
                  <a:lnTo>
                    <a:pt x="16" y="19"/>
                  </a:lnTo>
                  <a:lnTo>
                    <a:pt x="14" y="21"/>
                  </a:lnTo>
                  <a:lnTo>
                    <a:pt x="10" y="23"/>
                  </a:lnTo>
                  <a:lnTo>
                    <a:pt x="7" y="22"/>
                  </a:lnTo>
                  <a:lnTo>
                    <a:pt x="3" y="20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6" y="0"/>
                  </a:lnTo>
                  <a:lnTo>
                    <a:pt x="9" y="3"/>
                  </a:lnTo>
                  <a:lnTo>
                    <a:pt x="14" y="4"/>
                  </a:lnTo>
                  <a:lnTo>
                    <a:pt x="16" y="7"/>
                  </a:lnTo>
                  <a:lnTo>
                    <a:pt x="18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31" name="Freeform 1320"/>
            <p:cNvSpPr>
              <a:spLocks/>
            </p:cNvSpPr>
            <p:nvPr/>
          </p:nvSpPr>
          <p:spPr bwMode="auto">
            <a:xfrm>
              <a:off x="1791" y="1472"/>
              <a:ext cx="5" cy="6"/>
            </a:xfrm>
            <a:custGeom>
              <a:avLst/>
              <a:gdLst>
                <a:gd name="T0" fmla="*/ 0 w 20"/>
                <a:gd name="T1" fmla="*/ 0 h 20"/>
                <a:gd name="T2" fmla="*/ 0 w 20"/>
                <a:gd name="T3" fmla="*/ 0 h 20"/>
                <a:gd name="T4" fmla="*/ 0 w 20"/>
                <a:gd name="T5" fmla="*/ 0 h 20"/>
                <a:gd name="T6" fmla="*/ 0 w 20"/>
                <a:gd name="T7" fmla="*/ 0 h 20"/>
                <a:gd name="T8" fmla="*/ 0 w 20"/>
                <a:gd name="T9" fmla="*/ 0 h 20"/>
                <a:gd name="T10" fmla="*/ 0 w 20"/>
                <a:gd name="T11" fmla="*/ 0 h 20"/>
                <a:gd name="T12" fmla="*/ 0 w 20"/>
                <a:gd name="T13" fmla="*/ 0 h 20"/>
                <a:gd name="T14" fmla="*/ 0 w 20"/>
                <a:gd name="T15" fmla="*/ 0 h 20"/>
                <a:gd name="T16" fmla="*/ 0 w 20"/>
                <a:gd name="T17" fmla="*/ 0 h 20"/>
                <a:gd name="T18" fmla="*/ 0 w 20"/>
                <a:gd name="T19" fmla="*/ 0 h 20"/>
                <a:gd name="T20" fmla="*/ 0 w 20"/>
                <a:gd name="T21" fmla="*/ 0 h 20"/>
                <a:gd name="T22" fmla="*/ 0 w 20"/>
                <a:gd name="T23" fmla="*/ 0 h 20"/>
                <a:gd name="T24" fmla="*/ 0 w 20"/>
                <a:gd name="T25" fmla="*/ 0 h 20"/>
                <a:gd name="T26" fmla="*/ 0 w 20"/>
                <a:gd name="T27" fmla="*/ 0 h 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" h="20">
                  <a:moveTo>
                    <a:pt x="20" y="14"/>
                  </a:moveTo>
                  <a:lnTo>
                    <a:pt x="17" y="18"/>
                  </a:lnTo>
                  <a:lnTo>
                    <a:pt x="15" y="19"/>
                  </a:lnTo>
                  <a:lnTo>
                    <a:pt x="12" y="20"/>
                  </a:lnTo>
                  <a:lnTo>
                    <a:pt x="7" y="20"/>
                  </a:lnTo>
                  <a:lnTo>
                    <a:pt x="3" y="19"/>
                  </a:lnTo>
                  <a:lnTo>
                    <a:pt x="1" y="17"/>
                  </a:lnTo>
                  <a:lnTo>
                    <a:pt x="0" y="13"/>
                  </a:lnTo>
                  <a:lnTo>
                    <a:pt x="1" y="8"/>
                  </a:lnTo>
                  <a:lnTo>
                    <a:pt x="9" y="0"/>
                  </a:lnTo>
                  <a:lnTo>
                    <a:pt x="14" y="3"/>
                  </a:lnTo>
                  <a:lnTo>
                    <a:pt x="17" y="6"/>
                  </a:lnTo>
                  <a:lnTo>
                    <a:pt x="20" y="10"/>
                  </a:lnTo>
                  <a:lnTo>
                    <a:pt x="20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32" name="Freeform 1321"/>
            <p:cNvSpPr>
              <a:spLocks/>
            </p:cNvSpPr>
            <p:nvPr/>
          </p:nvSpPr>
          <p:spPr bwMode="auto">
            <a:xfrm>
              <a:off x="1733" y="1477"/>
              <a:ext cx="7" cy="8"/>
            </a:xfrm>
            <a:custGeom>
              <a:avLst/>
              <a:gdLst>
                <a:gd name="T0" fmla="*/ 0 w 28"/>
                <a:gd name="T1" fmla="*/ 0 h 25"/>
                <a:gd name="T2" fmla="*/ 0 w 28"/>
                <a:gd name="T3" fmla="*/ 0 h 25"/>
                <a:gd name="T4" fmla="*/ 0 w 28"/>
                <a:gd name="T5" fmla="*/ 0 h 25"/>
                <a:gd name="T6" fmla="*/ 0 w 28"/>
                <a:gd name="T7" fmla="*/ 0 h 25"/>
                <a:gd name="T8" fmla="*/ 0 w 28"/>
                <a:gd name="T9" fmla="*/ 0 h 25"/>
                <a:gd name="T10" fmla="*/ 0 w 28"/>
                <a:gd name="T11" fmla="*/ 0 h 25"/>
                <a:gd name="T12" fmla="*/ 0 w 28"/>
                <a:gd name="T13" fmla="*/ 0 h 25"/>
                <a:gd name="T14" fmla="*/ 0 w 28"/>
                <a:gd name="T15" fmla="*/ 0 h 25"/>
                <a:gd name="T16" fmla="*/ 0 w 28"/>
                <a:gd name="T17" fmla="*/ 0 h 25"/>
                <a:gd name="T18" fmla="*/ 0 w 28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" h="25">
                  <a:moveTo>
                    <a:pt x="28" y="15"/>
                  </a:moveTo>
                  <a:lnTo>
                    <a:pt x="23" y="20"/>
                  </a:lnTo>
                  <a:lnTo>
                    <a:pt x="16" y="21"/>
                  </a:lnTo>
                  <a:lnTo>
                    <a:pt x="8" y="22"/>
                  </a:lnTo>
                  <a:lnTo>
                    <a:pt x="0" y="25"/>
                  </a:lnTo>
                  <a:lnTo>
                    <a:pt x="1" y="0"/>
                  </a:lnTo>
                  <a:lnTo>
                    <a:pt x="9" y="2"/>
                  </a:lnTo>
                  <a:lnTo>
                    <a:pt x="16" y="4"/>
                  </a:lnTo>
                  <a:lnTo>
                    <a:pt x="23" y="10"/>
                  </a:lnTo>
                  <a:lnTo>
                    <a:pt x="28" y="1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33" name="Freeform 1322"/>
            <p:cNvSpPr>
              <a:spLocks/>
            </p:cNvSpPr>
            <p:nvPr/>
          </p:nvSpPr>
          <p:spPr bwMode="auto">
            <a:xfrm>
              <a:off x="1598" y="1478"/>
              <a:ext cx="6" cy="14"/>
            </a:xfrm>
            <a:custGeom>
              <a:avLst/>
              <a:gdLst>
                <a:gd name="T0" fmla="*/ 0 w 22"/>
                <a:gd name="T1" fmla="*/ 0 h 41"/>
                <a:gd name="T2" fmla="*/ 0 w 22"/>
                <a:gd name="T3" fmla="*/ 0 h 41"/>
                <a:gd name="T4" fmla="*/ 0 w 22"/>
                <a:gd name="T5" fmla="*/ 0 h 41"/>
                <a:gd name="T6" fmla="*/ 0 w 22"/>
                <a:gd name="T7" fmla="*/ 0 h 41"/>
                <a:gd name="T8" fmla="*/ 0 w 22"/>
                <a:gd name="T9" fmla="*/ 0 h 41"/>
                <a:gd name="T10" fmla="*/ 0 w 22"/>
                <a:gd name="T11" fmla="*/ 0 h 41"/>
                <a:gd name="T12" fmla="*/ 0 w 22"/>
                <a:gd name="T13" fmla="*/ 0 h 41"/>
                <a:gd name="T14" fmla="*/ 0 w 22"/>
                <a:gd name="T15" fmla="*/ 0 h 41"/>
                <a:gd name="T16" fmla="*/ 0 w 22"/>
                <a:gd name="T17" fmla="*/ 0 h 41"/>
                <a:gd name="T18" fmla="*/ 0 w 22"/>
                <a:gd name="T19" fmla="*/ 0 h 41"/>
                <a:gd name="T20" fmla="*/ 0 w 22"/>
                <a:gd name="T21" fmla="*/ 0 h 41"/>
                <a:gd name="T22" fmla="*/ 0 w 22"/>
                <a:gd name="T23" fmla="*/ 0 h 41"/>
                <a:gd name="T24" fmla="*/ 0 w 22"/>
                <a:gd name="T25" fmla="*/ 0 h 41"/>
                <a:gd name="T26" fmla="*/ 0 w 22"/>
                <a:gd name="T27" fmla="*/ 0 h 4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41">
                  <a:moveTo>
                    <a:pt x="22" y="1"/>
                  </a:moveTo>
                  <a:lnTo>
                    <a:pt x="20" y="12"/>
                  </a:lnTo>
                  <a:lnTo>
                    <a:pt x="22" y="23"/>
                  </a:lnTo>
                  <a:lnTo>
                    <a:pt x="19" y="33"/>
                  </a:lnTo>
                  <a:lnTo>
                    <a:pt x="13" y="41"/>
                  </a:lnTo>
                  <a:lnTo>
                    <a:pt x="9" y="41"/>
                  </a:lnTo>
                  <a:lnTo>
                    <a:pt x="7" y="38"/>
                  </a:lnTo>
                  <a:lnTo>
                    <a:pt x="4" y="34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1" y="7"/>
                  </a:lnTo>
                  <a:lnTo>
                    <a:pt x="3" y="0"/>
                  </a:lnTo>
                  <a:lnTo>
                    <a:pt x="22" y="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34" name="Freeform 1323"/>
            <p:cNvSpPr>
              <a:spLocks/>
            </p:cNvSpPr>
            <p:nvPr/>
          </p:nvSpPr>
          <p:spPr bwMode="auto">
            <a:xfrm>
              <a:off x="1808" y="1480"/>
              <a:ext cx="9" cy="10"/>
            </a:xfrm>
            <a:custGeom>
              <a:avLst/>
              <a:gdLst>
                <a:gd name="T0" fmla="*/ 0 w 34"/>
                <a:gd name="T1" fmla="*/ 0 h 26"/>
                <a:gd name="T2" fmla="*/ 0 w 34"/>
                <a:gd name="T3" fmla="*/ 0 h 26"/>
                <a:gd name="T4" fmla="*/ 0 w 34"/>
                <a:gd name="T5" fmla="*/ 0 h 26"/>
                <a:gd name="T6" fmla="*/ 0 w 34"/>
                <a:gd name="T7" fmla="*/ 0 h 26"/>
                <a:gd name="T8" fmla="*/ 0 w 34"/>
                <a:gd name="T9" fmla="*/ 0 h 26"/>
                <a:gd name="T10" fmla="*/ 0 w 34"/>
                <a:gd name="T11" fmla="*/ 0 h 26"/>
                <a:gd name="T12" fmla="*/ 0 w 34"/>
                <a:gd name="T13" fmla="*/ 0 h 26"/>
                <a:gd name="T14" fmla="*/ 0 w 34"/>
                <a:gd name="T15" fmla="*/ 0 h 26"/>
                <a:gd name="T16" fmla="*/ 0 w 34"/>
                <a:gd name="T17" fmla="*/ 0 h 26"/>
                <a:gd name="T18" fmla="*/ 0 w 34"/>
                <a:gd name="T19" fmla="*/ 0 h 26"/>
                <a:gd name="T20" fmla="*/ 0 w 34"/>
                <a:gd name="T21" fmla="*/ 0 h 26"/>
                <a:gd name="T22" fmla="*/ 0 w 34"/>
                <a:gd name="T23" fmla="*/ 0 h 26"/>
                <a:gd name="T24" fmla="*/ 0 w 34"/>
                <a:gd name="T25" fmla="*/ 0 h 26"/>
                <a:gd name="T26" fmla="*/ 0 w 34"/>
                <a:gd name="T27" fmla="*/ 0 h 26"/>
                <a:gd name="T28" fmla="*/ 0 w 34"/>
                <a:gd name="T29" fmla="*/ 0 h 26"/>
                <a:gd name="T30" fmla="*/ 0 w 34"/>
                <a:gd name="T31" fmla="*/ 0 h 26"/>
                <a:gd name="T32" fmla="*/ 0 w 34"/>
                <a:gd name="T33" fmla="*/ 0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" h="26">
                  <a:moveTo>
                    <a:pt x="34" y="4"/>
                  </a:moveTo>
                  <a:lnTo>
                    <a:pt x="33" y="10"/>
                  </a:lnTo>
                  <a:lnTo>
                    <a:pt x="30" y="16"/>
                  </a:lnTo>
                  <a:lnTo>
                    <a:pt x="25" y="21"/>
                  </a:lnTo>
                  <a:lnTo>
                    <a:pt x="19" y="25"/>
                  </a:lnTo>
                  <a:lnTo>
                    <a:pt x="13" y="25"/>
                  </a:lnTo>
                  <a:lnTo>
                    <a:pt x="9" y="26"/>
                  </a:lnTo>
                  <a:lnTo>
                    <a:pt x="4" y="25"/>
                  </a:lnTo>
                  <a:lnTo>
                    <a:pt x="0" y="23"/>
                  </a:lnTo>
                  <a:lnTo>
                    <a:pt x="3" y="15"/>
                  </a:lnTo>
                  <a:lnTo>
                    <a:pt x="10" y="8"/>
                  </a:lnTo>
                  <a:lnTo>
                    <a:pt x="18" y="3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3" y="2"/>
                  </a:lnTo>
                  <a:lnTo>
                    <a:pt x="34" y="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35" name="Freeform 1324"/>
            <p:cNvSpPr>
              <a:spLocks/>
            </p:cNvSpPr>
            <p:nvPr/>
          </p:nvSpPr>
          <p:spPr bwMode="auto">
            <a:xfrm>
              <a:off x="1615" y="1485"/>
              <a:ext cx="13" cy="9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0 h 26"/>
                <a:gd name="T6" fmla="*/ 0 w 50"/>
                <a:gd name="T7" fmla="*/ 0 h 26"/>
                <a:gd name="T8" fmla="*/ 0 w 50"/>
                <a:gd name="T9" fmla="*/ 0 h 26"/>
                <a:gd name="T10" fmla="*/ 0 w 50"/>
                <a:gd name="T11" fmla="*/ 0 h 26"/>
                <a:gd name="T12" fmla="*/ 0 w 50"/>
                <a:gd name="T13" fmla="*/ 0 h 26"/>
                <a:gd name="T14" fmla="*/ 0 w 50"/>
                <a:gd name="T15" fmla="*/ 0 h 26"/>
                <a:gd name="T16" fmla="*/ 0 w 50"/>
                <a:gd name="T17" fmla="*/ 0 h 26"/>
                <a:gd name="T18" fmla="*/ 0 w 50"/>
                <a:gd name="T19" fmla="*/ 0 h 26"/>
                <a:gd name="T20" fmla="*/ 0 w 50"/>
                <a:gd name="T21" fmla="*/ 0 h 26"/>
                <a:gd name="T22" fmla="*/ 0 w 50"/>
                <a:gd name="T23" fmla="*/ 0 h 26"/>
                <a:gd name="T24" fmla="*/ 0 w 50"/>
                <a:gd name="T25" fmla="*/ 0 h 26"/>
                <a:gd name="T26" fmla="*/ 0 w 50"/>
                <a:gd name="T27" fmla="*/ 0 h 26"/>
                <a:gd name="T28" fmla="*/ 0 w 50"/>
                <a:gd name="T29" fmla="*/ 0 h 26"/>
                <a:gd name="T30" fmla="*/ 0 w 50"/>
                <a:gd name="T31" fmla="*/ 0 h 26"/>
                <a:gd name="T32" fmla="*/ 0 w 50"/>
                <a:gd name="T33" fmla="*/ 0 h 26"/>
                <a:gd name="T34" fmla="*/ 0 w 50"/>
                <a:gd name="T35" fmla="*/ 0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26">
                  <a:moveTo>
                    <a:pt x="50" y="7"/>
                  </a:moveTo>
                  <a:lnTo>
                    <a:pt x="48" y="12"/>
                  </a:lnTo>
                  <a:lnTo>
                    <a:pt x="44" y="17"/>
                  </a:lnTo>
                  <a:lnTo>
                    <a:pt x="40" y="22"/>
                  </a:lnTo>
                  <a:lnTo>
                    <a:pt x="34" y="24"/>
                  </a:lnTo>
                  <a:lnTo>
                    <a:pt x="27" y="25"/>
                  </a:lnTo>
                  <a:lnTo>
                    <a:pt x="21" y="26"/>
                  </a:lnTo>
                  <a:lnTo>
                    <a:pt x="14" y="25"/>
                  </a:lnTo>
                  <a:lnTo>
                    <a:pt x="8" y="23"/>
                  </a:lnTo>
                  <a:lnTo>
                    <a:pt x="0" y="11"/>
                  </a:lnTo>
                  <a:lnTo>
                    <a:pt x="8" y="7"/>
                  </a:lnTo>
                  <a:lnTo>
                    <a:pt x="15" y="3"/>
                  </a:lnTo>
                  <a:lnTo>
                    <a:pt x="23" y="0"/>
                  </a:lnTo>
                  <a:lnTo>
                    <a:pt x="33" y="0"/>
                  </a:lnTo>
                  <a:lnTo>
                    <a:pt x="36" y="3"/>
                  </a:lnTo>
                  <a:lnTo>
                    <a:pt x="41" y="5"/>
                  </a:lnTo>
                  <a:lnTo>
                    <a:pt x="45" y="7"/>
                  </a:lnTo>
                  <a:lnTo>
                    <a:pt x="50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36" name="Freeform 1325"/>
            <p:cNvSpPr>
              <a:spLocks/>
            </p:cNvSpPr>
            <p:nvPr/>
          </p:nvSpPr>
          <p:spPr bwMode="auto">
            <a:xfrm>
              <a:off x="1824" y="1492"/>
              <a:ext cx="11" cy="19"/>
            </a:xfrm>
            <a:custGeom>
              <a:avLst/>
              <a:gdLst>
                <a:gd name="T0" fmla="*/ 0 w 40"/>
                <a:gd name="T1" fmla="*/ 0 h 59"/>
                <a:gd name="T2" fmla="*/ 0 w 40"/>
                <a:gd name="T3" fmla="*/ 0 h 59"/>
                <a:gd name="T4" fmla="*/ 0 w 40"/>
                <a:gd name="T5" fmla="*/ 0 h 59"/>
                <a:gd name="T6" fmla="*/ 0 w 40"/>
                <a:gd name="T7" fmla="*/ 0 h 59"/>
                <a:gd name="T8" fmla="*/ 0 w 40"/>
                <a:gd name="T9" fmla="*/ 0 h 59"/>
                <a:gd name="T10" fmla="*/ 0 w 40"/>
                <a:gd name="T11" fmla="*/ 0 h 59"/>
                <a:gd name="T12" fmla="*/ 0 w 40"/>
                <a:gd name="T13" fmla="*/ 0 h 59"/>
                <a:gd name="T14" fmla="*/ 0 w 40"/>
                <a:gd name="T15" fmla="*/ 0 h 59"/>
                <a:gd name="T16" fmla="*/ 0 w 40"/>
                <a:gd name="T17" fmla="*/ 0 h 59"/>
                <a:gd name="T18" fmla="*/ 0 w 40"/>
                <a:gd name="T19" fmla="*/ 0 h 59"/>
                <a:gd name="T20" fmla="*/ 0 w 40"/>
                <a:gd name="T21" fmla="*/ 0 h 59"/>
                <a:gd name="T22" fmla="*/ 0 w 40"/>
                <a:gd name="T23" fmla="*/ 0 h 59"/>
                <a:gd name="T24" fmla="*/ 0 w 40"/>
                <a:gd name="T25" fmla="*/ 0 h 59"/>
                <a:gd name="T26" fmla="*/ 0 w 40"/>
                <a:gd name="T27" fmla="*/ 0 h 59"/>
                <a:gd name="T28" fmla="*/ 0 w 40"/>
                <a:gd name="T29" fmla="*/ 0 h 59"/>
                <a:gd name="T30" fmla="*/ 0 w 40"/>
                <a:gd name="T31" fmla="*/ 0 h 59"/>
                <a:gd name="T32" fmla="*/ 0 w 40"/>
                <a:gd name="T33" fmla="*/ 0 h 59"/>
                <a:gd name="T34" fmla="*/ 0 w 40"/>
                <a:gd name="T35" fmla="*/ 0 h 59"/>
                <a:gd name="T36" fmla="*/ 0 w 40"/>
                <a:gd name="T37" fmla="*/ 0 h 59"/>
                <a:gd name="T38" fmla="*/ 0 w 40"/>
                <a:gd name="T39" fmla="*/ 0 h 59"/>
                <a:gd name="T40" fmla="*/ 0 w 40"/>
                <a:gd name="T41" fmla="*/ 0 h 5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0" h="59">
                  <a:moveTo>
                    <a:pt x="40" y="33"/>
                  </a:moveTo>
                  <a:lnTo>
                    <a:pt x="40" y="39"/>
                  </a:lnTo>
                  <a:lnTo>
                    <a:pt x="39" y="46"/>
                  </a:lnTo>
                  <a:lnTo>
                    <a:pt x="36" y="53"/>
                  </a:lnTo>
                  <a:lnTo>
                    <a:pt x="32" y="59"/>
                  </a:lnTo>
                  <a:lnTo>
                    <a:pt x="28" y="58"/>
                  </a:lnTo>
                  <a:lnTo>
                    <a:pt x="23" y="56"/>
                  </a:lnTo>
                  <a:lnTo>
                    <a:pt x="19" y="54"/>
                  </a:lnTo>
                  <a:lnTo>
                    <a:pt x="13" y="54"/>
                  </a:lnTo>
                  <a:lnTo>
                    <a:pt x="14" y="41"/>
                  </a:lnTo>
                  <a:lnTo>
                    <a:pt x="12" y="27"/>
                  </a:lnTo>
                  <a:lnTo>
                    <a:pt x="6" y="13"/>
                  </a:lnTo>
                  <a:lnTo>
                    <a:pt x="0" y="0"/>
                  </a:lnTo>
                  <a:lnTo>
                    <a:pt x="7" y="1"/>
                  </a:lnTo>
                  <a:lnTo>
                    <a:pt x="13" y="5"/>
                  </a:lnTo>
                  <a:lnTo>
                    <a:pt x="20" y="7"/>
                  </a:lnTo>
                  <a:lnTo>
                    <a:pt x="25" y="11"/>
                  </a:lnTo>
                  <a:lnTo>
                    <a:pt x="31" y="15"/>
                  </a:lnTo>
                  <a:lnTo>
                    <a:pt x="35" y="21"/>
                  </a:lnTo>
                  <a:lnTo>
                    <a:pt x="38" y="27"/>
                  </a:lnTo>
                  <a:lnTo>
                    <a:pt x="40" y="3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37" name="Freeform 1326"/>
            <p:cNvSpPr>
              <a:spLocks/>
            </p:cNvSpPr>
            <p:nvPr/>
          </p:nvSpPr>
          <p:spPr bwMode="auto">
            <a:xfrm>
              <a:off x="1689" y="1493"/>
              <a:ext cx="6" cy="17"/>
            </a:xfrm>
            <a:custGeom>
              <a:avLst/>
              <a:gdLst>
                <a:gd name="T0" fmla="*/ 0 w 25"/>
                <a:gd name="T1" fmla="*/ 0 h 52"/>
                <a:gd name="T2" fmla="*/ 0 w 25"/>
                <a:gd name="T3" fmla="*/ 0 h 52"/>
                <a:gd name="T4" fmla="*/ 0 w 25"/>
                <a:gd name="T5" fmla="*/ 0 h 52"/>
                <a:gd name="T6" fmla="*/ 0 w 25"/>
                <a:gd name="T7" fmla="*/ 0 h 52"/>
                <a:gd name="T8" fmla="*/ 0 w 25"/>
                <a:gd name="T9" fmla="*/ 0 h 52"/>
                <a:gd name="T10" fmla="*/ 0 w 25"/>
                <a:gd name="T11" fmla="*/ 0 h 52"/>
                <a:gd name="T12" fmla="*/ 0 w 25"/>
                <a:gd name="T13" fmla="*/ 0 h 52"/>
                <a:gd name="T14" fmla="*/ 0 w 25"/>
                <a:gd name="T15" fmla="*/ 0 h 52"/>
                <a:gd name="T16" fmla="*/ 0 w 25"/>
                <a:gd name="T17" fmla="*/ 0 h 52"/>
                <a:gd name="T18" fmla="*/ 0 w 25"/>
                <a:gd name="T19" fmla="*/ 0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" h="52">
                  <a:moveTo>
                    <a:pt x="25" y="28"/>
                  </a:moveTo>
                  <a:lnTo>
                    <a:pt x="15" y="52"/>
                  </a:lnTo>
                  <a:lnTo>
                    <a:pt x="5" y="43"/>
                  </a:lnTo>
                  <a:lnTo>
                    <a:pt x="1" y="29"/>
                  </a:lnTo>
                  <a:lnTo>
                    <a:pt x="0" y="15"/>
                  </a:lnTo>
                  <a:lnTo>
                    <a:pt x="1" y="0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0" y="19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38" name="Freeform 1327"/>
            <p:cNvSpPr>
              <a:spLocks/>
            </p:cNvSpPr>
            <p:nvPr/>
          </p:nvSpPr>
          <p:spPr bwMode="auto">
            <a:xfrm>
              <a:off x="1589" y="1495"/>
              <a:ext cx="7" cy="12"/>
            </a:xfrm>
            <a:custGeom>
              <a:avLst/>
              <a:gdLst>
                <a:gd name="T0" fmla="*/ 0 w 27"/>
                <a:gd name="T1" fmla="*/ 0 h 34"/>
                <a:gd name="T2" fmla="*/ 0 w 27"/>
                <a:gd name="T3" fmla="*/ 0 h 34"/>
                <a:gd name="T4" fmla="*/ 0 w 27"/>
                <a:gd name="T5" fmla="*/ 0 h 34"/>
                <a:gd name="T6" fmla="*/ 0 w 27"/>
                <a:gd name="T7" fmla="*/ 0 h 34"/>
                <a:gd name="T8" fmla="*/ 0 w 27"/>
                <a:gd name="T9" fmla="*/ 0 h 34"/>
                <a:gd name="T10" fmla="*/ 0 w 27"/>
                <a:gd name="T11" fmla="*/ 0 h 34"/>
                <a:gd name="T12" fmla="*/ 0 w 27"/>
                <a:gd name="T13" fmla="*/ 0 h 34"/>
                <a:gd name="T14" fmla="*/ 0 w 27"/>
                <a:gd name="T15" fmla="*/ 0 h 34"/>
                <a:gd name="T16" fmla="*/ 0 w 27"/>
                <a:gd name="T17" fmla="*/ 0 h 34"/>
                <a:gd name="T18" fmla="*/ 0 w 27"/>
                <a:gd name="T19" fmla="*/ 0 h 34"/>
                <a:gd name="T20" fmla="*/ 0 w 27"/>
                <a:gd name="T21" fmla="*/ 0 h 34"/>
                <a:gd name="T22" fmla="*/ 0 w 27"/>
                <a:gd name="T23" fmla="*/ 0 h 34"/>
                <a:gd name="T24" fmla="*/ 0 w 27"/>
                <a:gd name="T25" fmla="*/ 0 h 34"/>
                <a:gd name="T26" fmla="*/ 0 w 27"/>
                <a:gd name="T27" fmla="*/ 0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7" h="34">
                  <a:moveTo>
                    <a:pt x="27" y="7"/>
                  </a:moveTo>
                  <a:lnTo>
                    <a:pt x="24" y="15"/>
                  </a:lnTo>
                  <a:lnTo>
                    <a:pt x="21" y="23"/>
                  </a:lnTo>
                  <a:lnTo>
                    <a:pt x="16" y="30"/>
                  </a:lnTo>
                  <a:lnTo>
                    <a:pt x="8" y="34"/>
                  </a:lnTo>
                  <a:lnTo>
                    <a:pt x="5" y="34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1" y="18"/>
                  </a:lnTo>
                  <a:lnTo>
                    <a:pt x="4" y="12"/>
                  </a:lnTo>
                  <a:lnTo>
                    <a:pt x="6" y="5"/>
                  </a:lnTo>
                  <a:lnTo>
                    <a:pt x="8" y="0"/>
                  </a:lnTo>
                  <a:lnTo>
                    <a:pt x="27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39" name="Freeform 1328"/>
            <p:cNvSpPr>
              <a:spLocks/>
            </p:cNvSpPr>
            <p:nvPr/>
          </p:nvSpPr>
          <p:spPr bwMode="auto">
            <a:xfrm>
              <a:off x="1626" y="1495"/>
              <a:ext cx="7" cy="12"/>
            </a:xfrm>
            <a:custGeom>
              <a:avLst/>
              <a:gdLst>
                <a:gd name="T0" fmla="*/ 0 w 30"/>
                <a:gd name="T1" fmla="*/ 0 h 32"/>
                <a:gd name="T2" fmla="*/ 0 w 30"/>
                <a:gd name="T3" fmla="*/ 0 h 32"/>
                <a:gd name="T4" fmla="*/ 0 w 30"/>
                <a:gd name="T5" fmla="*/ 0 h 32"/>
                <a:gd name="T6" fmla="*/ 0 w 30"/>
                <a:gd name="T7" fmla="*/ 0 h 32"/>
                <a:gd name="T8" fmla="*/ 0 w 30"/>
                <a:gd name="T9" fmla="*/ 0 h 32"/>
                <a:gd name="T10" fmla="*/ 0 w 30"/>
                <a:gd name="T11" fmla="*/ 0 h 32"/>
                <a:gd name="T12" fmla="*/ 0 w 30"/>
                <a:gd name="T13" fmla="*/ 0 h 32"/>
                <a:gd name="T14" fmla="*/ 0 w 30"/>
                <a:gd name="T15" fmla="*/ 0 h 32"/>
                <a:gd name="T16" fmla="*/ 0 w 30"/>
                <a:gd name="T17" fmla="*/ 0 h 32"/>
                <a:gd name="T18" fmla="*/ 0 w 30"/>
                <a:gd name="T19" fmla="*/ 0 h 32"/>
                <a:gd name="T20" fmla="*/ 0 w 30"/>
                <a:gd name="T21" fmla="*/ 0 h 32"/>
                <a:gd name="T22" fmla="*/ 0 w 30"/>
                <a:gd name="T23" fmla="*/ 0 h 32"/>
                <a:gd name="T24" fmla="*/ 0 w 30"/>
                <a:gd name="T25" fmla="*/ 0 h 32"/>
                <a:gd name="T26" fmla="*/ 0 w 30"/>
                <a:gd name="T27" fmla="*/ 0 h 32"/>
                <a:gd name="T28" fmla="*/ 0 w 30"/>
                <a:gd name="T29" fmla="*/ 0 h 32"/>
                <a:gd name="T30" fmla="*/ 0 w 30"/>
                <a:gd name="T31" fmla="*/ 0 h 32"/>
                <a:gd name="T32" fmla="*/ 0 w 30"/>
                <a:gd name="T33" fmla="*/ 0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0" h="32">
                  <a:moveTo>
                    <a:pt x="29" y="16"/>
                  </a:moveTo>
                  <a:lnTo>
                    <a:pt x="30" y="21"/>
                  </a:lnTo>
                  <a:lnTo>
                    <a:pt x="28" y="25"/>
                  </a:lnTo>
                  <a:lnTo>
                    <a:pt x="24" y="29"/>
                  </a:lnTo>
                  <a:lnTo>
                    <a:pt x="19" y="31"/>
                  </a:lnTo>
                  <a:lnTo>
                    <a:pt x="14" y="32"/>
                  </a:lnTo>
                  <a:lnTo>
                    <a:pt x="8" y="31"/>
                  </a:lnTo>
                  <a:lnTo>
                    <a:pt x="3" y="28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1" y="10"/>
                  </a:lnTo>
                  <a:lnTo>
                    <a:pt x="2" y="6"/>
                  </a:lnTo>
                  <a:lnTo>
                    <a:pt x="4" y="0"/>
                  </a:lnTo>
                  <a:lnTo>
                    <a:pt x="11" y="2"/>
                  </a:lnTo>
                  <a:lnTo>
                    <a:pt x="18" y="6"/>
                  </a:lnTo>
                  <a:lnTo>
                    <a:pt x="24" y="9"/>
                  </a:lnTo>
                  <a:lnTo>
                    <a:pt x="29" y="16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40" name="Freeform 1329"/>
            <p:cNvSpPr>
              <a:spLocks/>
            </p:cNvSpPr>
            <p:nvPr/>
          </p:nvSpPr>
          <p:spPr bwMode="auto">
            <a:xfrm>
              <a:off x="1600" y="1502"/>
              <a:ext cx="6" cy="10"/>
            </a:xfrm>
            <a:custGeom>
              <a:avLst/>
              <a:gdLst>
                <a:gd name="T0" fmla="*/ 0 w 24"/>
                <a:gd name="T1" fmla="*/ 0 h 31"/>
                <a:gd name="T2" fmla="*/ 0 w 24"/>
                <a:gd name="T3" fmla="*/ 0 h 31"/>
                <a:gd name="T4" fmla="*/ 0 w 24"/>
                <a:gd name="T5" fmla="*/ 0 h 31"/>
                <a:gd name="T6" fmla="*/ 0 w 24"/>
                <a:gd name="T7" fmla="*/ 0 h 31"/>
                <a:gd name="T8" fmla="*/ 0 w 24"/>
                <a:gd name="T9" fmla="*/ 0 h 31"/>
                <a:gd name="T10" fmla="*/ 0 w 24"/>
                <a:gd name="T11" fmla="*/ 0 h 31"/>
                <a:gd name="T12" fmla="*/ 0 w 24"/>
                <a:gd name="T13" fmla="*/ 0 h 31"/>
                <a:gd name="T14" fmla="*/ 0 w 24"/>
                <a:gd name="T15" fmla="*/ 0 h 31"/>
                <a:gd name="T16" fmla="*/ 0 w 24"/>
                <a:gd name="T17" fmla="*/ 0 h 31"/>
                <a:gd name="T18" fmla="*/ 0 w 24"/>
                <a:gd name="T19" fmla="*/ 0 h 31"/>
                <a:gd name="T20" fmla="*/ 0 w 24"/>
                <a:gd name="T21" fmla="*/ 0 h 31"/>
                <a:gd name="T22" fmla="*/ 0 w 24"/>
                <a:gd name="T23" fmla="*/ 0 h 31"/>
                <a:gd name="T24" fmla="*/ 0 w 24"/>
                <a:gd name="T25" fmla="*/ 0 h 31"/>
                <a:gd name="T26" fmla="*/ 0 w 24"/>
                <a:gd name="T27" fmla="*/ 0 h 3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31">
                  <a:moveTo>
                    <a:pt x="23" y="14"/>
                  </a:moveTo>
                  <a:lnTo>
                    <a:pt x="24" y="19"/>
                  </a:lnTo>
                  <a:lnTo>
                    <a:pt x="24" y="23"/>
                  </a:lnTo>
                  <a:lnTo>
                    <a:pt x="24" y="28"/>
                  </a:lnTo>
                  <a:lnTo>
                    <a:pt x="22" y="31"/>
                  </a:lnTo>
                  <a:lnTo>
                    <a:pt x="17" y="30"/>
                  </a:lnTo>
                  <a:lnTo>
                    <a:pt x="12" y="28"/>
                  </a:lnTo>
                  <a:lnTo>
                    <a:pt x="8" y="23"/>
                  </a:lnTo>
                  <a:lnTo>
                    <a:pt x="5" y="19"/>
                  </a:lnTo>
                  <a:lnTo>
                    <a:pt x="0" y="0"/>
                  </a:lnTo>
                  <a:lnTo>
                    <a:pt x="7" y="2"/>
                  </a:lnTo>
                  <a:lnTo>
                    <a:pt x="14" y="4"/>
                  </a:lnTo>
                  <a:lnTo>
                    <a:pt x="19" y="8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41" name="Freeform 1330"/>
            <p:cNvSpPr>
              <a:spLocks/>
            </p:cNvSpPr>
            <p:nvPr/>
          </p:nvSpPr>
          <p:spPr bwMode="auto">
            <a:xfrm>
              <a:off x="1623" y="1511"/>
              <a:ext cx="6" cy="4"/>
            </a:xfrm>
            <a:custGeom>
              <a:avLst/>
              <a:gdLst>
                <a:gd name="T0" fmla="*/ 0 w 25"/>
                <a:gd name="T1" fmla="*/ 0 h 14"/>
                <a:gd name="T2" fmla="*/ 0 w 25"/>
                <a:gd name="T3" fmla="*/ 0 h 14"/>
                <a:gd name="T4" fmla="*/ 0 w 25"/>
                <a:gd name="T5" fmla="*/ 0 h 14"/>
                <a:gd name="T6" fmla="*/ 0 w 25"/>
                <a:gd name="T7" fmla="*/ 0 h 14"/>
                <a:gd name="T8" fmla="*/ 0 w 25"/>
                <a:gd name="T9" fmla="*/ 0 h 14"/>
                <a:gd name="T10" fmla="*/ 0 w 25"/>
                <a:gd name="T11" fmla="*/ 0 h 14"/>
                <a:gd name="T12" fmla="*/ 0 w 25"/>
                <a:gd name="T13" fmla="*/ 0 h 14"/>
                <a:gd name="T14" fmla="*/ 0 w 25"/>
                <a:gd name="T15" fmla="*/ 0 h 14"/>
                <a:gd name="T16" fmla="*/ 0 w 25"/>
                <a:gd name="T17" fmla="*/ 0 h 14"/>
                <a:gd name="T18" fmla="*/ 0 w 25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" h="14">
                  <a:moveTo>
                    <a:pt x="25" y="14"/>
                  </a:moveTo>
                  <a:lnTo>
                    <a:pt x="19" y="14"/>
                  </a:lnTo>
                  <a:lnTo>
                    <a:pt x="12" y="14"/>
                  </a:lnTo>
                  <a:lnTo>
                    <a:pt x="5" y="13"/>
                  </a:lnTo>
                  <a:lnTo>
                    <a:pt x="0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14" y="5"/>
                  </a:lnTo>
                  <a:lnTo>
                    <a:pt x="20" y="8"/>
                  </a:lnTo>
                  <a:lnTo>
                    <a:pt x="25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42" name="Freeform 1331"/>
            <p:cNvSpPr>
              <a:spLocks/>
            </p:cNvSpPr>
            <p:nvPr/>
          </p:nvSpPr>
          <p:spPr bwMode="auto">
            <a:xfrm>
              <a:off x="1810" y="1511"/>
              <a:ext cx="8" cy="17"/>
            </a:xfrm>
            <a:custGeom>
              <a:avLst/>
              <a:gdLst>
                <a:gd name="T0" fmla="*/ 0 w 31"/>
                <a:gd name="T1" fmla="*/ 0 h 51"/>
                <a:gd name="T2" fmla="*/ 0 w 31"/>
                <a:gd name="T3" fmla="*/ 0 h 51"/>
                <a:gd name="T4" fmla="*/ 0 w 31"/>
                <a:gd name="T5" fmla="*/ 0 h 51"/>
                <a:gd name="T6" fmla="*/ 0 w 31"/>
                <a:gd name="T7" fmla="*/ 0 h 51"/>
                <a:gd name="T8" fmla="*/ 0 w 31"/>
                <a:gd name="T9" fmla="*/ 0 h 51"/>
                <a:gd name="T10" fmla="*/ 0 w 31"/>
                <a:gd name="T11" fmla="*/ 0 h 51"/>
                <a:gd name="T12" fmla="*/ 0 w 31"/>
                <a:gd name="T13" fmla="*/ 0 h 51"/>
                <a:gd name="T14" fmla="*/ 0 w 31"/>
                <a:gd name="T15" fmla="*/ 0 h 51"/>
                <a:gd name="T16" fmla="*/ 0 w 31"/>
                <a:gd name="T17" fmla="*/ 0 h 51"/>
                <a:gd name="T18" fmla="*/ 0 w 31"/>
                <a:gd name="T19" fmla="*/ 0 h 51"/>
                <a:gd name="T20" fmla="*/ 0 w 31"/>
                <a:gd name="T21" fmla="*/ 0 h 51"/>
                <a:gd name="T22" fmla="*/ 0 w 31"/>
                <a:gd name="T23" fmla="*/ 0 h 51"/>
                <a:gd name="T24" fmla="*/ 0 w 31"/>
                <a:gd name="T25" fmla="*/ 0 h 51"/>
                <a:gd name="T26" fmla="*/ 0 w 31"/>
                <a:gd name="T27" fmla="*/ 0 h 51"/>
                <a:gd name="T28" fmla="*/ 0 w 31"/>
                <a:gd name="T29" fmla="*/ 0 h 51"/>
                <a:gd name="T30" fmla="*/ 0 w 31"/>
                <a:gd name="T31" fmla="*/ 0 h 51"/>
                <a:gd name="T32" fmla="*/ 0 w 31"/>
                <a:gd name="T33" fmla="*/ 0 h 5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51">
                  <a:moveTo>
                    <a:pt x="31" y="14"/>
                  </a:moveTo>
                  <a:lnTo>
                    <a:pt x="29" y="24"/>
                  </a:lnTo>
                  <a:lnTo>
                    <a:pt x="24" y="32"/>
                  </a:lnTo>
                  <a:lnTo>
                    <a:pt x="18" y="41"/>
                  </a:lnTo>
                  <a:lnTo>
                    <a:pt x="12" y="51"/>
                  </a:lnTo>
                  <a:lnTo>
                    <a:pt x="8" y="50"/>
                  </a:lnTo>
                  <a:lnTo>
                    <a:pt x="4" y="47"/>
                  </a:lnTo>
                  <a:lnTo>
                    <a:pt x="1" y="45"/>
                  </a:lnTo>
                  <a:lnTo>
                    <a:pt x="0" y="40"/>
                  </a:lnTo>
                  <a:lnTo>
                    <a:pt x="2" y="30"/>
                  </a:lnTo>
                  <a:lnTo>
                    <a:pt x="6" y="20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22" y="2"/>
                  </a:lnTo>
                  <a:lnTo>
                    <a:pt x="26" y="5"/>
                  </a:lnTo>
                  <a:lnTo>
                    <a:pt x="29" y="9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43" name="Freeform 1332"/>
            <p:cNvSpPr>
              <a:spLocks/>
            </p:cNvSpPr>
            <p:nvPr/>
          </p:nvSpPr>
          <p:spPr bwMode="auto">
            <a:xfrm>
              <a:off x="1586" y="1513"/>
              <a:ext cx="8" cy="10"/>
            </a:xfrm>
            <a:custGeom>
              <a:avLst/>
              <a:gdLst>
                <a:gd name="T0" fmla="*/ 0 w 28"/>
                <a:gd name="T1" fmla="*/ 0 h 30"/>
                <a:gd name="T2" fmla="*/ 0 w 28"/>
                <a:gd name="T3" fmla="*/ 0 h 30"/>
                <a:gd name="T4" fmla="*/ 0 w 28"/>
                <a:gd name="T5" fmla="*/ 0 h 30"/>
                <a:gd name="T6" fmla="*/ 0 w 28"/>
                <a:gd name="T7" fmla="*/ 0 h 30"/>
                <a:gd name="T8" fmla="*/ 0 w 28"/>
                <a:gd name="T9" fmla="*/ 0 h 30"/>
                <a:gd name="T10" fmla="*/ 0 w 28"/>
                <a:gd name="T11" fmla="*/ 0 h 30"/>
                <a:gd name="T12" fmla="*/ 0 w 28"/>
                <a:gd name="T13" fmla="*/ 0 h 30"/>
                <a:gd name="T14" fmla="*/ 0 w 28"/>
                <a:gd name="T15" fmla="*/ 0 h 30"/>
                <a:gd name="T16" fmla="*/ 0 w 28"/>
                <a:gd name="T17" fmla="*/ 0 h 30"/>
                <a:gd name="T18" fmla="*/ 0 w 28"/>
                <a:gd name="T19" fmla="*/ 0 h 30"/>
                <a:gd name="T20" fmla="*/ 0 w 28"/>
                <a:gd name="T21" fmla="*/ 0 h 30"/>
                <a:gd name="T22" fmla="*/ 0 w 28"/>
                <a:gd name="T23" fmla="*/ 0 h 30"/>
                <a:gd name="T24" fmla="*/ 0 w 28"/>
                <a:gd name="T25" fmla="*/ 0 h 30"/>
                <a:gd name="T26" fmla="*/ 0 w 28"/>
                <a:gd name="T27" fmla="*/ 0 h 30"/>
                <a:gd name="T28" fmla="*/ 0 w 28"/>
                <a:gd name="T29" fmla="*/ 0 h 30"/>
                <a:gd name="T30" fmla="*/ 0 w 28"/>
                <a:gd name="T31" fmla="*/ 0 h 30"/>
                <a:gd name="T32" fmla="*/ 0 w 28"/>
                <a:gd name="T33" fmla="*/ 0 h 30"/>
                <a:gd name="T34" fmla="*/ 0 w 28"/>
                <a:gd name="T35" fmla="*/ 0 h 3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" h="30">
                  <a:moveTo>
                    <a:pt x="28" y="11"/>
                  </a:moveTo>
                  <a:lnTo>
                    <a:pt x="28" y="15"/>
                  </a:lnTo>
                  <a:lnTo>
                    <a:pt x="28" y="17"/>
                  </a:lnTo>
                  <a:lnTo>
                    <a:pt x="25" y="20"/>
                  </a:lnTo>
                  <a:lnTo>
                    <a:pt x="23" y="24"/>
                  </a:lnTo>
                  <a:lnTo>
                    <a:pt x="19" y="27"/>
                  </a:lnTo>
                  <a:lnTo>
                    <a:pt x="16" y="28"/>
                  </a:lnTo>
                  <a:lnTo>
                    <a:pt x="11" y="30"/>
                  </a:lnTo>
                  <a:lnTo>
                    <a:pt x="7" y="28"/>
                  </a:lnTo>
                  <a:lnTo>
                    <a:pt x="3" y="24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0"/>
                  </a:lnTo>
                  <a:lnTo>
                    <a:pt x="10" y="1"/>
                  </a:lnTo>
                  <a:lnTo>
                    <a:pt x="17" y="3"/>
                  </a:lnTo>
                  <a:lnTo>
                    <a:pt x="23" y="7"/>
                  </a:lnTo>
                  <a:lnTo>
                    <a:pt x="28" y="11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44" name="Freeform 1333"/>
            <p:cNvSpPr>
              <a:spLocks/>
            </p:cNvSpPr>
            <p:nvPr/>
          </p:nvSpPr>
          <p:spPr bwMode="auto">
            <a:xfrm>
              <a:off x="1578" y="1518"/>
              <a:ext cx="4" cy="10"/>
            </a:xfrm>
            <a:custGeom>
              <a:avLst/>
              <a:gdLst>
                <a:gd name="T0" fmla="*/ 0 w 16"/>
                <a:gd name="T1" fmla="*/ 0 h 29"/>
                <a:gd name="T2" fmla="*/ 0 w 16"/>
                <a:gd name="T3" fmla="*/ 0 h 29"/>
                <a:gd name="T4" fmla="*/ 0 w 16"/>
                <a:gd name="T5" fmla="*/ 0 h 29"/>
                <a:gd name="T6" fmla="*/ 0 w 16"/>
                <a:gd name="T7" fmla="*/ 0 h 29"/>
                <a:gd name="T8" fmla="*/ 0 w 16"/>
                <a:gd name="T9" fmla="*/ 0 h 29"/>
                <a:gd name="T10" fmla="*/ 0 w 16"/>
                <a:gd name="T11" fmla="*/ 0 h 29"/>
                <a:gd name="T12" fmla="*/ 0 w 16"/>
                <a:gd name="T13" fmla="*/ 0 h 29"/>
                <a:gd name="T14" fmla="*/ 0 w 16"/>
                <a:gd name="T15" fmla="*/ 0 h 29"/>
                <a:gd name="T16" fmla="*/ 0 w 16"/>
                <a:gd name="T17" fmla="*/ 0 h 29"/>
                <a:gd name="T18" fmla="*/ 0 w 16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29">
                  <a:moveTo>
                    <a:pt x="16" y="7"/>
                  </a:moveTo>
                  <a:lnTo>
                    <a:pt x="13" y="29"/>
                  </a:lnTo>
                  <a:lnTo>
                    <a:pt x="8" y="23"/>
                  </a:lnTo>
                  <a:lnTo>
                    <a:pt x="3" y="17"/>
                  </a:lnTo>
                  <a:lnTo>
                    <a:pt x="1" y="10"/>
                  </a:lnTo>
                  <a:lnTo>
                    <a:pt x="0" y="3"/>
                  </a:lnTo>
                  <a:lnTo>
                    <a:pt x="3" y="1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45" name="Freeform 1334"/>
            <p:cNvSpPr>
              <a:spLocks/>
            </p:cNvSpPr>
            <p:nvPr/>
          </p:nvSpPr>
          <p:spPr bwMode="auto">
            <a:xfrm>
              <a:off x="1647" y="1521"/>
              <a:ext cx="4" cy="6"/>
            </a:xfrm>
            <a:custGeom>
              <a:avLst/>
              <a:gdLst>
                <a:gd name="T0" fmla="*/ 0 w 15"/>
                <a:gd name="T1" fmla="*/ 0 h 17"/>
                <a:gd name="T2" fmla="*/ 0 w 15"/>
                <a:gd name="T3" fmla="*/ 0 h 17"/>
                <a:gd name="T4" fmla="*/ 0 w 15"/>
                <a:gd name="T5" fmla="*/ 0 h 17"/>
                <a:gd name="T6" fmla="*/ 0 w 15"/>
                <a:gd name="T7" fmla="*/ 0 h 17"/>
                <a:gd name="T8" fmla="*/ 0 w 15"/>
                <a:gd name="T9" fmla="*/ 0 h 17"/>
                <a:gd name="T10" fmla="*/ 0 w 15"/>
                <a:gd name="T11" fmla="*/ 0 h 17"/>
                <a:gd name="T12" fmla="*/ 0 w 15"/>
                <a:gd name="T13" fmla="*/ 0 h 17"/>
                <a:gd name="T14" fmla="*/ 0 w 15"/>
                <a:gd name="T15" fmla="*/ 0 h 17"/>
                <a:gd name="T16" fmla="*/ 0 w 15"/>
                <a:gd name="T17" fmla="*/ 0 h 17"/>
                <a:gd name="T18" fmla="*/ 0 w 15"/>
                <a:gd name="T19" fmla="*/ 0 h 17"/>
                <a:gd name="T20" fmla="*/ 0 w 15"/>
                <a:gd name="T21" fmla="*/ 0 h 17"/>
                <a:gd name="T22" fmla="*/ 0 w 15"/>
                <a:gd name="T23" fmla="*/ 0 h 17"/>
                <a:gd name="T24" fmla="*/ 0 w 15"/>
                <a:gd name="T25" fmla="*/ 0 h 17"/>
                <a:gd name="T26" fmla="*/ 0 w 15"/>
                <a:gd name="T27" fmla="*/ 0 h 1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" h="17">
                  <a:moveTo>
                    <a:pt x="15" y="9"/>
                  </a:moveTo>
                  <a:lnTo>
                    <a:pt x="14" y="13"/>
                  </a:lnTo>
                  <a:lnTo>
                    <a:pt x="12" y="15"/>
                  </a:lnTo>
                  <a:lnTo>
                    <a:pt x="9" y="16"/>
                  </a:lnTo>
                  <a:lnTo>
                    <a:pt x="7" y="17"/>
                  </a:lnTo>
                  <a:lnTo>
                    <a:pt x="4" y="17"/>
                  </a:lnTo>
                  <a:lnTo>
                    <a:pt x="3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0" y="0"/>
                  </a:lnTo>
                  <a:lnTo>
                    <a:pt x="4" y="1"/>
                  </a:lnTo>
                  <a:lnTo>
                    <a:pt x="8" y="3"/>
                  </a:lnTo>
                  <a:lnTo>
                    <a:pt x="11" y="6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46" name="Freeform 1335"/>
            <p:cNvSpPr>
              <a:spLocks/>
            </p:cNvSpPr>
            <p:nvPr/>
          </p:nvSpPr>
          <p:spPr bwMode="auto">
            <a:xfrm>
              <a:off x="1598" y="1521"/>
              <a:ext cx="7" cy="10"/>
            </a:xfrm>
            <a:custGeom>
              <a:avLst/>
              <a:gdLst>
                <a:gd name="T0" fmla="*/ 0 w 25"/>
                <a:gd name="T1" fmla="*/ 0 h 28"/>
                <a:gd name="T2" fmla="*/ 0 w 25"/>
                <a:gd name="T3" fmla="*/ 0 h 28"/>
                <a:gd name="T4" fmla="*/ 0 w 25"/>
                <a:gd name="T5" fmla="*/ 0 h 28"/>
                <a:gd name="T6" fmla="*/ 0 w 25"/>
                <a:gd name="T7" fmla="*/ 0 h 28"/>
                <a:gd name="T8" fmla="*/ 0 w 25"/>
                <a:gd name="T9" fmla="*/ 0 h 28"/>
                <a:gd name="T10" fmla="*/ 0 w 25"/>
                <a:gd name="T11" fmla="*/ 0 h 28"/>
                <a:gd name="T12" fmla="*/ 0 w 25"/>
                <a:gd name="T13" fmla="*/ 0 h 28"/>
                <a:gd name="T14" fmla="*/ 0 w 25"/>
                <a:gd name="T15" fmla="*/ 0 h 28"/>
                <a:gd name="T16" fmla="*/ 0 w 25"/>
                <a:gd name="T17" fmla="*/ 0 h 28"/>
                <a:gd name="T18" fmla="*/ 0 w 25"/>
                <a:gd name="T19" fmla="*/ 0 h 28"/>
                <a:gd name="T20" fmla="*/ 0 w 25"/>
                <a:gd name="T21" fmla="*/ 0 h 28"/>
                <a:gd name="T22" fmla="*/ 0 w 25"/>
                <a:gd name="T23" fmla="*/ 0 h 28"/>
                <a:gd name="T24" fmla="*/ 0 w 25"/>
                <a:gd name="T25" fmla="*/ 0 h 2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" h="28">
                  <a:moveTo>
                    <a:pt x="25" y="8"/>
                  </a:moveTo>
                  <a:lnTo>
                    <a:pt x="25" y="14"/>
                  </a:lnTo>
                  <a:lnTo>
                    <a:pt x="24" y="19"/>
                  </a:lnTo>
                  <a:lnTo>
                    <a:pt x="22" y="23"/>
                  </a:lnTo>
                  <a:lnTo>
                    <a:pt x="19" y="28"/>
                  </a:lnTo>
                  <a:lnTo>
                    <a:pt x="13" y="23"/>
                  </a:lnTo>
                  <a:lnTo>
                    <a:pt x="7" y="19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1"/>
                  </a:lnTo>
                  <a:lnTo>
                    <a:pt x="13" y="0"/>
                  </a:lnTo>
                  <a:lnTo>
                    <a:pt x="20" y="2"/>
                  </a:lnTo>
                  <a:lnTo>
                    <a:pt x="25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47" name="Freeform 1336"/>
            <p:cNvSpPr>
              <a:spLocks/>
            </p:cNvSpPr>
            <p:nvPr/>
          </p:nvSpPr>
          <p:spPr bwMode="auto">
            <a:xfrm>
              <a:off x="1826" y="1527"/>
              <a:ext cx="5" cy="8"/>
            </a:xfrm>
            <a:custGeom>
              <a:avLst/>
              <a:gdLst>
                <a:gd name="T0" fmla="*/ 0 w 18"/>
                <a:gd name="T1" fmla="*/ 0 h 24"/>
                <a:gd name="T2" fmla="*/ 0 w 18"/>
                <a:gd name="T3" fmla="*/ 0 h 24"/>
                <a:gd name="T4" fmla="*/ 0 w 18"/>
                <a:gd name="T5" fmla="*/ 0 h 24"/>
                <a:gd name="T6" fmla="*/ 0 w 18"/>
                <a:gd name="T7" fmla="*/ 0 h 24"/>
                <a:gd name="T8" fmla="*/ 0 w 18"/>
                <a:gd name="T9" fmla="*/ 0 h 24"/>
                <a:gd name="T10" fmla="*/ 0 w 18"/>
                <a:gd name="T11" fmla="*/ 0 h 24"/>
                <a:gd name="T12" fmla="*/ 0 w 18"/>
                <a:gd name="T13" fmla="*/ 0 h 24"/>
                <a:gd name="T14" fmla="*/ 0 w 18"/>
                <a:gd name="T15" fmla="*/ 0 h 24"/>
                <a:gd name="T16" fmla="*/ 0 w 18"/>
                <a:gd name="T17" fmla="*/ 0 h 24"/>
                <a:gd name="T18" fmla="*/ 0 w 18"/>
                <a:gd name="T19" fmla="*/ 0 h 24"/>
                <a:gd name="T20" fmla="*/ 0 w 18"/>
                <a:gd name="T21" fmla="*/ 0 h 24"/>
                <a:gd name="T22" fmla="*/ 0 w 18"/>
                <a:gd name="T23" fmla="*/ 0 h 24"/>
                <a:gd name="T24" fmla="*/ 0 w 18"/>
                <a:gd name="T25" fmla="*/ 0 h 24"/>
                <a:gd name="T26" fmla="*/ 0 w 18"/>
                <a:gd name="T27" fmla="*/ 0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4">
                  <a:moveTo>
                    <a:pt x="18" y="13"/>
                  </a:moveTo>
                  <a:lnTo>
                    <a:pt x="18" y="18"/>
                  </a:lnTo>
                  <a:lnTo>
                    <a:pt x="16" y="21"/>
                  </a:lnTo>
                  <a:lnTo>
                    <a:pt x="12" y="23"/>
                  </a:lnTo>
                  <a:lnTo>
                    <a:pt x="9" y="24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3" y="0"/>
                  </a:lnTo>
                  <a:lnTo>
                    <a:pt x="7" y="3"/>
                  </a:lnTo>
                  <a:lnTo>
                    <a:pt x="11" y="6"/>
                  </a:lnTo>
                  <a:lnTo>
                    <a:pt x="15" y="9"/>
                  </a:lnTo>
                  <a:lnTo>
                    <a:pt x="18" y="13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48" name="Freeform 1337"/>
            <p:cNvSpPr>
              <a:spLocks/>
            </p:cNvSpPr>
            <p:nvPr/>
          </p:nvSpPr>
          <p:spPr bwMode="auto">
            <a:xfrm>
              <a:off x="1785" y="1531"/>
              <a:ext cx="6" cy="11"/>
            </a:xfrm>
            <a:custGeom>
              <a:avLst/>
              <a:gdLst>
                <a:gd name="T0" fmla="*/ 0 w 24"/>
                <a:gd name="T1" fmla="*/ 0 h 33"/>
                <a:gd name="T2" fmla="*/ 0 w 24"/>
                <a:gd name="T3" fmla="*/ 0 h 33"/>
                <a:gd name="T4" fmla="*/ 0 w 24"/>
                <a:gd name="T5" fmla="*/ 0 h 33"/>
                <a:gd name="T6" fmla="*/ 0 w 24"/>
                <a:gd name="T7" fmla="*/ 0 h 33"/>
                <a:gd name="T8" fmla="*/ 0 w 24"/>
                <a:gd name="T9" fmla="*/ 0 h 33"/>
                <a:gd name="T10" fmla="*/ 0 w 24"/>
                <a:gd name="T11" fmla="*/ 0 h 33"/>
                <a:gd name="T12" fmla="*/ 0 w 24"/>
                <a:gd name="T13" fmla="*/ 0 h 33"/>
                <a:gd name="T14" fmla="*/ 0 w 24"/>
                <a:gd name="T15" fmla="*/ 0 h 33"/>
                <a:gd name="T16" fmla="*/ 0 w 24"/>
                <a:gd name="T17" fmla="*/ 0 h 33"/>
                <a:gd name="T18" fmla="*/ 0 w 24"/>
                <a:gd name="T19" fmla="*/ 0 h 33"/>
                <a:gd name="T20" fmla="*/ 0 w 24"/>
                <a:gd name="T21" fmla="*/ 0 h 33"/>
                <a:gd name="T22" fmla="*/ 0 w 24"/>
                <a:gd name="T23" fmla="*/ 0 h 33"/>
                <a:gd name="T24" fmla="*/ 0 w 24"/>
                <a:gd name="T25" fmla="*/ 0 h 33"/>
                <a:gd name="T26" fmla="*/ 0 w 24"/>
                <a:gd name="T27" fmla="*/ 0 h 33"/>
                <a:gd name="T28" fmla="*/ 0 w 24"/>
                <a:gd name="T29" fmla="*/ 0 h 33"/>
                <a:gd name="T30" fmla="*/ 0 w 24"/>
                <a:gd name="T31" fmla="*/ 0 h 33"/>
                <a:gd name="T32" fmla="*/ 0 w 24"/>
                <a:gd name="T33" fmla="*/ 0 h 3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33">
                  <a:moveTo>
                    <a:pt x="24" y="12"/>
                  </a:moveTo>
                  <a:lnTo>
                    <a:pt x="24" y="18"/>
                  </a:lnTo>
                  <a:lnTo>
                    <a:pt x="23" y="24"/>
                  </a:lnTo>
                  <a:lnTo>
                    <a:pt x="20" y="29"/>
                  </a:lnTo>
                  <a:lnTo>
                    <a:pt x="15" y="31"/>
                  </a:lnTo>
                  <a:lnTo>
                    <a:pt x="13" y="32"/>
                  </a:lnTo>
                  <a:lnTo>
                    <a:pt x="10" y="32"/>
                  </a:lnTo>
                  <a:lnTo>
                    <a:pt x="8" y="33"/>
                  </a:lnTo>
                  <a:lnTo>
                    <a:pt x="5" y="33"/>
                  </a:lnTo>
                  <a:lnTo>
                    <a:pt x="4" y="26"/>
                  </a:lnTo>
                  <a:lnTo>
                    <a:pt x="1" y="21"/>
                  </a:lnTo>
                  <a:lnTo>
                    <a:pt x="0" y="15"/>
                  </a:lnTo>
                  <a:lnTo>
                    <a:pt x="1" y="8"/>
                  </a:lnTo>
                  <a:lnTo>
                    <a:pt x="7" y="0"/>
                  </a:lnTo>
                  <a:lnTo>
                    <a:pt x="14" y="0"/>
                  </a:lnTo>
                  <a:lnTo>
                    <a:pt x="21" y="4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49" name="Freeform 1338"/>
            <p:cNvSpPr>
              <a:spLocks/>
            </p:cNvSpPr>
            <p:nvPr/>
          </p:nvSpPr>
          <p:spPr bwMode="auto">
            <a:xfrm>
              <a:off x="1650" y="1531"/>
              <a:ext cx="13" cy="7"/>
            </a:xfrm>
            <a:custGeom>
              <a:avLst/>
              <a:gdLst>
                <a:gd name="T0" fmla="*/ 0 w 50"/>
                <a:gd name="T1" fmla="*/ 0 h 23"/>
                <a:gd name="T2" fmla="*/ 0 w 50"/>
                <a:gd name="T3" fmla="*/ 0 h 23"/>
                <a:gd name="T4" fmla="*/ 0 w 50"/>
                <a:gd name="T5" fmla="*/ 0 h 23"/>
                <a:gd name="T6" fmla="*/ 0 w 50"/>
                <a:gd name="T7" fmla="*/ 0 h 23"/>
                <a:gd name="T8" fmla="*/ 0 w 50"/>
                <a:gd name="T9" fmla="*/ 0 h 23"/>
                <a:gd name="T10" fmla="*/ 0 w 50"/>
                <a:gd name="T11" fmla="*/ 0 h 23"/>
                <a:gd name="T12" fmla="*/ 0 w 50"/>
                <a:gd name="T13" fmla="*/ 0 h 23"/>
                <a:gd name="T14" fmla="*/ 0 w 50"/>
                <a:gd name="T15" fmla="*/ 0 h 23"/>
                <a:gd name="T16" fmla="*/ 0 w 50"/>
                <a:gd name="T17" fmla="*/ 0 h 23"/>
                <a:gd name="T18" fmla="*/ 0 w 50"/>
                <a:gd name="T19" fmla="*/ 0 h 23"/>
                <a:gd name="T20" fmla="*/ 0 w 50"/>
                <a:gd name="T21" fmla="*/ 0 h 23"/>
                <a:gd name="T22" fmla="*/ 0 w 50"/>
                <a:gd name="T23" fmla="*/ 0 h 23"/>
                <a:gd name="T24" fmla="*/ 0 w 50"/>
                <a:gd name="T25" fmla="*/ 0 h 23"/>
                <a:gd name="T26" fmla="*/ 0 w 50"/>
                <a:gd name="T27" fmla="*/ 0 h 23"/>
                <a:gd name="T28" fmla="*/ 0 w 50"/>
                <a:gd name="T29" fmla="*/ 0 h 23"/>
                <a:gd name="T30" fmla="*/ 0 w 50"/>
                <a:gd name="T31" fmla="*/ 0 h 23"/>
                <a:gd name="T32" fmla="*/ 0 w 50"/>
                <a:gd name="T33" fmla="*/ 0 h 23"/>
                <a:gd name="T34" fmla="*/ 0 w 50"/>
                <a:gd name="T35" fmla="*/ 0 h 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23">
                  <a:moveTo>
                    <a:pt x="50" y="9"/>
                  </a:moveTo>
                  <a:lnTo>
                    <a:pt x="45" y="14"/>
                  </a:lnTo>
                  <a:lnTo>
                    <a:pt x="42" y="17"/>
                  </a:lnTo>
                  <a:lnTo>
                    <a:pt x="36" y="20"/>
                  </a:lnTo>
                  <a:lnTo>
                    <a:pt x="31" y="21"/>
                  </a:lnTo>
                  <a:lnTo>
                    <a:pt x="26" y="23"/>
                  </a:lnTo>
                  <a:lnTo>
                    <a:pt x="21" y="23"/>
                  </a:lnTo>
                  <a:lnTo>
                    <a:pt x="15" y="23"/>
                  </a:lnTo>
                  <a:lnTo>
                    <a:pt x="9" y="23"/>
                  </a:lnTo>
                  <a:lnTo>
                    <a:pt x="7" y="22"/>
                  </a:lnTo>
                  <a:lnTo>
                    <a:pt x="5" y="21"/>
                  </a:lnTo>
                  <a:lnTo>
                    <a:pt x="3" y="20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4" y="8"/>
                  </a:lnTo>
                  <a:lnTo>
                    <a:pt x="22" y="5"/>
                  </a:lnTo>
                  <a:lnTo>
                    <a:pt x="29" y="0"/>
                  </a:lnTo>
                  <a:lnTo>
                    <a:pt x="50" y="9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50" name="Freeform 1339"/>
            <p:cNvSpPr>
              <a:spLocks/>
            </p:cNvSpPr>
            <p:nvPr/>
          </p:nvSpPr>
          <p:spPr bwMode="auto">
            <a:xfrm>
              <a:off x="1720" y="1540"/>
              <a:ext cx="13" cy="12"/>
            </a:xfrm>
            <a:custGeom>
              <a:avLst/>
              <a:gdLst>
                <a:gd name="T0" fmla="*/ 0 w 48"/>
                <a:gd name="T1" fmla="*/ 0 h 36"/>
                <a:gd name="T2" fmla="*/ 0 w 48"/>
                <a:gd name="T3" fmla="*/ 0 h 36"/>
                <a:gd name="T4" fmla="*/ 0 w 48"/>
                <a:gd name="T5" fmla="*/ 0 h 36"/>
                <a:gd name="T6" fmla="*/ 0 w 48"/>
                <a:gd name="T7" fmla="*/ 0 h 36"/>
                <a:gd name="T8" fmla="*/ 0 w 48"/>
                <a:gd name="T9" fmla="*/ 0 h 36"/>
                <a:gd name="T10" fmla="*/ 0 w 48"/>
                <a:gd name="T11" fmla="*/ 0 h 36"/>
                <a:gd name="T12" fmla="*/ 0 w 48"/>
                <a:gd name="T13" fmla="*/ 0 h 36"/>
                <a:gd name="T14" fmla="*/ 0 w 48"/>
                <a:gd name="T15" fmla="*/ 0 h 36"/>
                <a:gd name="T16" fmla="*/ 0 w 48"/>
                <a:gd name="T17" fmla="*/ 0 h 36"/>
                <a:gd name="T18" fmla="*/ 0 w 48"/>
                <a:gd name="T19" fmla="*/ 0 h 36"/>
                <a:gd name="T20" fmla="*/ 0 w 48"/>
                <a:gd name="T21" fmla="*/ 0 h 36"/>
                <a:gd name="T22" fmla="*/ 0 w 48"/>
                <a:gd name="T23" fmla="*/ 0 h 36"/>
                <a:gd name="T24" fmla="*/ 0 w 48"/>
                <a:gd name="T25" fmla="*/ 0 h 36"/>
                <a:gd name="T26" fmla="*/ 0 w 48"/>
                <a:gd name="T27" fmla="*/ 0 h 36"/>
                <a:gd name="T28" fmla="*/ 0 w 48"/>
                <a:gd name="T29" fmla="*/ 0 h 36"/>
                <a:gd name="T30" fmla="*/ 0 w 48"/>
                <a:gd name="T31" fmla="*/ 0 h 36"/>
                <a:gd name="T32" fmla="*/ 0 w 48"/>
                <a:gd name="T33" fmla="*/ 0 h 36"/>
                <a:gd name="T34" fmla="*/ 0 w 48"/>
                <a:gd name="T35" fmla="*/ 0 h 36"/>
                <a:gd name="T36" fmla="*/ 0 w 48"/>
                <a:gd name="T37" fmla="*/ 0 h 36"/>
                <a:gd name="T38" fmla="*/ 0 w 48"/>
                <a:gd name="T39" fmla="*/ 0 h 36"/>
                <a:gd name="T40" fmla="*/ 0 w 48"/>
                <a:gd name="T41" fmla="*/ 0 h 36"/>
                <a:gd name="T42" fmla="*/ 0 w 48"/>
                <a:gd name="T43" fmla="*/ 0 h 36"/>
                <a:gd name="T44" fmla="*/ 0 w 48"/>
                <a:gd name="T45" fmla="*/ 0 h 36"/>
                <a:gd name="T46" fmla="*/ 0 w 48"/>
                <a:gd name="T47" fmla="*/ 0 h 36"/>
                <a:gd name="T48" fmla="*/ 0 w 48"/>
                <a:gd name="T49" fmla="*/ 0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8" h="36">
                  <a:moveTo>
                    <a:pt x="38" y="8"/>
                  </a:moveTo>
                  <a:lnTo>
                    <a:pt x="41" y="9"/>
                  </a:lnTo>
                  <a:lnTo>
                    <a:pt x="43" y="8"/>
                  </a:lnTo>
                  <a:lnTo>
                    <a:pt x="45" y="6"/>
                  </a:lnTo>
                  <a:lnTo>
                    <a:pt x="48" y="5"/>
                  </a:lnTo>
                  <a:lnTo>
                    <a:pt x="45" y="15"/>
                  </a:lnTo>
                  <a:lnTo>
                    <a:pt x="41" y="24"/>
                  </a:lnTo>
                  <a:lnTo>
                    <a:pt x="33" y="32"/>
                  </a:lnTo>
                  <a:lnTo>
                    <a:pt x="22" y="36"/>
                  </a:lnTo>
                  <a:lnTo>
                    <a:pt x="15" y="35"/>
                  </a:lnTo>
                  <a:lnTo>
                    <a:pt x="10" y="31"/>
                  </a:lnTo>
                  <a:lnTo>
                    <a:pt x="4" y="25"/>
                  </a:lnTo>
                  <a:lnTo>
                    <a:pt x="0" y="19"/>
                  </a:lnTo>
                  <a:lnTo>
                    <a:pt x="6" y="19"/>
                  </a:lnTo>
                  <a:lnTo>
                    <a:pt x="11" y="18"/>
                  </a:lnTo>
                  <a:lnTo>
                    <a:pt x="15" y="16"/>
                  </a:lnTo>
                  <a:lnTo>
                    <a:pt x="20" y="13"/>
                  </a:lnTo>
                  <a:lnTo>
                    <a:pt x="24" y="10"/>
                  </a:lnTo>
                  <a:lnTo>
                    <a:pt x="27" y="6"/>
                  </a:lnTo>
                  <a:lnTo>
                    <a:pt x="32" y="3"/>
                  </a:lnTo>
                  <a:lnTo>
                    <a:pt x="35" y="0"/>
                  </a:lnTo>
                  <a:lnTo>
                    <a:pt x="37" y="1"/>
                  </a:lnTo>
                  <a:lnTo>
                    <a:pt x="38" y="3"/>
                  </a:lnTo>
                  <a:lnTo>
                    <a:pt x="40" y="5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51" name="Freeform 1340"/>
            <p:cNvSpPr>
              <a:spLocks/>
            </p:cNvSpPr>
            <p:nvPr/>
          </p:nvSpPr>
          <p:spPr bwMode="auto">
            <a:xfrm>
              <a:off x="1655" y="1546"/>
              <a:ext cx="8" cy="10"/>
            </a:xfrm>
            <a:custGeom>
              <a:avLst/>
              <a:gdLst>
                <a:gd name="T0" fmla="*/ 0 w 28"/>
                <a:gd name="T1" fmla="*/ 0 h 30"/>
                <a:gd name="T2" fmla="*/ 0 w 28"/>
                <a:gd name="T3" fmla="*/ 0 h 30"/>
                <a:gd name="T4" fmla="*/ 0 w 28"/>
                <a:gd name="T5" fmla="*/ 0 h 30"/>
                <a:gd name="T6" fmla="*/ 0 w 28"/>
                <a:gd name="T7" fmla="*/ 0 h 30"/>
                <a:gd name="T8" fmla="*/ 0 w 28"/>
                <a:gd name="T9" fmla="*/ 0 h 30"/>
                <a:gd name="T10" fmla="*/ 0 w 28"/>
                <a:gd name="T11" fmla="*/ 0 h 30"/>
                <a:gd name="T12" fmla="*/ 0 w 28"/>
                <a:gd name="T13" fmla="*/ 0 h 30"/>
                <a:gd name="T14" fmla="*/ 0 w 28"/>
                <a:gd name="T15" fmla="*/ 0 h 30"/>
                <a:gd name="T16" fmla="*/ 0 w 28"/>
                <a:gd name="T17" fmla="*/ 0 h 30"/>
                <a:gd name="T18" fmla="*/ 0 w 28"/>
                <a:gd name="T19" fmla="*/ 0 h 30"/>
                <a:gd name="T20" fmla="*/ 0 w 28"/>
                <a:gd name="T21" fmla="*/ 0 h 30"/>
                <a:gd name="T22" fmla="*/ 0 w 28"/>
                <a:gd name="T23" fmla="*/ 0 h 30"/>
                <a:gd name="T24" fmla="*/ 0 w 28"/>
                <a:gd name="T25" fmla="*/ 0 h 30"/>
                <a:gd name="T26" fmla="*/ 0 w 28"/>
                <a:gd name="T27" fmla="*/ 0 h 30"/>
                <a:gd name="T28" fmla="*/ 0 w 28"/>
                <a:gd name="T29" fmla="*/ 0 h 30"/>
                <a:gd name="T30" fmla="*/ 0 w 28"/>
                <a:gd name="T31" fmla="*/ 0 h 30"/>
                <a:gd name="T32" fmla="*/ 0 w 28"/>
                <a:gd name="T33" fmla="*/ 0 h 30"/>
                <a:gd name="T34" fmla="*/ 0 w 28"/>
                <a:gd name="T35" fmla="*/ 0 h 30"/>
                <a:gd name="T36" fmla="*/ 0 w 28"/>
                <a:gd name="T37" fmla="*/ 0 h 30"/>
                <a:gd name="T38" fmla="*/ 0 w 28"/>
                <a:gd name="T39" fmla="*/ 0 h 30"/>
                <a:gd name="T40" fmla="*/ 0 w 28"/>
                <a:gd name="T41" fmla="*/ 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8" h="30">
                  <a:moveTo>
                    <a:pt x="27" y="14"/>
                  </a:moveTo>
                  <a:lnTo>
                    <a:pt x="27" y="16"/>
                  </a:lnTo>
                  <a:lnTo>
                    <a:pt x="28" y="18"/>
                  </a:lnTo>
                  <a:lnTo>
                    <a:pt x="28" y="21"/>
                  </a:lnTo>
                  <a:lnTo>
                    <a:pt x="27" y="23"/>
                  </a:lnTo>
                  <a:lnTo>
                    <a:pt x="25" y="28"/>
                  </a:lnTo>
                  <a:lnTo>
                    <a:pt x="20" y="29"/>
                  </a:lnTo>
                  <a:lnTo>
                    <a:pt x="16" y="30"/>
                  </a:lnTo>
                  <a:lnTo>
                    <a:pt x="11" y="29"/>
                  </a:lnTo>
                  <a:lnTo>
                    <a:pt x="5" y="25"/>
                  </a:lnTo>
                  <a:lnTo>
                    <a:pt x="2" y="21"/>
                  </a:lnTo>
                  <a:lnTo>
                    <a:pt x="1" y="15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8" y="3"/>
                  </a:lnTo>
                  <a:lnTo>
                    <a:pt x="23" y="8"/>
                  </a:lnTo>
                  <a:lnTo>
                    <a:pt x="27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52" name="Freeform 1341"/>
            <p:cNvSpPr>
              <a:spLocks/>
            </p:cNvSpPr>
            <p:nvPr/>
          </p:nvSpPr>
          <p:spPr bwMode="auto">
            <a:xfrm>
              <a:off x="1810" y="1549"/>
              <a:ext cx="12" cy="14"/>
            </a:xfrm>
            <a:custGeom>
              <a:avLst/>
              <a:gdLst>
                <a:gd name="T0" fmla="*/ 0 w 44"/>
                <a:gd name="T1" fmla="*/ 0 h 42"/>
                <a:gd name="T2" fmla="*/ 0 w 44"/>
                <a:gd name="T3" fmla="*/ 0 h 42"/>
                <a:gd name="T4" fmla="*/ 0 w 44"/>
                <a:gd name="T5" fmla="*/ 0 h 42"/>
                <a:gd name="T6" fmla="*/ 0 w 44"/>
                <a:gd name="T7" fmla="*/ 0 h 42"/>
                <a:gd name="T8" fmla="*/ 0 w 44"/>
                <a:gd name="T9" fmla="*/ 0 h 42"/>
                <a:gd name="T10" fmla="*/ 0 w 44"/>
                <a:gd name="T11" fmla="*/ 0 h 42"/>
                <a:gd name="T12" fmla="*/ 0 w 44"/>
                <a:gd name="T13" fmla="*/ 0 h 42"/>
                <a:gd name="T14" fmla="*/ 0 w 44"/>
                <a:gd name="T15" fmla="*/ 0 h 42"/>
                <a:gd name="T16" fmla="*/ 0 w 44"/>
                <a:gd name="T17" fmla="*/ 0 h 42"/>
                <a:gd name="T18" fmla="*/ 0 w 44"/>
                <a:gd name="T19" fmla="*/ 0 h 42"/>
                <a:gd name="T20" fmla="*/ 0 w 44"/>
                <a:gd name="T21" fmla="*/ 0 h 42"/>
                <a:gd name="T22" fmla="*/ 0 w 44"/>
                <a:gd name="T23" fmla="*/ 0 h 42"/>
                <a:gd name="T24" fmla="*/ 0 w 44"/>
                <a:gd name="T25" fmla="*/ 0 h 42"/>
                <a:gd name="T26" fmla="*/ 0 w 44"/>
                <a:gd name="T27" fmla="*/ 0 h 42"/>
                <a:gd name="T28" fmla="*/ 0 w 44"/>
                <a:gd name="T29" fmla="*/ 0 h 42"/>
                <a:gd name="T30" fmla="*/ 0 w 44"/>
                <a:gd name="T31" fmla="*/ 0 h 42"/>
                <a:gd name="T32" fmla="*/ 0 w 44"/>
                <a:gd name="T33" fmla="*/ 0 h 42"/>
                <a:gd name="T34" fmla="*/ 0 w 44"/>
                <a:gd name="T35" fmla="*/ 0 h 42"/>
                <a:gd name="T36" fmla="*/ 0 w 44"/>
                <a:gd name="T37" fmla="*/ 0 h 42"/>
                <a:gd name="T38" fmla="*/ 0 w 44"/>
                <a:gd name="T39" fmla="*/ 0 h 42"/>
                <a:gd name="T40" fmla="*/ 0 w 44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" h="42">
                  <a:moveTo>
                    <a:pt x="44" y="17"/>
                  </a:moveTo>
                  <a:lnTo>
                    <a:pt x="44" y="24"/>
                  </a:lnTo>
                  <a:lnTo>
                    <a:pt x="40" y="30"/>
                  </a:lnTo>
                  <a:lnTo>
                    <a:pt x="36" y="35"/>
                  </a:lnTo>
                  <a:lnTo>
                    <a:pt x="30" y="37"/>
                  </a:lnTo>
                  <a:lnTo>
                    <a:pt x="24" y="39"/>
                  </a:lnTo>
                  <a:lnTo>
                    <a:pt x="17" y="41"/>
                  </a:lnTo>
                  <a:lnTo>
                    <a:pt x="11" y="42"/>
                  </a:lnTo>
                  <a:lnTo>
                    <a:pt x="5" y="41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1" y="19"/>
                  </a:lnTo>
                  <a:lnTo>
                    <a:pt x="3" y="14"/>
                  </a:lnTo>
                  <a:lnTo>
                    <a:pt x="7" y="9"/>
                  </a:lnTo>
                  <a:lnTo>
                    <a:pt x="10" y="5"/>
                  </a:lnTo>
                  <a:lnTo>
                    <a:pt x="15" y="0"/>
                  </a:lnTo>
                  <a:lnTo>
                    <a:pt x="23" y="3"/>
                  </a:lnTo>
                  <a:lnTo>
                    <a:pt x="31" y="6"/>
                  </a:lnTo>
                  <a:lnTo>
                    <a:pt x="38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53" name="Freeform 1342"/>
            <p:cNvSpPr>
              <a:spLocks/>
            </p:cNvSpPr>
            <p:nvPr/>
          </p:nvSpPr>
          <p:spPr bwMode="auto">
            <a:xfrm>
              <a:off x="1829" y="1558"/>
              <a:ext cx="5" cy="6"/>
            </a:xfrm>
            <a:custGeom>
              <a:avLst/>
              <a:gdLst>
                <a:gd name="T0" fmla="*/ 0 w 23"/>
                <a:gd name="T1" fmla="*/ 0 h 19"/>
                <a:gd name="T2" fmla="*/ 0 w 23"/>
                <a:gd name="T3" fmla="*/ 0 h 19"/>
                <a:gd name="T4" fmla="*/ 0 w 23"/>
                <a:gd name="T5" fmla="*/ 0 h 19"/>
                <a:gd name="T6" fmla="*/ 0 w 23"/>
                <a:gd name="T7" fmla="*/ 0 h 19"/>
                <a:gd name="T8" fmla="*/ 0 w 23"/>
                <a:gd name="T9" fmla="*/ 0 h 19"/>
                <a:gd name="T10" fmla="*/ 0 w 23"/>
                <a:gd name="T11" fmla="*/ 0 h 19"/>
                <a:gd name="T12" fmla="*/ 0 w 23"/>
                <a:gd name="T13" fmla="*/ 0 h 19"/>
                <a:gd name="T14" fmla="*/ 0 w 23"/>
                <a:gd name="T15" fmla="*/ 0 h 19"/>
                <a:gd name="T16" fmla="*/ 0 w 23"/>
                <a:gd name="T17" fmla="*/ 0 h 19"/>
                <a:gd name="T18" fmla="*/ 0 w 23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19">
                  <a:moveTo>
                    <a:pt x="23" y="18"/>
                  </a:moveTo>
                  <a:lnTo>
                    <a:pt x="17" y="19"/>
                  </a:lnTo>
                  <a:lnTo>
                    <a:pt x="12" y="19"/>
                  </a:lnTo>
                  <a:lnTo>
                    <a:pt x="6" y="17"/>
                  </a:lnTo>
                  <a:lnTo>
                    <a:pt x="0" y="15"/>
                  </a:lnTo>
                  <a:lnTo>
                    <a:pt x="1" y="0"/>
                  </a:lnTo>
                  <a:lnTo>
                    <a:pt x="8" y="2"/>
                  </a:lnTo>
                  <a:lnTo>
                    <a:pt x="14" y="7"/>
                  </a:lnTo>
                  <a:lnTo>
                    <a:pt x="20" y="11"/>
                  </a:lnTo>
                  <a:lnTo>
                    <a:pt x="23" y="18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54" name="Freeform 1343"/>
            <p:cNvSpPr>
              <a:spLocks/>
            </p:cNvSpPr>
            <p:nvPr/>
          </p:nvSpPr>
          <p:spPr bwMode="auto">
            <a:xfrm>
              <a:off x="1666" y="1560"/>
              <a:ext cx="17" cy="19"/>
            </a:xfrm>
            <a:custGeom>
              <a:avLst/>
              <a:gdLst>
                <a:gd name="T0" fmla="*/ 0 w 66"/>
                <a:gd name="T1" fmla="*/ 0 h 55"/>
                <a:gd name="T2" fmla="*/ 0 w 66"/>
                <a:gd name="T3" fmla="*/ 0 h 55"/>
                <a:gd name="T4" fmla="*/ 0 w 66"/>
                <a:gd name="T5" fmla="*/ 0 h 55"/>
                <a:gd name="T6" fmla="*/ 0 w 66"/>
                <a:gd name="T7" fmla="*/ 0 h 55"/>
                <a:gd name="T8" fmla="*/ 0 w 66"/>
                <a:gd name="T9" fmla="*/ 0 h 55"/>
                <a:gd name="T10" fmla="*/ 0 w 66"/>
                <a:gd name="T11" fmla="*/ 0 h 55"/>
                <a:gd name="T12" fmla="*/ 0 w 66"/>
                <a:gd name="T13" fmla="*/ 0 h 55"/>
                <a:gd name="T14" fmla="*/ 0 w 66"/>
                <a:gd name="T15" fmla="*/ 0 h 55"/>
                <a:gd name="T16" fmla="*/ 0 w 66"/>
                <a:gd name="T17" fmla="*/ 0 h 55"/>
                <a:gd name="T18" fmla="*/ 0 w 66"/>
                <a:gd name="T19" fmla="*/ 0 h 55"/>
                <a:gd name="T20" fmla="*/ 0 w 66"/>
                <a:gd name="T21" fmla="*/ 0 h 55"/>
                <a:gd name="T22" fmla="*/ 0 w 66"/>
                <a:gd name="T23" fmla="*/ 0 h 55"/>
                <a:gd name="T24" fmla="*/ 0 w 66"/>
                <a:gd name="T25" fmla="*/ 0 h 55"/>
                <a:gd name="T26" fmla="*/ 0 w 66"/>
                <a:gd name="T27" fmla="*/ 0 h 55"/>
                <a:gd name="T28" fmla="*/ 0 w 66"/>
                <a:gd name="T29" fmla="*/ 0 h 55"/>
                <a:gd name="T30" fmla="*/ 0 w 66"/>
                <a:gd name="T31" fmla="*/ 0 h 55"/>
                <a:gd name="T32" fmla="*/ 0 w 66"/>
                <a:gd name="T33" fmla="*/ 0 h 55"/>
                <a:gd name="T34" fmla="*/ 0 w 66"/>
                <a:gd name="T35" fmla="*/ 0 h 55"/>
                <a:gd name="T36" fmla="*/ 0 w 66"/>
                <a:gd name="T37" fmla="*/ 0 h 55"/>
                <a:gd name="T38" fmla="*/ 0 w 66"/>
                <a:gd name="T39" fmla="*/ 0 h 55"/>
                <a:gd name="T40" fmla="*/ 0 w 66"/>
                <a:gd name="T41" fmla="*/ 0 h 55"/>
                <a:gd name="T42" fmla="*/ 0 w 66"/>
                <a:gd name="T43" fmla="*/ 0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6" h="55">
                  <a:moveTo>
                    <a:pt x="66" y="45"/>
                  </a:moveTo>
                  <a:lnTo>
                    <a:pt x="66" y="47"/>
                  </a:lnTo>
                  <a:lnTo>
                    <a:pt x="65" y="50"/>
                  </a:lnTo>
                  <a:lnTo>
                    <a:pt x="64" y="53"/>
                  </a:lnTo>
                  <a:lnTo>
                    <a:pt x="61" y="55"/>
                  </a:lnTo>
                  <a:lnTo>
                    <a:pt x="54" y="53"/>
                  </a:lnTo>
                  <a:lnTo>
                    <a:pt x="47" y="49"/>
                  </a:lnTo>
                  <a:lnTo>
                    <a:pt x="42" y="45"/>
                  </a:lnTo>
                  <a:lnTo>
                    <a:pt x="36" y="39"/>
                  </a:lnTo>
                  <a:lnTo>
                    <a:pt x="30" y="33"/>
                  </a:lnTo>
                  <a:lnTo>
                    <a:pt x="24" y="27"/>
                  </a:lnTo>
                  <a:lnTo>
                    <a:pt x="19" y="22"/>
                  </a:lnTo>
                  <a:lnTo>
                    <a:pt x="13" y="16"/>
                  </a:lnTo>
                  <a:lnTo>
                    <a:pt x="0" y="0"/>
                  </a:lnTo>
                  <a:lnTo>
                    <a:pt x="9" y="3"/>
                  </a:lnTo>
                  <a:lnTo>
                    <a:pt x="19" y="8"/>
                  </a:lnTo>
                  <a:lnTo>
                    <a:pt x="27" y="12"/>
                  </a:lnTo>
                  <a:lnTo>
                    <a:pt x="35" y="18"/>
                  </a:lnTo>
                  <a:lnTo>
                    <a:pt x="42" y="25"/>
                  </a:lnTo>
                  <a:lnTo>
                    <a:pt x="50" y="32"/>
                  </a:lnTo>
                  <a:lnTo>
                    <a:pt x="58" y="39"/>
                  </a:lnTo>
                  <a:lnTo>
                    <a:pt x="66" y="4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55" name="Freeform 1344"/>
            <p:cNvSpPr>
              <a:spLocks/>
            </p:cNvSpPr>
            <p:nvPr/>
          </p:nvSpPr>
          <p:spPr bwMode="auto">
            <a:xfrm>
              <a:off x="1773" y="1579"/>
              <a:ext cx="7" cy="6"/>
            </a:xfrm>
            <a:custGeom>
              <a:avLst/>
              <a:gdLst>
                <a:gd name="T0" fmla="*/ 0 w 28"/>
                <a:gd name="T1" fmla="*/ 0 h 17"/>
                <a:gd name="T2" fmla="*/ 0 w 28"/>
                <a:gd name="T3" fmla="*/ 0 h 17"/>
                <a:gd name="T4" fmla="*/ 0 w 28"/>
                <a:gd name="T5" fmla="*/ 0 h 17"/>
                <a:gd name="T6" fmla="*/ 0 w 28"/>
                <a:gd name="T7" fmla="*/ 0 h 17"/>
                <a:gd name="T8" fmla="*/ 0 w 28"/>
                <a:gd name="T9" fmla="*/ 0 h 17"/>
                <a:gd name="T10" fmla="*/ 0 w 28"/>
                <a:gd name="T11" fmla="*/ 0 h 17"/>
                <a:gd name="T12" fmla="*/ 0 w 28"/>
                <a:gd name="T13" fmla="*/ 0 h 17"/>
                <a:gd name="T14" fmla="*/ 0 w 28"/>
                <a:gd name="T15" fmla="*/ 0 h 17"/>
                <a:gd name="T16" fmla="*/ 0 w 28"/>
                <a:gd name="T17" fmla="*/ 0 h 17"/>
                <a:gd name="T18" fmla="*/ 0 w 28"/>
                <a:gd name="T19" fmla="*/ 0 h 17"/>
                <a:gd name="T20" fmla="*/ 0 w 28"/>
                <a:gd name="T21" fmla="*/ 0 h 17"/>
                <a:gd name="T22" fmla="*/ 0 w 28"/>
                <a:gd name="T23" fmla="*/ 0 h 17"/>
                <a:gd name="T24" fmla="*/ 0 w 28"/>
                <a:gd name="T25" fmla="*/ 0 h 17"/>
                <a:gd name="T26" fmla="*/ 0 w 28"/>
                <a:gd name="T27" fmla="*/ 0 h 17"/>
                <a:gd name="T28" fmla="*/ 0 w 28"/>
                <a:gd name="T29" fmla="*/ 0 h 17"/>
                <a:gd name="T30" fmla="*/ 0 w 28"/>
                <a:gd name="T31" fmla="*/ 0 h 17"/>
                <a:gd name="T32" fmla="*/ 0 w 28"/>
                <a:gd name="T33" fmla="*/ 0 h 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" h="17">
                  <a:moveTo>
                    <a:pt x="28" y="10"/>
                  </a:moveTo>
                  <a:lnTo>
                    <a:pt x="28" y="14"/>
                  </a:lnTo>
                  <a:lnTo>
                    <a:pt x="26" y="15"/>
                  </a:lnTo>
                  <a:lnTo>
                    <a:pt x="23" y="17"/>
                  </a:lnTo>
                  <a:lnTo>
                    <a:pt x="21" y="17"/>
                  </a:lnTo>
                  <a:lnTo>
                    <a:pt x="14" y="17"/>
                  </a:lnTo>
                  <a:lnTo>
                    <a:pt x="8" y="15"/>
                  </a:lnTo>
                  <a:lnTo>
                    <a:pt x="3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7" y="2"/>
                  </a:lnTo>
                  <a:lnTo>
                    <a:pt x="23" y="6"/>
                  </a:lnTo>
                  <a:lnTo>
                    <a:pt x="28" y="10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56" name="Freeform 1345"/>
            <p:cNvSpPr>
              <a:spLocks/>
            </p:cNvSpPr>
            <p:nvPr/>
          </p:nvSpPr>
          <p:spPr bwMode="auto">
            <a:xfrm>
              <a:off x="1642" y="1595"/>
              <a:ext cx="195" cy="288"/>
            </a:xfrm>
            <a:custGeom>
              <a:avLst/>
              <a:gdLst>
                <a:gd name="T0" fmla="*/ 0 w 741"/>
                <a:gd name="T1" fmla="*/ 0 h 873"/>
                <a:gd name="T2" fmla="*/ 0 w 741"/>
                <a:gd name="T3" fmla="*/ 0 h 873"/>
                <a:gd name="T4" fmla="*/ 0 w 741"/>
                <a:gd name="T5" fmla="*/ 0 h 873"/>
                <a:gd name="T6" fmla="*/ 0 w 741"/>
                <a:gd name="T7" fmla="*/ 0 h 873"/>
                <a:gd name="T8" fmla="*/ 0 w 741"/>
                <a:gd name="T9" fmla="*/ 0 h 873"/>
                <a:gd name="T10" fmla="*/ 0 w 741"/>
                <a:gd name="T11" fmla="*/ 0 h 873"/>
                <a:gd name="T12" fmla="*/ 0 w 741"/>
                <a:gd name="T13" fmla="*/ 0 h 873"/>
                <a:gd name="T14" fmla="*/ 0 w 741"/>
                <a:gd name="T15" fmla="*/ 0 h 873"/>
                <a:gd name="T16" fmla="*/ 0 w 741"/>
                <a:gd name="T17" fmla="*/ 0 h 873"/>
                <a:gd name="T18" fmla="*/ 0 w 741"/>
                <a:gd name="T19" fmla="*/ 0 h 873"/>
                <a:gd name="T20" fmla="*/ 0 w 741"/>
                <a:gd name="T21" fmla="*/ 0 h 873"/>
                <a:gd name="T22" fmla="*/ 0 w 741"/>
                <a:gd name="T23" fmla="*/ 0 h 873"/>
                <a:gd name="T24" fmla="*/ 0 w 741"/>
                <a:gd name="T25" fmla="*/ 0 h 873"/>
                <a:gd name="T26" fmla="*/ 0 w 741"/>
                <a:gd name="T27" fmla="*/ 0 h 873"/>
                <a:gd name="T28" fmla="*/ 0 w 741"/>
                <a:gd name="T29" fmla="*/ 0 h 873"/>
                <a:gd name="T30" fmla="*/ 0 w 741"/>
                <a:gd name="T31" fmla="*/ 0 h 873"/>
                <a:gd name="T32" fmla="*/ 0 w 741"/>
                <a:gd name="T33" fmla="*/ 0 h 873"/>
                <a:gd name="T34" fmla="*/ 0 w 741"/>
                <a:gd name="T35" fmla="*/ 0 h 873"/>
                <a:gd name="T36" fmla="*/ 0 w 741"/>
                <a:gd name="T37" fmla="*/ 0 h 873"/>
                <a:gd name="T38" fmla="*/ 0 w 741"/>
                <a:gd name="T39" fmla="*/ 0 h 873"/>
                <a:gd name="T40" fmla="*/ 0 w 741"/>
                <a:gd name="T41" fmla="*/ 0 h 873"/>
                <a:gd name="T42" fmla="*/ 0 w 741"/>
                <a:gd name="T43" fmla="*/ 0 h 873"/>
                <a:gd name="T44" fmla="*/ 0 w 741"/>
                <a:gd name="T45" fmla="*/ 0 h 873"/>
                <a:gd name="T46" fmla="*/ 0 w 741"/>
                <a:gd name="T47" fmla="*/ 0 h 873"/>
                <a:gd name="T48" fmla="*/ 0 w 741"/>
                <a:gd name="T49" fmla="*/ 0 h 873"/>
                <a:gd name="T50" fmla="*/ 0 w 741"/>
                <a:gd name="T51" fmla="*/ 0 h 873"/>
                <a:gd name="T52" fmla="*/ 0 w 741"/>
                <a:gd name="T53" fmla="*/ 0 h 873"/>
                <a:gd name="T54" fmla="*/ 0 w 741"/>
                <a:gd name="T55" fmla="*/ 0 h 873"/>
                <a:gd name="T56" fmla="*/ 0 w 741"/>
                <a:gd name="T57" fmla="*/ 0 h 873"/>
                <a:gd name="T58" fmla="*/ 0 w 741"/>
                <a:gd name="T59" fmla="*/ 0 h 873"/>
                <a:gd name="T60" fmla="*/ 0 w 741"/>
                <a:gd name="T61" fmla="*/ 0 h 873"/>
                <a:gd name="T62" fmla="*/ 0 w 741"/>
                <a:gd name="T63" fmla="*/ 0 h 873"/>
                <a:gd name="T64" fmla="*/ 0 w 741"/>
                <a:gd name="T65" fmla="*/ 0 h 873"/>
                <a:gd name="T66" fmla="*/ 0 w 741"/>
                <a:gd name="T67" fmla="*/ 0 h 873"/>
                <a:gd name="T68" fmla="*/ 0 w 741"/>
                <a:gd name="T69" fmla="*/ 0 h 873"/>
                <a:gd name="T70" fmla="*/ 0 w 741"/>
                <a:gd name="T71" fmla="*/ 0 h 873"/>
                <a:gd name="T72" fmla="*/ 0 w 741"/>
                <a:gd name="T73" fmla="*/ 0 h 873"/>
                <a:gd name="T74" fmla="*/ 0 w 741"/>
                <a:gd name="T75" fmla="*/ 0 h 873"/>
                <a:gd name="T76" fmla="*/ 0 w 741"/>
                <a:gd name="T77" fmla="*/ 0 h 873"/>
                <a:gd name="T78" fmla="*/ 0 w 741"/>
                <a:gd name="T79" fmla="*/ 0 h 873"/>
                <a:gd name="T80" fmla="*/ 0 w 741"/>
                <a:gd name="T81" fmla="*/ 0 h 873"/>
                <a:gd name="T82" fmla="*/ 0 w 741"/>
                <a:gd name="T83" fmla="*/ 0 h 873"/>
                <a:gd name="T84" fmla="*/ 0 w 741"/>
                <a:gd name="T85" fmla="*/ 0 h 873"/>
                <a:gd name="T86" fmla="*/ 0 w 741"/>
                <a:gd name="T87" fmla="*/ 0 h 873"/>
                <a:gd name="T88" fmla="*/ 0 w 741"/>
                <a:gd name="T89" fmla="*/ 0 h 873"/>
                <a:gd name="T90" fmla="*/ 0 w 741"/>
                <a:gd name="T91" fmla="*/ 0 h 873"/>
                <a:gd name="T92" fmla="*/ 0 w 741"/>
                <a:gd name="T93" fmla="*/ 0 h 873"/>
                <a:gd name="T94" fmla="*/ 0 w 741"/>
                <a:gd name="T95" fmla="*/ 0 h 873"/>
                <a:gd name="T96" fmla="*/ 0 w 741"/>
                <a:gd name="T97" fmla="*/ 0 h 873"/>
                <a:gd name="T98" fmla="*/ 0 w 741"/>
                <a:gd name="T99" fmla="*/ 0 h 87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741" h="873">
                  <a:moveTo>
                    <a:pt x="440" y="48"/>
                  </a:moveTo>
                  <a:lnTo>
                    <a:pt x="438" y="83"/>
                  </a:lnTo>
                  <a:lnTo>
                    <a:pt x="433" y="119"/>
                  </a:lnTo>
                  <a:lnTo>
                    <a:pt x="431" y="153"/>
                  </a:lnTo>
                  <a:lnTo>
                    <a:pt x="432" y="190"/>
                  </a:lnTo>
                  <a:lnTo>
                    <a:pt x="439" y="262"/>
                  </a:lnTo>
                  <a:lnTo>
                    <a:pt x="440" y="335"/>
                  </a:lnTo>
                  <a:lnTo>
                    <a:pt x="437" y="409"/>
                  </a:lnTo>
                  <a:lnTo>
                    <a:pt x="433" y="482"/>
                  </a:lnTo>
                  <a:lnTo>
                    <a:pt x="439" y="512"/>
                  </a:lnTo>
                  <a:lnTo>
                    <a:pt x="449" y="539"/>
                  </a:lnTo>
                  <a:lnTo>
                    <a:pt x="461" y="568"/>
                  </a:lnTo>
                  <a:lnTo>
                    <a:pt x="466" y="598"/>
                  </a:lnTo>
                  <a:lnTo>
                    <a:pt x="464" y="618"/>
                  </a:lnTo>
                  <a:lnTo>
                    <a:pt x="463" y="637"/>
                  </a:lnTo>
                  <a:lnTo>
                    <a:pt x="466" y="656"/>
                  </a:lnTo>
                  <a:lnTo>
                    <a:pt x="474" y="673"/>
                  </a:lnTo>
                  <a:lnTo>
                    <a:pt x="483" y="684"/>
                  </a:lnTo>
                  <a:lnTo>
                    <a:pt x="493" y="695"/>
                  </a:lnTo>
                  <a:lnTo>
                    <a:pt x="505" y="704"/>
                  </a:lnTo>
                  <a:lnTo>
                    <a:pt x="516" y="711"/>
                  </a:lnTo>
                  <a:lnTo>
                    <a:pt x="528" y="719"/>
                  </a:lnTo>
                  <a:lnTo>
                    <a:pt x="542" y="725"/>
                  </a:lnTo>
                  <a:lnTo>
                    <a:pt x="554" y="731"/>
                  </a:lnTo>
                  <a:lnTo>
                    <a:pt x="567" y="736"/>
                  </a:lnTo>
                  <a:lnTo>
                    <a:pt x="582" y="740"/>
                  </a:lnTo>
                  <a:lnTo>
                    <a:pt x="598" y="742"/>
                  </a:lnTo>
                  <a:lnTo>
                    <a:pt x="615" y="743"/>
                  </a:lnTo>
                  <a:lnTo>
                    <a:pt x="632" y="744"/>
                  </a:lnTo>
                  <a:lnTo>
                    <a:pt x="648" y="747"/>
                  </a:lnTo>
                  <a:lnTo>
                    <a:pt x="664" y="750"/>
                  </a:lnTo>
                  <a:lnTo>
                    <a:pt x="679" y="755"/>
                  </a:lnTo>
                  <a:lnTo>
                    <a:pt x="693" y="762"/>
                  </a:lnTo>
                  <a:lnTo>
                    <a:pt x="741" y="780"/>
                  </a:lnTo>
                  <a:lnTo>
                    <a:pt x="734" y="781"/>
                  </a:lnTo>
                  <a:lnTo>
                    <a:pt x="727" y="781"/>
                  </a:lnTo>
                  <a:lnTo>
                    <a:pt x="720" y="780"/>
                  </a:lnTo>
                  <a:lnTo>
                    <a:pt x="715" y="779"/>
                  </a:lnTo>
                  <a:lnTo>
                    <a:pt x="708" y="779"/>
                  </a:lnTo>
                  <a:lnTo>
                    <a:pt x="702" y="778"/>
                  </a:lnTo>
                  <a:lnTo>
                    <a:pt x="695" y="779"/>
                  </a:lnTo>
                  <a:lnTo>
                    <a:pt x="689" y="780"/>
                  </a:lnTo>
                  <a:lnTo>
                    <a:pt x="679" y="790"/>
                  </a:lnTo>
                  <a:lnTo>
                    <a:pt x="666" y="797"/>
                  </a:lnTo>
                  <a:lnTo>
                    <a:pt x="653" y="803"/>
                  </a:lnTo>
                  <a:lnTo>
                    <a:pt x="641" y="807"/>
                  </a:lnTo>
                  <a:lnTo>
                    <a:pt x="626" y="809"/>
                  </a:lnTo>
                  <a:lnTo>
                    <a:pt x="612" y="810"/>
                  </a:lnTo>
                  <a:lnTo>
                    <a:pt x="598" y="812"/>
                  </a:lnTo>
                  <a:lnTo>
                    <a:pt x="584" y="816"/>
                  </a:lnTo>
                  <a:lnTo>
                    <a:pt x="574" y="822"/>
                  </a:lnTo>
                  <a:lnTo>
                    <a:pt x="565" y="828"/>
                  </a:lnTo>
                  <a:lnTo>
                    <a:pt x="555" y="837"/>
                  </a:lnTo>
                  <a:lnTo>
                    <a:pt x="547" y="846"/>
                  </a:lnTo>
                  <a:lnTo>
                    <a:pt x="538" y="854"/>
                  </a:lnTo>
                  <a:lnTo>
                    <a:pt x="529" y="862"/>
                  </a:lnTo>
                  <a:lnTo>
                    <a:pt x="519" y="868"/>
                  </a:lnTo>
                  <a:lnTo>
                    <a:pt x="507" y="870"/>
                  </a:lnTo>
                  <a:lnTo>
                    <a:pt x="487" y="872"/>
                  </a:lnTo>
                  <a:lnTo>
                    <a:pt x="469" y="873"/>
                  </a:lnTo>
                  <a:lnTo>
                    <a:pt x="449" y="873"/>
                  </a:lnTo>
                  <a:lnTo>
                    <a:pt x="430" y="872"/>
                  </a:lnTo>
                  <a:lnTo>
                    <a:pt x="411" y="869"/>
                  </a:lnTo>
                  <a:lnTo>
                    <a:pt x="393" y="865"/>
                  </a:lnTo>
                  <a:lnTo>
                    <a:pt x="375" y="860"/>
                  </a:lnTo>
                  <a:lnTo>
                    <a:pt x="357" y="854"/>
                  </a:lnTo>
                  <a:lnTo>
                    <a:pt x="338" y="854"/>
                  </a:lnTo>
                  <a:lnTo>
                    <a:pt x="318" y="856"/>
                  </a:lnTo>
                  <a:lnTo>
                    <a:pt x="300" y="858"/>
                  </a:lnTo>
                  <a:lnTo>
                    <a:pt x="280" y="860"/>
                  </a:lnTo>
                  <a:lnTo>
                    <a:pt x="260" y="861"/>
                  </a:lnTo>
                  <a:lnTo>
                    <a:pt x="242" y="858"/>
                  </a:lnTo>
                  <a:lnTo>
                    <a:pt x="225" y="854"/>
                  </a:lnTo>
                  <a:lnTo>
                    <a:pt x="207" y="846"/>
                  </a:lnTo>
                  <a:lnTo>
                    <a:pt x="196" y="838"/>
                  </a:lnTo>
                  <a:lnTo>
                    <a:pt x="183" y="831"/>
                  </a:lnTo>
                  <a:lnTo>
                    <a:pt x="172" y="824"/>
                  </a:lnTo>
                  <a:lnTo>
                    <a:pt x="159" y="818"/>
                  </a:lnTo>
                  <a:lnTo>
                    <a:pt x="146" y="813"/>
                  </a:lnTo>
                  <a:lnTo>
                    <a:pt x="132" y="811"/>
                  </a:lnTo>
                  <a:lnTo>
                    <a:pt x="119" y="809"/>
                  </a:lnTo>
                  <a:lnTo>
                    <a:pt x="104" y="809"/>
                  </a:lnTo>
                  <a:lnTo>
                    <a:pt x="92" y="804"/>
                  </a:lnTo>
                  <a:lnTo>
                    <a:pt x="79" y="801"/>
                  </a:lnTo>
                  <a:lnTo>
                    <a:pt x="67" y="799"/>
                  </a:lnTo>
                  <a:lnTo>
                    <a:pt x="54" y="797"/>
                  </a:lnTo>
                  <a:lnTo>
                    <a:pt x="40" y="796"/>
                  </a:lnTo>
                  <a:lnTo>
                    <a:pt x="26" y="795"/>
                  </a:lnTo>
                  <a:lnTo>
                    <a:pt x="14" y="794"/>
                  </a:lnTo>
                  <a:lnTo>
                    <a:pt x="0" y="793"/>
                  </a:lnTo>
                  <a:lnTo>
                    <a:pt x="18" y="784"/>
                  </a:lnTo>
                  <a:lnTo>
                    <a:pt x="37" y="777"/>
                  </a:lnTo>
                  <a:lnTo>
                    <a:pt x="58" y="773"/>
                  </a:lnTo>
                  <a:lnTo>
                    <a:pt x="78" y="771"/>
                  </a:lnTo>
                  <a:lnTo>
                    <a:pt x="100" y="770"/>
                  </a:lnTo>
                  <a:lnTo>
                    <a:pt x="121" y="767"/>
                  </a:lnTo>
                  <a:lnTo>
                    <a:pt x="142" y="765"/>
                  </a:lnTo>
                  <a:lnTo>
                    <a:pt x="162" y="762"/>
                  </a:lnTo>
                  <a:lnTo>
                    <a:pt x="168" y="755"/>
                  </a:lnTo>
                  <a:lnTo>
                    <a:pt x="174" y="748"/>
                  </a:lnTo>
                  <a:lnTo>
                    <a:pt x="180" y="741"/>
                  </a:lnTo>
                  <a:lnTo>
                    <a:pt x="186" y="733"/>
                  </a:lnTo>
                  <a:lnTo>
                    <a:pt x="191" y="727"/>
                  </a:lnTo>
                  <a:lnTo>
                    <a:pt x="197" y="720"/>
                  </a:lnTo>
                  <a:lnTo>
                    <a:pt x="204" y="716"/>
                  </a:lnTo>
                  <a:lnTo>
                    <a:pt x="212" y="712"/>
                  </a:lnTo>
                  <a:lnTo>
                    <a:pt x="222" y="709"/>
                  </a:lnTo>
                  <a:lnTo>
                    <a:pt x="233" y="705"/>
                  </a:lnTo>
                  <a:lnTo>
                    <a:pt x="243" y="703"/>
                  </a:lnTo>
                  <a:lnTo>
                    <a:pt x="254" y="701"/>
                  </a:lnTo>
                  <a:lnTo>
                    <a:pt x="264" y="697"/>
                  </a:lnTo>
                  <a:lnTo>
                    <a:pt x="273" y="695"/>
                  </a:lnTo>
                  <a:lnTo>
                    <a:pt x="283" y="691"/>
                  </a:lnTo>
                  <a:lnTo>
                    <a:pt x="293" y="687"/>
                  </a:lnTo>
                  <a:lnTo>
                    <a:pt x="289" y="642"/>
                  </a:lnTo>
                  <a:lnTo>
                    <a:pt x="295" y="598"/>
                  </a:lnTo>
                  <a:lnTo>
                    <a:pt x="298" y="555"/>
                  </a:lnTo>
                  <a:lnTo>
                    <a:pt x="292" y="512"/>
                  </a:lnTo>
                  <a:lnTo>
                    <a:pt x="282" y="448"/>
                  </a:lnTo>
                  <a:lnTo>
                    <a:pt x="283" y="383"/>
                  </a:lnTo>
                  <a:lnTo>
                    <a:pt x="292" y="318"/>
                  </a:lnTo>
                  <a:lnTo>
                    <a:pt x="304" y="256"/>
                  </a:lnTo>
                  <a:lnTo>
                    <a:pt x="303" y="242"/>
                  </a:lnTo>
                  <a:lnTo>
                    <a:pt x="301" y="230"/>
                  </a:lnTo>
                  <a:lnTo>
                    <a:pt x="298" y="216"/>
                  </a:lnTo>
                  <a:lnTo>
                    <a:pt x="296" y="203"/>
                  </a:lnTo>
                  <a:lnTo>
                    <a:pt x="292" y="190"/>
                  </a:lnTo>
                  <a:lnTo>
                    <a:pt x="286" y="179"/>
                  </a:lnTo>
                  <a:lnTo>
                    <a:pt x="279" y="168"/>
                  </a:lnTo>
                  <a:lnTo>
                    <a:pt x="270" y="158"/>
                  </a:lnTo>
                  <a:lnTo>
                    <a:pt x="262" y="136"/>
                  </a:lnTo>
                  <a:lnTo>
                    <a:pt x="254" y="113"/>
                  </a:lnTo>
                  <a:lnTo>
                    <a:pt x="247" y="91"/>
                  </a:lnTo>
                  <a:lnTo>
                    <a:pt x="240" y="68"/>
                  </a:lnTo>
                  <a:lnTo>
                    <a:pt x="272" y="29"/>
                  </a:lnTo>
                  <a:lnTo>
                    <a:pt x="281" y="45"/>
                  </a:lnTo>
                  <a:lnTo>
                    <a:pt x="289" y="62"/>
                  </a:lnTo>
                  <a:lnTo>
                    <a:pt x="296" y="80"/>
                  </a:lnTo>
                  <a:lnTo>
                    <a:pt x="303" y="97"/>
                  </a:lnTo>
                  <a:lnTo>
                    <a:pt x="310" y="115"/>
                  </a:lnTo>
                  <a:lnTo>
                    <a:pt x="319" y="132"/>
                  </a:lnTo>
                  <a:lnTo>
                    <a:pt x="330" y="148"/>
                  </a:lnTo>
                  <a:lnTo>
                    <a:pt x="342" y="163"/>
                  </a:lnTo>
                  <a:lnTo>
                    <a:pt x="345" y="141"/>
                  </a:lnTo>
                  <a:lnTo>
                    <a:pt x="350" y="120"/>
                  </a:lnTo>
                  <a:lnTo>
                    <a:pt x="357" y="100"/>
                  </a:lnTo>
                  <a:lnTo>
                    <a:pt x="365" y="81"/>
                  </a:lnTo>
                  <a:lnTo>
                    <a:pt x="373" y="61"/>
                  </a:lnTo>
                  <a:lnTo>
                    <a:pt x="380" y="42"/>
                  </a:lnTo>
                  <a:lnTo>
                    <a:pt x="387" y="21"/>
                  </a:lnTo>
                  <a:lnTo>
                    <a:pt x="391" y="0"/>
                  </a:lnTo>
                  <a:lnTo>
                    <a:pt x="440" y="48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57" name="Freeform 1346"/>
            <p:cNvSpPr>
              <a:spLocks/>
            </p:cNvSpPr>
            <p:nvPr/>
          </p:nvSpPr>
          <p:spPr bwMode="auto">
            <a:xfrm>
              <a:off x="1778" y="1601"/>
              <a:ext cx="8" cy="14"/>
            </a:xfrm>
            <a:custGeom>
              <a:avLst/>
              <a:gdLst>
                <a:gd name="T0" fmla="*/ 0 w 28"/>
                <a:gd name="T1" fmla="*/ 0 h 42"/>
                <a:gd name="T2" fmla="*/ 0 w 28"/>
                <a:gd name="T3" fmla="*/ 0 h 42"/>
                <a:gd name="T4" fmla="*/ 0 w 28"/>
                <a:gd name="T5" fmla="*/ 0 h 42"/>
                <a:gd name="T6" fmla="*/ 0 w 28"/>
                <a:gd name="T7" fmla="*/ 0 h 42"/>
                <a:gd name="T8" fmla="*/ 0 w 28"/>
                <a:gd name="T9" fmla="*/ 0 h 42"/>
                <a:gd name="T10" fmla="*/ 0 w 28"/>
                <a:gd name="T11" fmla="*/ 0 h 42"/>
                <a:gd name="T12" fmla="*/ 0 w 28"/>
                <a:gd name="T13" fmla="*/ 0 h 42"/>
                <a:gd name="T14" fmla="*/ 0 w 28"/>
                <a:gd name="T15" fmla="*/ 0 h 42"/>
                <a:gd name="T16" fmla="*/ 0 w 28"/>
                <a:gd name="T17" fmla="*/ 0 h 42"/>
                <a:gd name="T18" fmla="*/ 0 w 28"/>
                <a:gd name="T19" fmla="*/ 0 h 42"/>
                <a:gd name="T20" fmla="*/ 0 w 28"/>
                <a:gd name="T21" fmla="*/ 0 h 42"/>
                <a:gd name="T22" fmla="*/ 0 w 28"/>
                <a:gd name="T23" fmla="*/ 0 h 42"/>
                <a:gd name="T24" fmla="*/ 0 w 28"/>
                <a:gd name="T25" fmla="*/ 0 h 42"/>
                <a:gd name="T26" fmla="*/ 0 w 28"/>
                <a:gd name="T27" fmla="*/ 0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42">
                  <a:moveTo>
                    <a:pt x="28" y="14"/>
                  </a:moveTo>
                  <a:lnTo>
                    <a:pt x="23" y="41"/>
                  </a:lnTo>
                  <a:lnTo>
                    <a:pt x="16" y="42"/>
                  </a:lnTo>
                  <a:lnTo>
                    <a:pt x="9" y="40"/>
                  </a:lnTo>
                  <a:lnTo>
                    <a:pt x="5" y="37"/>
                  </a:lnTo>
                  <a:lnTo>
                    <a:pt x="1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7"/>
                  </a:lnTo>
                  <a:lnTo>
                    <a:pt x="2" y="0"/>
                  </a:lnTo>
                  <a:lnTo>
                    <a:pt x="10" y="1"/>
                  </a:lnTo>
                  <a:lnTo>
                    <a:pt x="17" y="3"/>
                  </a:lnTo>
                  <a:lnTo>
                    <a:pt x="24" y="7"/>
                  </a:lnTo>
                  <a:lnTo>
                    <a:pt x="28" y="14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58" name="Freeform 1347"/>
            <p:cNvSpPr>
              <a:spLocks/>
            </p:cNvSpPr>
            <p:nvPr/>
          </p:nvSpPr>
          <p:spPr bwMode="auto">
            <a:xfrm>
              <a:off x="1748" y="1613"/>
              <a:ext cx="4" cy="5"/>
            </a:xfrm>
            <a:custGeom>
              <a:avLst/>
              <a:gdLst>
                <a:gd name="T0" fmla="*/ 0 w 13"/>
                <a:gd name="T1" fmla="*/ 0 h 17"/>
                <a:gd name="T2" fmla="*/ 0 w 13"/>
                <a:gd name="T3" fmla="*/ 0 h 17"/>
                <a:gd name="T4" fmla="*/ 0 w 13"/>
                <a:gd name="T5" fmla="*/ 0 h 17"/>
                <a:gd name="T6" fmla="*/ 0 w 13"/>
                <a:gd name="T7" fmla="*/ 0 h 17"/>
                <a:gd name="T8" fmla="*/ 0 w 13"/>
                <a:gd name="T9" fmla="*/ 0 h 17"/>
                <a:gd name="T10" fmla="*/ 0 w 13"/>
                <a:gd name="T11" fmla="*/ 0 h 17"/>
                <a:gd name="T12" fmla="*/ 0 w 13"/>
                <a:gd name="T13" fmla="*/ 0 h 17"/>
                <a:gd name="T14" fmla="*/ 0 w 13"/>
                <a:gd name="T15" fmla="*/ 0 h 17"/>
                <a:gd name="T16" fmla="*/ 0 w 13"/>
                <a:gd name="T17" fmla="*/ 0 h 17"/>
                <a:gd name="T18" fmla="*/ 0 w 13"/>
                <a:gd name="T19" fmla="*/ 0 h 17"/>
                <a:gd name="T20" fmla="*/ 0 w 13"/>
                <a:gd name="T21" fmla="*/ 0 h 17"/>
                <a:gd name="T22" fmla="*/ 0 w 13"/>
                <a:gd name="T23" fmla="*/ 0 h 17"/>
                <a:gd name="T24" fmla="*/ 0 w 13"/>
                <a:gd name="T25" fmla="*/ 0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lnTo>
                    <a:pt x="12" y="10"/>
                  </a:lnTo>
                  <a:lnTo>
                    <a:pt x="9" y="13"/>
                  </a:lnTo>
                  <a:lnTo>
                    <a:pt x="4" y="15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2"/>
                  </a:lnTo>
                  <a:lnTo>
                    <a:pt x="12" y="3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59" name="Freeform 1348"/>
            <p:cNvSpPr>
              <a:spLocks/>
            </p:cNvSpPr>
            <p:nvPr/>
          </p:nvSpPr>
          <p:spPr bwMode="auto">
            <a:xfrm>
              <a:off x="1743" y="1628"/>
              <a:ext cx="6" cy="63"/>
            </a:xfrm>
            <a:custGeom>
              <a:avLst/>
              <a:gdLst>
                <a:gd name="T0" fmla="*/ 0 w 24"/>
                <a:gd name="T1" fmla="*/ 0 h 188"/>
                <a:gd name="T2" fmla="*/ 0 w 24"/>
                <a:gd name="T3" fmla="*/ 0 h 188"/>
                <a:gd name="T4" fmla="*/ 0 w 24"/>
                <a:gd name="T5" fmla="*/ 0 h 188"/>
                <a:gd name="T6" fmla="*/ 0 w 24"/>
                <a:gd name="T7" fmla="*/ 0 h 188"/>
                <a:gd name="T8" fmla="*/ 0 w 24"/>
                <a:gd name="T9" fmla="*/ 0 h 188"/>
                <a:gd name="T10" fmla="*/ 0 w 24"/>
                <a:gd name="T11" fmla="*/ 0 h 188"/>
                <a:gd name="T12" fmla="*/ 0 w 24"/>
                <a:gd name="T13" fmla="*/ 0 h 188"/>
                <a:gd name="T14" fmla="*/ 0 w 24"/>
                <a:gd name="T15" fmla="*/ 0 h 188"/>
                <a:gd name="T16" fmla="*/ 0 w 24"/>
                <a:gd name="T17" fmla="*/ 0 h 188"/>
                <a:gd name="T18" fmla="*/ 0 w 24"/>
                <a:gd name="T19" fmla="*/ 0 h 188"/>
                <a:gd name="T20" fmla="*/ 0 w 24"/>
                <a:gd name="T21" fmla="*/ 0 h 188"/>
                <a:gd name="T22" fmla="*/ 0 w 24"/>
                <a:gd name="T23" fmla="*/ 0 h 188"/>
                <a:gd name="T24" fmla="*/ 0 w 24"/>
                <a:gd name="T25" fmla="*/ 0 h 1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4" h="188">
                  <a:moveTo>
                    <a:pt x="24" y="188"/>
                  </a:moveTo>
                  <a:lnTo>
                    <a:pt x="15" y="168"/>
                  </a:lnTo>
                  <a:lnTo>
                    <a:pt x="6" y="147"/>
                  </a:lnTo>
                  <a:lnTo>
                    <a:pt x="0" y="127"/>
                  </a:lnTo>
                  <a:lnTo>
                    <a:pt x="1" y="104"/>
                  </a:lnTo>
                  <a:lnTo>
                    <a:pt x="7" y="78"/>
                  </a:lnTo>
                  <a:lnTo>
                    <a:pt x="12" y="52"/>
                  </a:lnTo>
                  <a:lnTo>
                    <a:pt x="16" y="26"/>
                  </a:lnTo>
                  <a:lnTo>
                    <a:pt x="20" y="0"/>
                  </a:lnTo>
                  <a:lnTo>
                    <a:pt x="18" y="47"/>
                  </a:lnTo>
                  <a:lnTo>
                    <a:pt x="15" y="96"/>
                  </a:lnTo>
                  <a:lnTo>
                    <a:pt x="15" y="143"/>
                  </a:lnTo>
                  <a:lnTo>
                    <a:pt x="24" y="18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60" name="Freeform 1349"/>
            <p:cNvSpPr>
              <a:spLocks/>
            </p:cNvSpPr>
            <p:nvPr/>
          </p:nvSpPr>
          <p:spPr bwMode="auto">
            <a:xfrm>
              <a:off x="1717" y="1636"/>
              <a:ext cx="1" cy="7"/>
            </a:xfrm>
            <a:custGeom>
              <a:avLst/>
              <a:gdLst>
                <a:gd name="T0" fmla="*/ 0 w 7"/>
                <a:gd name="T1" fmla="*/ 0 h 20"/>
                <a:gd name="T2" fmla="*/ 0 w 7"/>
                <a:gd name="T3" fmla="*/ 0 h 20"/>
                <a:gd name="T4" fmla="*/ 0 w 7"/>
                <a:gd name="T5" fmla="*/ 0 h 20"/>
                <a:gd name="T6" fmla="*/ 0 w 7"/>
                <a:gd name="T7" fmla="*/ 0 h 20"/>
                <a:gd name="T8" fmla="*/ 0 w 7"/>
                <a:gd name="T9" fmla="*/ 0 h 20"/>
                <a:gd name="T10" fmla="*/ 0 w 7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" h="20">
                  <a:moveTo>
                    <a:pt x="7" y="20"/>
                  </a:moveTo>
                  <a:lnTo>
                    <a:pt x="4" y="15"/>
                  </a:lnTo>
                  <a:lnTo>
                    <a:pt x="2" y="10"/>
                  </a:lnTo>
                  <a:lnTo>
                    <a:pt x="1" y="6"/>
                  </a:lnTo>
                  <a:lnTo>
                    <a:pt x="0" y="0"/>
                  </a:lnTo>
                  <a:lnTo>
                    <a:pt x="7" y="2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61" name="Freeform 1350"/>
            <p:cNvSpPr>
              <a:spLocks/>
            </p:cNvSpPr>
            <p:nvPr/>
          </p:nvSpPr>
          <p:spPr bwMode="auto">
            <a:xfrm>
              <a:off x="1724" y="1656"/>
              <a:ext cx="6" cy="6"/>
            </a:xfrm>
            <a:custGeom>
              <a:avLst/>
              <a:gdLst>
                <a:gd name="T0" fmla="*/ 0 w 20"/>
                <a:gd name="T1" fmla="*/ 0 h 18"/>
                <a:gd name="T2" fmla="*/ 0 w 20"/>
                <a:gd name="T3" fmla="*/ 0 h 18"/>
                <a:gd name="T4" fmla="*/ 0 w 20"/>
                <a:gd name="T5" fmla="*/ 0 h 18"/>
                <a:gd name="T6" fmla="*/ 0 w 20"/>
                <a:gd name="T7" fmla="*/ 0 h 18"/>
                <a:gd name="T8" fmla="*/ 0 w 20"/>
                <a:gd name="T9" fmla="*/ 0 h 18"/>
                <a:gd name="T10" fmla="*/ 0 w 20"/>
                <a:gd name="T11" fmla="*/ 0 h 18"/>
                <a:gd name="T12" fmla="*/ 0 w 20"/>
                <a:gd name="T13" fmla="*/ 0 h 18"/>
                <a:gd name="T14" fmla="*/ 0 w 20"/>
                <a:gd name="T15" fmla="*/ 0 h 18"/>
                <a:gd name="T16" fmla="*/ 0 w 20"/>
                <a:gd name="T17" fmla="*/ 0 h 18"/>
                <a:gd name="T18" fmla="*/ 0 w 20"/>
                <a:gd name="T19" fmla="*/ 0 h 18"/>
                <a:gd name="T20" fmla="*/ 0 w 20"/>
                <a:gd name="T21" fmla="*/ 0 h 18"/>
                <a:gd name="T22" fmla="*/ 0 w 20"/>
                <a:gd name="T23" fmla="*/ 0 h 18"/>
                <a:gd name="T24" fmla="*/ 0 w 20"/>
                <a:gd name="T25" fmla="*/ 0 h 18"/>
                <a:gd name="T26" fmla="*/ 0 w 20"/>
                <a:gd name="T27" fmla="*/ 0 h 18"/>
                <a:gd name="T28" fmla="*/ 0 w 20"/>
                <a:gd name="T29" fmla="*/ 0 h 18"/>
                <a:gd name="T30" fmla="*/ 0 w 20"/>
                <a:gd name="T31" fmla="*/ 0 h 18"/>
                <a:gd name="T32" fmla="*/ 0 w 20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18">
                  <a:moveTo>
                    <a:pt x="20" y="3"/>
                  </a:moveTo>
                  <a:lnTo>
                    <a:pt x="19" y="8"/>
                  </a:lnTo>
                  <a:lnTo>
                    <a:pt x="18" y="11"/>
                  </a:lnTo>
                  <a:lnTo>
                    <a:pt x="16" y="15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7" y="18"/>
                  </a:lnTo>
                  <a:lnTo>
                    <a:pt x="3" y="18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7"/>
                  </a:lnTo>
                  <a:lnTo>
                    <a:pt x="7" y="3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1"/>
                  </a:lnTo>
                  <a:lnTo>
                    <a:pt x="20" y="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62" name="Freeform 1351"/>
            <p:cNvSpPr>
              <a:spLocks/>
            </p:cNvSpPr>
            <p:nvPr/>
          </p:nvSpPr>
          <p:spPr bwMode="auto">
            <a:xfrm>
              <a:off x="1728" y="1667"/>
              <a:ext cx="5" cy="4"/>
            </a:xfrm>
            <a:custGeom>
              <a:avLst/>
              <a:gdLst>
                <a:gd name="T0" fmla="*/ 0 w 19"/>
                <a:gd name="T1" fmla="*/ 0 h 14"/>
                <a:gd name="T2" fmla="*/ 0 w 19"/>
                <a:gd name="T3" fmla="*/ 0 h 14"/>
                <a:gd name="T4" fmla="*/ 0 w 19"/>
                <a:gd name="T5" fmla="*/ 0 h 14"/>
                <a:gd name="T6" fmla="*/ 0 w 19"/>
                <a:gd name="T7" fmla="*/ 0 h 14"/>
                <a:gd name="T8" fmla="*/ 0 w 19"/>
                <a:gd name="T9" fmla="*/ 0 h 14"/>
                <a:gd name="T10" fmla="*/ 0 w 19"/>
                <a:gd name="T11" fmla="*/ 0 h 14"/>
                <a:gd name="T12" fmla="*/ 0 w 19"/>
                <a:gd name="T13" fmla="*/ 0 h 14"/>
                <a:gd name="T14" fmla="*/ 0 w 19"/>
                <a:gd name="T15" fmla="*/ 0 h 14"/>
                <a:gd name="T16" fmla="*/ 0 w 19"/>
                <a:gd name="T17" fmla="*/ 0 h 14"/>
                <a:gd name="T18" fmla="*/ 0 w 19"/>
                <a:gd name="T19" fmla="*/ 0 h 14"/>
                <a:gd name="T20" fmla="*/ 0 w 19"/>
                <a:gd name="T21" fmla="*/ 0 h 14"/>
                <a:gd name="T22" fmla="*/ 0 w 19"/>
                <a:gd name="T23" fmla="*/ 0 h 14"/>
                <a:gd name="T24" fmla="*/ 0 w 19"/>
                <a:gd name="T25" fmla="*/ 0 h 14"/>
                <a:gd name="T26" fmla="*/ 0 w 19"/>
                <a:gd name="T27" fmla="*/ 0 h 14"/>
                <a:gd name="T28" fmla="*/ 0 w 19"/>
                <a:gd name="T29" fmla="*/ 0 h 14"/>
                <a:gd name="T30" fmla="*/ 0 w 19"/>
                <a:gd name="T31" fmla="*/ 0 h 14"/>
                <a:gd name="T32" fmla="*/ 0 w 19"/>
                <a:gd name="T33" fmla="*/ 0 h 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14">
                  <a:moveTo>
                    <a:pt x="19" y="6"/>
                  </a:moveTo>
                  <a:lnTo>
                    <a:pt x="18" y="9"/>
                  </a:lnTo>
                  <a:lnTo>
                    <a:pt x="15" y="12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6" y="14"/>
                  </a:lnTo>
                  <a:lnTo>
                    <a:pt x="3" y="14"/>
                  </a:lnTo>
                  <a:lnTo>
                    <a:pt x="1" y="13"/>
                  </a:lnTo>
                  <a:lnTo>
                    <a:pt x="0" y="11"/>
                  </a:lnTo>
                  <a:lnTo>
                    <a:pt x="0" y="7"/>
                  </a:lnTo>
                  <a:lnTo>
                    <a:pt x="3" y="4"/>
                  </a:lnTo>
                  <a:lnTo>
                    <a:pt x="6" y="1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6" y="1"/>
                  </a:lnTo>
                  <a:lnTo>
                    <a:pt x="18" y="2"/>
                  </a:lnTo>
                  <a:lnTo>
                    <a:pt x="19" y="6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63" name="Freeform 1352"/>
            <p:cNvSpPr>
              <a:spLocks/>
            </p:cNvSpPr>
            <p:nvPr/>
          </p:nvSpPr>
          <p:spPr bwMode="auto">
            <a:xfrm>
              <a:off x="1728" y="1674"/>
              <a:ext cx="7" cy="5"/>
            </a:xfrm>
            <a:custGeom>
              <a:avLst/>
              <a:gdLst>
                <a:gd name="T0" fmla="*/ 0 w 28"/>
                <a:gd name="T1" fmla="*/ 0 h 15"/>
                <a:gd name="T2" fmla="*/ 0 w 28"/>
                <a:gd name="T3" fmla="*/ 0 h 15"/>
                <a:gd name="T4" fmla="*/ 0 w 28"/>
                <a:gd name="T5" fmla="*/ 0 h 15"/>
                <a:gd name="T6" fmla="*/ 0 w 28"/>
                <a:gd name="T7" fmla="*/ 0 h 15"/>
                <a:gd name="T8" fmla="*/ 0 w 28"/>
                <a:gd name="T9" fmla="*/ 0 h 15"/>
                <a:gd name="T10" fmla="*/ 0 w 28"/>
                <a:gd name="T11" fmla="*/ 0 h 15"/>
                <a:gd name="T12" fmla="*/ 0 w 28"/>
                <a:gd name="T13" fmla="*/ 0 h 15"/>
                <a:gd name="T14" fmla="*/ 0 w 28"/>
                <a:gd name="T15" fmla="*/ 0 h 15"/>
                <a:gd name="T16" fmla="*/ 0 w 28"/>
                <a:gd name="T17" fmla="*/ 0 h 15"/>
                <a:gd name="T18" fmla="*/ 0 w 28"/>
                <a:gd name="T19" fmla="*/ 0 h 15"/>
                <a:gd name="T20" fmla="*/ 0 w 28"/>
                <a:gd name="T21" fmla="*/ 0 h 15"/>
                <a:gd name="T22" fmla="*/ 0 w 28"/>
                <a:gd name="T23" fmla="*/ 0 h 15"/>
                <a:gd name="T24" fmla="*/ 0 w 28"/>
                <a:gd name="T25" fmla="*/ 0 h 15"/>
                <a:gd name="T26" fmla="*/ 0 w 28"/>
                <a:gd name="T27" fmla="*/ 0 h 1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15">
                  <a:moveTo>
                    <a:pt x="28" y="5"/>
                  </a:moveTo>
                  <a:lnTo>
                    <a:pt x="27" y="9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5"/>
                  </a:lnTo>
                  <a:lnTo>
                    <a:pt x="0" y="14"/>
                  </a:lnTo>
                  <a:lnTo>
                    <a:pt x="1" y="9"/>
                  </a:lnTo>
                  <a:lnTo>
                    <a:pt x="5" y="5"/>
                  </a:lnTo>
                  <a:lnTo>
                    <a:pt x="9" y="2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8" y="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64" name="Freeform 1353"/>
            <p:cNvSpPr>
              <a:spLocks/>
            </p:cNvSpPr>
            <p:nvPr/>
          </p:nvSpPr>
          <p:spPr bwMode="auto">
            <a:xfrm>
              <a:off x="1731" y="1684"/>
              <a:ext cx="8" cy="6"/>
            </a:xfrm>
            <a:custGeom>
              <a:avLst/>
              <a:gdLst>
                <a:gd name="T0" fmla="*/ 0 w 32"/>
                <a:gd name="T1" fmla="*/ 0 h 18"/>
                <a:gd name="T2" fmla="*/ 0 w 32"/>
                <a:gd name="T3" fmla="*/ 0 h 18"/>
                <a:gd name="T4" fmla="*/ 0 w 32"/>
                <a:gd name="T5" fmla="*/ 0 h 18"/>
                <a:gd name="T6" fmla="*/ 0 w 32"/>
                <a:gd name="T7" fmla="*/ 0 h 18"/>
                <a:gd name="T8" fmla="*/ 0 w 32"/>
                <a:gd name="T9" fmla="*/ 0 h 18"/>
                <a:gd name="T10" fmla="*/ 0 w 32"/>
                <a:gd name="T11" fmla="*/ 0 h 18"/>
                <a:gd name="T12" fmla="*/ 0 w 32"/>
                <a:gd name="T13" fmla="*/ 0 h 18"/>
                <a:gd name="T14" fmla="*/ 0 w 32"/>
                <a:gd name="T15" fmla="*/ 0 h 18"/>
                <a:gd name="T16" fmla="*/ 0 w 32"/>
                <a:gd name="T17" fmla="*/ 0 h 18"/>
                <a:gd name="T18" fmla="*/ 0 w 32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2" h="18">
                  <a:moveTo>
                    <a:pt x="32" y="1"/>
                  </a:moveTo>
                  <a:lnTo>
                    <a:pt x="28" y="8"/>
                  </a:lnTo>
                  <a:lnTo>
                    <a:pt x="22" y="13"/>
                  </a:lnTo>
                  <a:lnTo>
                    <a:pt x="14" y="16"/>
                  </a:lnTo>
                  <a:lnTo>
                    <a:pt x="6" y="18"/>
                  </a:lnTo>
                  <a:lnTo>
                    <a:pt x="0" y="17"/>
                  </a:lnTo>
                  <a:lnTo>
                    <a:pt x="5" y="9"/>
                  </a:lnTo>
                  <a:lnTo>
                    <a:pt x="13" y="3"/>
                  </a:lnTo>
                  <a:lnTo>
                    <a:pt x="22" y="0"/>
                  </a:lnTo>
                  <a:lnTo>
                    <a:pt x="32" y="1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65" name="Freeform 1354"/>
            <p:cNvSpPr>
              <a:spLocks/>
            </p:cNvSpPr>
            <p:nvPr/>
          </p:nvSpPr>
          <p:spPr bwMode="auto">
            <a:xfrm>
              <a:off x="1726" y="1692"/>
              <a:ext cx="24" cy="133"/>
            </a:xfrm>
            <a:custGeom>
              <a:avLst/>
              <a:gdLst>
                <a:gd name="T0" fmla="*/ 0 w 94"/>
                <a:gd name="T1" fmla="*/ 0 h 402"/>
                <a:gd name="T2" fmla="*/ 0 w 94"/>
                <a:gd name="T3" fmla="*/ 0 h 402"/>
                <a:gd name="T4" fmla="*/ 0 w 94"/>
                <a:gd name="T5" fmla="*/ 0 h 402"/>
                <a:gd name="T6" fmla="*/ 0 w 94"/>
                <a:gd name="T7" fmla="*/ 0 h 402"/>
                <a:gd name="T8" fmla="*/ 0 w 94"/>
                <a:gd name="T9" fmla="*/ 0 h 402"/>
                <a:gd name="T10" fmla="*/ 0 w 94"/>
                <a:gd name="T11" fmla="*/ 0 h 402"/>
                <a:gd name="T12" fmla="*/ 0 w 94"/>
                <a:gd name="T13" fmla="*/ 0 h 402"/>
                <a:gd name="T14" fmla="*/ 0 w 94"/>
                <a:gd name="T15" fmla="*/ 0 h 402"/>
                <a:gd name="T16" fmla="*/ 0 w 94"/>
                <a:gd name="T17" fmla="*/ 0 h 402"/>
                <a:gd name="T18" fmla="*/ 0 w 94"/>
                <a:gd name="T19" fmla="*/ 0 h 402"/>
                <a:gd name="T20" fmla="*/ 0 w 94"/>
                <a:gd name="T21" fmla="*/ 0 h 402"/>
                <a:gd name="T22" fmla="*/ 0 w 94"/>
                <a:gd name="T23" fmla="*/ 0 h 402"/>
                <a:gd name="T24" fmla="*/ 0 w 94"/>
                <a:gd name="T25" fmla="*/ 0 h 402"/>
                <a:gd name="T26" fmla="*/ 0 w 94"/>
                <a:gd name="T27" fmla="*/ 0 h 402"/>
                <a:gd name="T28" fmla="*/ 0 w 94"/>
                <a:gd name="T29" fmla="*/ 0 h 402"/>
                <a:gd name="T30" fmla="*/ 0 w 94"/>
                <a:gd name="T31" fmla="*/ 0 h 402"/>
                <a:gd name="T32" fmla="*/ 0 w 94"/>
                <a:gd name="T33" fmla="*/ 0 h 402"/>
                <a:gd name="T34" fmla="*/ 0 w 94"/>
                <a:gd name="T35" fmla="*/ 0 h 402"/>
                <a:gd name="T36" fmla="*/ 0 w 94"/>
                <a:gd name="T37" fmla="*/ 0 h 402"/>
                <a:gd name="T38" fmla="*/ 0 w 94"/>
                <a:gd name="T39" fmla="*/ 0 h 402"/>
                <a:gd name="T40" fmla="*/ 0 w 94"/>
                <a:gd name="T41" fmla="*/ 0 h 402"/>
                <a:gd name="T42" fmla="*/ 0 w 94"/>
                <a:gd name="T43" fmla="*/ 0 h 402"/>
                <a:gd name="T44" fmla="*/ 0 w 94"/>
                <a:gd name="T45" fmla="*/ 0 h 402"/>
                <a:gd name="T46" fmla="*/ 0 w 94"/>
                <a:gd name="T47" fmla="*/ 0 h 402"/>
                <a:gd name="T48" fmla="*/ 0 w 94"/>
                <a:gd name="T49" fmla="*/ 0 h 402"/>
                <a:gd name="T50" fmla="*/ 0 w 94"/>
                <a:gd name="T51" fmla="*/ 0 h 402"/>
                <a:gd name="T52" fmla="*/ 0 w 94"/>
                <a:gd name="T53" fmla="*/ 0 h 402"/>
                <a:gd name="T54" fmla="*/ 0 w 94"/>
                <a:gd name="T55" fmla="*/ 0 h 402"/>
                <a:gd name="T56" fmla="*/ 0 w 94"/>
                <a:gd name="T57" fmla="*/ 0 h 402"/>
                <a:gd name="T58" fmla="*/ 0 w 94"/>
                <a:gd name="T59" fmla="*/ 0 h 402"/>
                <a:gd name="T60" fmla="*/ 0 w 94"/>
                <a:gd name="T61" fmla="*/ 0 h 402"/>
                <a:gd name="T62" fmla="*/ 0 w 94"/>
                <a:gd name="T63" fmla="*/ 0 h 402"/>
                <a:gd name="T64" fmla="*/ 0 w 94"/>
                <a:gd name="T65" fmla="*/ 0 h 402"/>
                <a:gd name="T66" fmla="*/ 0 w 94"/>
                <a:gd name="T67" fmla="*/ 0 h 402"/>
                <a:gd name="T68" fmla="*/ 0 w 94"/>
                <a:gd name="T69" fmla="*/ 0 h 402"/>
                <a:gd name="T70" fmla="*/ 0 w 94"/>
                <a:gd name="T71" fmla="*/ 0 h 402"/>
                <a:gd name="T72" fmla="*/ 0 w 94"/>
                <a:gd name="T73" fmla="*/ 0 h 402"/>
                <a:gd name="T74" fmla="*/ 0 w 94"/>
                <a:gd name="T75" fmla="*/ 0 h 402"/>
                <a:gd name="T76" fmla="*/ 0 w 94"/>
                <a:gd name="T77" fmla="*/ 0 h 402"/>
                <a:gd name="T78" fmla="*/ 0 w 94"/>
                <a:gd name="T79" fmla="*/ 0 h 402"/>
                <a:gd name="T80" fmla="*/ 0 w 94"/>
                <a:gd name="T81" fmla="*/ 0 h 402"/>
                <a:gd name="T82" fmla="*/ 0 w 94"/>
                <a:gd name="T83" fmla="*/ 0 h 402"/>
                <a:gd name="T84" fmla="*/ 0 w 94"/>
                <a:gd name="T85" fmla="*/ 0 h 402"/>
                <a:gd name="T86" fmla="*/ 0 w 94"/>
                <a:gd name="T87" fmla="*/ 0 h 402"/>
                <a:gd name="T88" fmla="*/ 0 w 94"/>
                <a:gd name="T89" fmla="*/ 0 h 402"/>
                <a:gd name="T90" fmla="*/ 0 w 94"/>
                <a:gd name="T91" fmla="*/ 0 h 402"/>
                <a:gd name="T92" fmla="*/ 0 w 94"/>
                <a:gd name="T93" fmla="*/ 0 h 402"/>
                <a:gd name="T94" fmla="*/ 0 w 94"/>
                <a:gd name="T95" fmla="*/ 0 h 402"/>
                <a:gd name="T96" fmla="*/ 0 w 94"/>
                <a:gd name="T97" fmla="*/ 0 h 402"/>
                <a:gd name="T98" fmla="*/ 0 w 94"/>
                <a:gd name="T99" fmla="*/ 0 h 402"/>
                <a:gd name="T100" fmla="*/ 0 w 94"/>
                <a:gd name="T101" fmla="*/ 0 h 402"/>
                <a:gd name="T102" fmla="*/ 0 w 94"/>
                <a:gd name="T103" fmla="*/ 0 h 402"/>
                <a:gd name="T104" fmla="*/ 0 w 94"/>
                <a:gd name="T105" fmla="*/ 0 h 402"/>
                <a:gd name="T106" fmla="*/ 0 w 94"/>
                <a:gd name="T107" fmla="*/ 0 h 402"/>
                <a:gd name="T108" fmla="*/ 0 w 94"/>
                <a:gd name="T109" fmla="*/ 0 h 402"/>
                <a:gd name="T110" fmla="*/ 0 w 94"/>
                <a:gd name="T111" fmla="*/ 0 h 402"/>
                <a:gd name="T112" fmla="*/ 0 w 94"/>
                <a:gd name="T113" fmla="*/ 0 h 4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4" h="402">
                  <a:moveTo>
                    <a:pt x="16" y="19"/>
                  </a:moveTo>
                  <a:lnTo>
                    <a:pt x="23" y="17"/>
                  </a:lnTo>
                  <a:lnTo>
                    <a:pt x="30" y="15"/>
                  </a:lnTo>
                  <a:lnTo>
                    <a:pt x="38" y="14"/>
                  </a:lnTo>
                  <a:lnTo>
                    <a:pt x="45" y="14"/>
                  </a:lnTo>
                  <a:lnTo>
                    <a:pt x="53" y="13"/>
                  </a:lnTo>
                  <a:lnTo>
                    <a:pt x="60" y="14"/>
                  </a:lnTo>
                  <a:lnTo>
                    <a:pt x="67" y="16"/>
                  </a:lnTo>
                  <a:lnTo>
                    <a:pt x="74" y="20"/>
                  </a:lnTo>
                  <a:lnTo>
                    <a:pt x="66" y="20"/>
                  </a:lnTo>
                  <a:lnTo>
                    <a:pt x="58" y="20"/>
                  </a:lnTo>
                  <a:lnTo>
                    <a:pt x="50" y="21"/>
                  </a:lnTo>
                  <a:lnTo>
                    <a:pt x="42" y="23"/>
                  </a:lnTo>
                  <a:lnTo>
                    <a:pt x="35" y="27"/>
                  </a:lnTo>
                  <a:lnTo>
                    <a:pt x="28" y="30"/>
                  </a:lnTo>
                  <a:lnTo>
                    <a:pt x="21" y="36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6"/>
                  </a:lnTo>
                  <a:lnTo>
                    <a:pt x="15" y="47"/>
                  </a:lnTo>
                  <a:lnTo>
                    <a:pt x="15" y="50"/>
                  </a:lnTo>
                  <a:lnTo>
                    <a:pt x="22" y="47"/>
                  </a:lnTo>
                  <a:lnTo>
                    <a:pt x="30" y="46"/>
                  </a:lnTo>
                  <a:lnTo>
                    <a:pt x="39" y="45"/>
                  </a:lnTo>
                  <a:lnTo>
                    <a:pt x="47" y="44"/>
                  </a:lnTo>
                  <a:lnTo>
                    <a:pt x="57" y="44"/>
                  </a:lnTo>
                  <a:lnTo>
                    <a:pt x="65" y="44"/>
                  </a:lnTo>
                  <a:lnTo>
                    <a:pt x="73" y="46"/>
                  </a:lnTo>
                  <a:lnTo>
                    <a:pt x="81" y="49"/>
                  </a:lnTo>
                  <a:lnTo>
                    <a:pt x="74" y="50"/>
                  </a:lnTo>
                  <a:lnTo>
                    <a:pt x="67" y="51"/>
                  </a:lnTo>
                  <a:lnTo>
                    <a:pt x="58" y="51"/>
                  </a:lnTo>
                  <a:lnTo>
                    <a:pt x="50" y="52"/>
                  </a:lnTo>
                  <a:lnTo>
                    <a:pt x="42" y="54"/>
                  </a:lnTo>
                  <a:lnTo>
                    <a:pt x="34" y="58"/>
                  </a:lnTo>
                  <a:lnTo>
                    <a:pt x="27" y="62"/>
                  </a:lnTo>
                  <a:lnTo>
                    <a:pt x="21" y="69"/>
                  </a:lnTo>
                  <a:lnTo>
                    <a:pt x="20" y="73"/>
                  </a:lnTo>
                  <a:lnTo>
                    <a:pt x="20" y="75"/>
                  </a:lnTo>
                  <a:lnTo>
                    <a:pt x="19" y="78"/>
                  </a:lnTo>
                  <a:lnTo>
                    <a:pt x="19" y="82"/>
                  </a:lnTo>
                  <a:lnTo>
                    <a:pt x="26" y="81"/>
                  </a:lnTo>
                  <a:lnTo>
                    <a:pt x="32" y="78"/>
                  </a:lnTo>
                  <a:lnTo>
                    <a:pt x="41" y="76"/>
                  </a:lnTo>
                  <a:lnTo>
                    <a:pt x="47" y="75"/>
                  </a:lnTo>
                  <a:lnTo>
                    <a:pt x="56" y="74"/>
                  </a:lnTo>
                  <a:lnTo>
                    <a:pt x="62" y="75"/>
                  </a:lnTo>
                  <a:lnTo>
                    <a:pt x="71" y="76"/>
                  </a:lnTo>
                  <a:lnTo>
                    <a:pt x="77" y="80"/>
                  </a:lnTo>
                  <a:lnTo>
                    <a:pt x="69" y="81"/>
                  </a:lnTo>
                  <a:lnTo>
                    <a:pt x="61" y="81"/>
                  </a:lnTo>
                  <a:lnTo>
                    <a:pt x="54" y="82"/>
                  </a:lnTo>
                  <a:lnTo>
                    <a:pt x="47" y="84"/>
                  </a:lnTo>
                  <a:lnTo>
                    <a:pt x="41" y="87"/>
                  </a:lnTo>
                  <a:lnTo>
                    <a:pt x="34" y="90"/>
                  </a:lnTo>
                  <a:lnTo>
                    <a:pt x="28" y="95"/>
                  </a:lnTo>
                  <a:lnTo>
                    <a:pt x="23" y="102"/>
                  </a:lnTo>
                  <a:lnTo>
                    <a:pt x="23" y="104"/>
                  </a:lnTo>
                  <a:lnTo>
                    <a:pt x="23" y="106"/>
                  </a:lnTo>
                  <a:lnTo>
                    <a:pt x="22" y="108"/>
                  </a:lnTo>
                  <a:lnTo>
                    <a:pt x="22" y="111"/>
                  </a:lnTo>
                  <a:lnTo>
                    <a:pt x="68" y="111"/>
                  </a:lnTo>
                  <a:lnTo>
                    <a:pt x="61" y="112"/>
                  </a:lnTo>
                  <a:lnTo>
                    <a:pt x="54" y="112"/>
                  </a:lnTo>
                  <a:lnTo>
                    <a:pt x="49" y="114"/>
                  </a:lnTo>
                  <a:lnTo>
                    <a:pt x="42" y="115"/>
                  </a:lnTo>
                  <a:lnTo>
                    <a:pt x="36" y="119"/>
                  </a:lnTo>
                  <a:lnTo>
                    <a:pt x="30" y="121"/>
                  </a:lnTo>
                  <a:lnTo>
                    <a:pt x="26" y="126"/>
                  </a:lnTo>
                  <a:lnTo>
                    <a:pt x="21" y="130"/>
                  </a:lnTo>
                  <a:lnTo>
                    <a:pt x="21" y="148"/>
                  </a:lnTo>
                  <a:lnTo>
                    <a:pt x="27" y="145"/>
                  </a:lnTo>
                  <a:lnTo>
                    <a:pt x="34" y="144"/>
                  </a:lnTo>
                  <a:lnTo>
                    <a:pt x="39" y="143"/>
                  </a:lnTo>
                  <a:lnTo>
                    <a:pt x="46" y="141"/>
                  </a:lnTo>
                  <a:lnTo>
                    <a:pt x="53" y="141"/>
                  </a:lnTo>
                  <a:lnTo>
                    <a:pt x="59" y="140"/>
                  </a:lnTo>
                  <a:lnTo>
                    <a:pt x="66" y="140"/>
                  </a:lnTo>
                  <a:lnTo>
                    <a:pt x="72" y="141"/>
                  </a:lnTo>
                  <a:lnTo>
                    <a:pt x="66" y="144"/>
                  </a:lnTo>
                  <a:lnTo>
                    <a:pt x="59" y="146"/>
                  </a:lnTo>
                  <a:lnTo>
                    <a:pt x="52" y="149"/>
                  </a:lnTo>
                  <a:lnTo>
                    <a:pt x="46" y="151"/>
                  </a:lnTo>
                  <a:lnTo>
                    <a:pt x="39" y="155"/>
                  </a:lnTo>
                  <a:lnTo>
                    <a:pt x="34" y="158"/>
                  </a:lnTo>
                  <a:lnTo>
                    <a:pt x="28" y="164"/>
                  </a:lnTo>
                  <a:lnTo>
                    <a:pt x="23" y="169"/>
                  </a:lnTo>
                  <a:lnTo>
                    <a:pt x="23" y="173"/>
                  </a:lnTo>
                  <a:lnTo>
                    <a:pt x="24" y="175"/>
                  </a:lnTo>
                  <a:lnTo>
                    <a:pt x="26" y="179"/>
                  </a:lnTo>
                  <a:lnTo>
                    <a:pt x="27" y="181"/>
                  </a:lnTo>
                  <a:lnTo>
                    <a:pt x="34" y="179"/>
                  </a:lnTo>
                  <a:lnTo>
                    <a:pt x="41" y="178"/>
                  </a:lnTo>
                  <a:lnTo>
                    <a:pt x="47" y="175"/>
                  </a:lnTo>
                  <a:lnTo>
                    <a:pt x="54" y="174"/>
                  </a:lnTo>
                  <a:lnTo>
                    <a:pt x="61" y="173"/>
                  </a:lnTo>
                  <a:lnTo>
                    <a:pt x="69" y="173"/>
                  </a:lnTo>
                  <a:lnTo>
                    <a:pt x="76" y="173"/>
                  </a:lnTo>
                  <a:lnTo>
                    <a:pt x="84" y="174"/>
                  </a:lnTo>
                  <a:lnTo>
                    <a:pt x="77" y="176"/>
                  </a:lnTo>
                  <a:lnTo>
                    <a:pt x="69" y="178"/>
                  </a:lnTo>
                  <a:lnTo>
                    <a:pt x="62" y="180"/>
                  </a:lnTo>
                  <a:lnTo>
                    <a:pt x="56" y="181"/>
                  </a:lnTo>
                  <a:lnTo>
                    <a:pt x="49" y="184"/>
                  </a:lnTo>
                  <a:lnTo>
                    <a:pt x="42" y="188"/>
                  </a:lnTo>
                  <a:lnTo>
                    <a:pt x="36" y="193"/>
                  </a:lnTo>
                  <a:lnTo>
                    <a:pt x="31" y="199"/>
                  </a:lnTo>
                  <a:lnTo>
                    <a:pt x="31" y="203"/>
                  </a:lnTo>
                  <a:lnTo>
                    <a:pt x="30" y="206"/>
                  </a:lnTo>
                  <a:lnTo>
                    <a:pt x="30" y="210"/>
                  </a:lnTo>
                  <a:lnTo>
                    <a:pt x="31" y="213"/>
                  </a:lnTo>
                  <a:lnTo>
                    <a:pt x="38" y="212"/>
                  </a:lnTo>
                  <a:lnTo>
                    <a:pt x="45" y="211"/>
                  </a:lnTo>
                  <a:lnTo>
                    <a:pt x="52" y="210"/>
                  </a:lnTo>
                  <a:lnTo>
                    <a:pt x="60" y="210"/>
                  </a:lnTo>
                  <a:lnTo>
                    <a:pt x="67" y="210"/>
                  </a:lnTo>
                  <a:lnTo>
                    <a:pt x="75" y="210"/>
                  </a:lnTo>
                  <a:lnTo>
                    <a:pt x="82" y="211"/>
                  </a:lnTo>
                  <a:lnTo>
                    <a:pt x="89" y="213"/>
                  </a:lnTo>
                  <a:lnTo>
                    <a:pt x="81" y="214"/>
                  </a:lnTo>
                  <a:lnTo>
                    <a:pt x="72" y="216"/>
                  </a:lnTo>
                  <a:lnTo>
                    <a:pt x="64" y="217"/>
                  </a:lnTo>
                  <a:lnTo>
                    <a:pt x="56" y="219"/>
                  </a:lnTo>
                  <a:lnTo>
                    <a:pt x="47" y="222"/>
                  </a:lnTo>
                  <a:lnTo>
                    <a:pt x="41" y="227"/>
                  </a:lnTo>
                  <a:lnTo>
                    <a:pt x="35" y="233"/>
                  </a:lnTo>
                  <a:lnTo>
                    <a:pt x="31" y="241"/>
                  </a:lnTo>
                  <a:lnTo>
                    <a:pt x="29" y="256"/>
                  </a:lnTo>
                  <a:lnTo>
                    <a:pt x="36" y="254"/>
                  </a:lnTo>
                  <a:lnTo>
                    <a:pt x="44" y="252"/>
                  </a:lnTo>
                  <a:lnTo>
                    <a:pt x="53" y="251"/>
                  </a:lnTo>
                  <a:lnTo>
                    <a:pt x="61" y="250"/>
                  </a:lnTo>
                  <a:lnTo>
                    <a:pt x="71" y="251"/>
                  </a:lnTo>
                  <a:lnTo>
                    <a:pt x="79" y="252"/>
                  </a:lnTo>
                  <a:lnTo>
                    <a:pt x="87" y="256"/>
                  </a:lnTo>
                  <a:lnTo>
                    <a:pt x="94" y="259"/>
                  </a:lnTo>
                  <a:lnTo>
                    <a:pt x="85" y="260"/>
                  </a:lnTo>
                  <a:lnTo>
                    <a:pt x="76" y="260"/>
                  </a:lnTo>
                  <a:lnTo>
                    <a:pt x="67" y="260"/>
                  </a:lnTo>
                  <a:lnTo>
                    <a:pt x="58" y="262"/>
                  </a:lnTo>
                  <a:lnTo>
                    <a:pt x="50" y="264"/>
                  </a:lnTo>
                  <a:lnTo>
                    <a:pt x="42" y="267"/>
                  </a:lnTo>
                  <a:lnTo>
                    <a:pt x="35" y="273"/>
                  </a:lnTo>
                  <a:lnTo>
                    <a:pt x="30" y="281"/>
                  </a:lnTo>
                  <a:lnTo>
                    <a:pt x="30" y="284"/>
                  </a:lnTo>
                  <a:lnTo>
                    <a:pt x="29" y="286"/>
                  </a:lnTo>
                  <a:lnTo>
                    <a:pt x="29" y="288"/>
                  </a:lnTo>
                  <a:lnTo>
                    <a:pt x="29" y="290"/>
                  </a:lnTo>
                  <a:lnTo>
                    <a:pt x="36" y="289"/>
                  </a:lnTo>
                  <a:lnTo>
                    <a:pt x="44" y="287"/>
                  </a:lnTo>
                  <a:lnTo>
                    <a:pt x="51" y="286"/>
                  </a:lnTo>
                  <a:lnTo>
                    <a:pt x="60" y="286"/>
                  </a:lnTo>
                  <a:lnTo>
                    <a:pt x="68" y="286"/>
                  </a:lnTo>
                  <a:lnTo>
                    <a:pt x="76" y="286"/>
                  </a:lnTo>
                  <a:lnTo>
                    <a:pt x="84" y="288"/>
                  </a:lnTo>
                  <a:lnTo>
                    <a:pt x="91" y="290"/>
                  </a:lnTo>
                  <a:lnTo>
                    <a:pt x="83" y="292"/>
                  </a:lnTo>
                  <a:lnTo>
                    <a:pt x="75" y="293"/>
                  </a:lnTo>
                  <a:lnTo>
                    <a:pt x="66" y="294"/>
                  </a:lnTo>
                  <a:lnTo>
                    <a:pt x="57" y="296"/>
                  </a:lnTo>
                  <a:lnTo>
                    <a:pt x="47" y="298"/>
                  </a:lnTo>
                  <a:lnTo>
                    <a:pt x="38" y="302"/>
                  </a:lnTo>
                  <a:lnTo>
                    <a:pt x="31" y="308"/>
                  </a:lnTo>
                  <a:lnTo>
                    <a:pt x="24" y="316"/>
                  </a:lnTo>
                  <a:lnTo>
                    <a:pt x="27" y="319"/>
                  </a:lnTo>
                  <a:lnTo>
                    <a:pt x="34" y="319"/>
                  </a:lnTo>
                  <a:lnTo>
                    <a:pt x="42" y="318"/>
                  </a:lnTo>
                  <a:lnTo>
                    <a:pt x="50" y="318"/>
                  </a:lnTo>
                  <a:lnTo>
                    <a:pt x="58" y="318"/>
                  </a:lnTo>
                  <a:lnTo>
                    <a:pt x="65" y="318"/>
                  </a:lnTo>
                  <a:lnTo>
                    <a:pt x="73" y="319"/>
                  </a:lnTo>
                  <a:lnTo>
                    <a:pt x="79" y="322"/>
                  </a:lnTo>
                  <a:lnTo>
                    <a:pt x="85" y="325"/>
                  </a:lnTo>
                  <a:lnTo>
                    <a:pt x="77" y="326"/>
                  </a:lnTo>
                  <a:lnTo>
                    <a:pt x="69" y="326"/>
                  </a:lnTo>
                  <a:lnTo>
                    <a:pt x="59" y="327"/>
                  </a:lnTo>
                  <a:lnTo>
                    <a:pt x="50" y="328"/>
                  </a:lnTo>
                  <a:lnTo>
                    <a:pt x="41" y="331"/>
                  </a:lnTo>
                  <a:lnTo>
                    <a:pt x="34" y="335"/>
                  </a:lnTo>
                  <a:lnTo>
                    <a:pt x="28" y="342"/>
                  </a:lnTo>
                  <a:lnTo>
                    <a:pt x="24" y="351"/>
                  </a:lnTo>
                  <a:lnTo>
                    <a:pt x="29" y="354"/>
                  </a:lnTo>
                  <a:lnTo>
                    <a:pt x="34" y="354"/>
                  </a:lnTo>
                  <a:lnTo>
                    <a:pt x="38" y="354"/>
                  </a:lnTo>
                  <a:lnTo>
                    <a:pt x="43" y="354"/>
                  </a:lnTo>
                  <a:lnTo>
                    <a:pt x="47" y="353"/>
                  </a:lnTo>
                  <a:lnTo>
                    <a:pt x="52" y="351"/>
                  </a:lnTo>
                  <a:lnTo>
                    <a:pt x="57" y="351"/>
                  </a:lnTo>
                  <a:lnTo>
                    <a:pt x="61" y="351"/>
                  </a:lnTo>
                  <a:lnTo>
                    <a:pt x="88" y="356"/>
                  </a:lnTo>
                  <a:lnTo>
                    <a:pt x="80" y="357"/>
                  </a:lnTo>
                  <a:lnTo>
                    <a:pt x="72" y="358"/>
                  </a:lnTo>
                  <a:lnTo>
                    <a:pt x="62" y="360"/>
                  </a:lnTo>
                  <a:lnTo>
                    <a:pt x="54" y="361"/>
                  </a:lnTo>
                  <a:lnTo>
                    <a:pt x="45" y="364"/>
                  </a:lnTo>
                  <a:lnTo>
                    <a:pt x="37" y="368"/>
                  </a:lnTo>
                  <a:lnTo>
                    <a:pt x="30" y="373"/>
                  </a:lnTo>
                  <a:lnTo>
                    <a:pt x="24" y="380"/>
                  </a:lnTo>
                  <a:lnTo>
                    <a:pt x="32" y="380"/>
                  </a:lnTo>
                  <a:lnTo>
                    <a:pt x="42" y="380"/>
                  </a:lnTo>
                  <a:lnTo>
                    <a:pt x="50" y="380"/>
                  </a:lnTo>
                  <a:lnTo>
                    <a:pt x="59" y="380"/>
                  </a:lnTo>
                  <a:lnTo>
                    <a:pt x="68" y="381"/>
                  </a:lnTo>
                  <a:lnTo>
                    <a:pt x="76" y="383"/>
                  </a:lnTo>
                  <a:lnTo>
                    <a:pt x="84" y="385"/>
                  </a:lnTo>
                  <a:lnTo>
                    <a:pt x="91" y="388"/>
                  </a:lnTo>
                  <a:lnTo>
                    <a:pt x="80" y="391"/>
                  </a:lnTo>
                  <a:lnTo>
                    <a:pt x="69" y="392"/>
                  </a:lnTo>
                  <a:lnTo>
                    <a:pt x="58" y="393"/>
                  </a:lnTo>
                  <a:lnTo>
                    <a:pt x="46" y="393"/>
                  </a:lnTo>
                  <a:lnTo>
                    <a:pt x="35" y="395"/>
                  </a:lnTo>
                  <a:lnTo>
                    <a:pt x="24" y="396"/>
                  </a:lnTo>
                  <a:lnTo>
                    <a:pt x="13" y="399"/>
                  </a:lnTo>
                  <a:lnTo>
                    <a:pt x="3" y="402"/>
                  </a:lnTo>
                  <a:lnTo>
                    <a:pt x="6" y="380"/>
                  </a:lnTo>
                  <a:lnTo>
                    <a:pt x="5" y="358"/>
                  </a:lnTo>
                  <a:lnTo>
                    <a:pt x="3" y="337"/>
                  </a:lnTo>
                  <a:lnTo>
                    <a:pt x="0" y="315"/>
                  </a:lnTo>
                  <a:lnTo>
                    <a:pt x="5" y="286"/>
                  </a:lnTo>
                  <a:lnTo>
                    <a:pt x="12" y="257"/>
                  </a:lnTo>
                  <a:lnTo>
                    <a:pt x="14" y="228"/>
                  </a:lnTo>
                  <a:lnTo>
                    <a:pt x="7" y="199"/>
                  </a:lnTo>
                  <a:lnTo>
                    <a:pt x="12" y="157"/>
                  </a:lnTo>
                  <a:lnTo>
                    <a:pt x="5" y="119"/>
                  </a:lnTo>
                  <a:lnTo>
                    <a:pt x="1" y="78"/>
                  </a:lnTo>
                  <a:lnTo>
                    <a:pt x="4" y="38"/>
                  </a:lnTo>
                  <a:lnTo>
                    <a:pt x="11" y="0"/>
                  </a:lnTo>
                  <a:lnTo>
                    <a:pt x="12" y="5"/>
                  </a:lnTo>
                  <a:lnTo>
                    <a:pt x="12" y="11"/>
                  </a:lnTo>
                  <a:lnTo>
                    <a:pt x="13" y="15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66" name="Freeform 1355"/>
            <p:cNvSpPr>
              <a:spLocks/>
            </p:cNvSpPr>
            <p:nvPr/>
          </p:nvSpPr>
          <p:spPr bwMode="auto">
            <a:xfrm>
              <a:off x="1756" y="1791"/>
              <a:ext cx="2" cy="3"/>
            </a:xfrm>
            <a:custGeom>
              <a:avLst/>
              <a:gdLst>
                <a:gd name="T0" fmla="*/ 0 w 10"/>
                <a:gd name="T1" fmla="*/ 0 h 8"/>
                <a:gd name="T2" fmla="*/ 0 w 10"/>
                <a:gd name="T3" fmla="*/ 0 h 8"/>
                <a:gd name="T4" fmla="*/ 0 w 10"/>
                <a:gd name="T5" fmla="*/ 0 h 8"/>
                <a:gd name="T6" fmla="*/ 0 w 10"/>
                <a:gd name="T7" fmla="*/ 0 h 8"/>
                <a:gd name="T8" fmla="*/ 0 w 10"/>
                <a:gd name="T9" fmla="*/ 0 h 8"/>
                <a:gd name="T10" fmla="*/ 0 w 10"/>
                <a:gd name="T11" fmla="*/ 0 h 8"/>
                <a:gd name="T12" fmla="*/ 0 w 1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8">
                  <a:moveTo>
                    <a:pt x="10" y="3"/>
                  </a:moveTo>
                  <a:lnTo>
                    <a:pt x="8" y="8"/>
                  </a:lnTo>
                  <a:lnTo>
                    <a:pt x="0" y="0"/>
                  </a:lnTo>
                  <a:lnTo>
                    <a:pt x="3" y="1"/>
                  </a:lnTo>
                  <a:lnTo>
                    <a:pt x="5" y="1"/>
                  </a:lnTo>
                  <a:lnTo>
                    <a:pt x="7" y="2"/>
                  </a:lnTo>
                  <a:lnTo>
                    <a:pt x="10" y="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67" name="Freeform 1356"/>
            <p:cNvSpPr>
              <a:spLocks/>
            </p:cNvSpPr>
            <p:nvPr/>
          </p:nvSpPr>
          <p:spPr bwMode="auto">
            <a:xfrm>
              <a:off x="1754" y="1804"/>
              <a:ext cx="6" cy="9"/>
            </a:xfrm>
            <a:custGeom>
              <a:avLst/>
              <a:gdLst>
                <a:gd name="T0" fmla="*/ 0 w 24"/>
                <a:gd name="T1" fmla="*/ 0 h 27"/>
                <a:gd name="T2" fmla="*/ 0 w 24"/>
                <a:gd name="T3" fmla="*/ 0 h 27"/>
                <a:gd name="T4" fmla="*/ 0 w 24"/>
                <a:gd name="T5" fmla="*/ 0 h 27"/>
                <a:gd name="T6" fmla="*/ 0 w 24"/>
                <a:gd name="T7" fmla="*/ 0 h 27"/>
                <a:gd name="T8" fmla="*/ 0 w 24"/>
                <a:gd name="T9" fmla="*/ 0 h 27"/>
                <a:gd name="T10" fmla="*/ 0 w 24"/>
                <a:gd name="T11" fmla="*/ 0 h 27"/>
                <a:gd name="T12" fmla="*/ 0 w 24"/>
                <a:gd name="T13" fmla="*/ 0 h 27"/>
                <a:gd name="T14" fmla="*/ 0 w 24"/>
                <a:gd name="T15" fmla="*/ 0 h 27"/>
                <a:gd name="T16" fmla="*/ 0 w 24"/>
                <a:gd name="T17" fmla="*/ 0 h 27"/>
                <a:gd name="T18" fmla="*/ 0 w 24"/>
                <a:gd name="T19" fmla="*/ 0 h 27"/>
                <a:gd name="T20" fmla="*/ 0 w 24"/>
                <a:gd name="T21" fmla="*/ 0 h 27"/>
                <a:gd name="T22" fmla="*/ 0 w 24"/>
                <a:gd name="T23" fmla="*/ 0 h 27"/>
                <a:gd name="T24" fmla="*/ 0 w 24"/>
                <a:gd name="T25" fmla="*/ 0 h 27"/>
                <a:gd name="T26" fmla="*/ 0 w 24"/>
                <a:gd name="T27" fmla="*/ 0 h 27"/>
                <a:gd name="T28" fmla="*/ 0 w 24"/>
                <a:gd name="T29" fmla="*/ 0 h 27"/>
                <a:gd name="T30" fmla="*/ 0 w 24"/>
                <a:gd name="T31" fmla="*/ 0 h 27"/>
                <a:gd name="T32" fmla="*/ 0 w 24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" h="27">
                  <a:moveTo>
                    <a:pt x="22" y="10"/>
                  </a:moveTo>
                  <a:lnTo>
                    <a:pt x="23" y="13"/>
                  </a:lnTo>
                  <a:lnTo>
                    <a:pt x="24" y="17"/>
                  </a:lnTo>
                  <a:lnTo>
                    <a:pt x="24" y="19"/>
                  </a:lnTo>
                  <a:lnTo>
                    <a:pt x="21" y="22"/>
                  </a:lnTo>
                  <a:lnTo>
                    <a:pt x="20" y="23"/>
                  </a:lnTo>
                  <a:lnTo>
                    <a:pt x="20" y="24"/>
                  </a:lnTo>
                  <a:lnTo>
                    <a:pt x="19" y="26"/>
                  </a:lnTo>
                  <a:lnTo>
                    <a:pt x="19" y="27"/>
                  </a:lnTo>
                  <a:lnTo>
                    <a:pt x="13" y="23"/>
                  </a:lnTo>
                  <a:lnTo>
                    <a:pt x="7" y="17"/>
                  </a:lnTo>
                  <a:lnTo>
                    <a:pt x="3" y="11"/>
                  </a:lnTo>
                  <a:lnTo>
                    <a:pt x="0" y="4"/>
                  </a:lnTo>
                  <a:lnTo>
                    <a:pt x="6" y="0"/>
                  </a:lnTo>
                  <a:lnTo>
                    <a:pt x="13" y="1"/>
                  </a:lnTo>
                  <a:lnTo>
                    <a:pt x="19" y="4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68" name="Freeform 1357"/>
            <p:cNvSpPr>
              <a:spLocks/>
            </p:cNvSpPr>
            <p:nvPr/>
          </p:nvSpPr>
          <p:spPr bwMode="auto">
            <a:xfrm>
              <a:off x="1747" y="1825"/>
              <a:ext cx="14" cy="6"/>
            </a:xfrm>
            <a:custGeom>
              <a:avLst/>
              <a:gdLst>
                <a:gd name="T0" fmla="*/ 0 w 52"/>
                <a:gd name="T1" fmla="*/ 0 h 19"/>
                <a:gd name="T2" fmla="*/ 0 w 52"/>
                <a:gd name="T3" fmla="*/ 0 h 19"/>
                <a:gd name="T4" fmla="*/ 0 w 52"/>
                <a:gd name="T5" fmla="*/ 0 h 19"/>
                <a:gd name="T6" fmla="*/ 0 w 52"/>
                <a:gd name="T7" fmla="*/ 0 h 19"/>
                <a:gd name="T8" fmla="*/ 0 w 52"/>
                <a:gd name="T9" fmla="*/ 0 h 19"/>
                <a:gd name="T10" fmla="*/ 0 w 52"/>
                <a:gd name="T11" fmla="*/ 0 h 19"/>
                <a:gd name="T12" fmla="*/ 0 w 52"/>
                <a:gd name="T13" fmla="*/ 0 h 19"/>
                <a:gd name="T14" fmla="*/ 0 w 52"/>
                <a:gd name="T15" fmla="*/ 0 h 19"/>
                <a:gd name="T16" fmla="*/ 0 w 52"/>
                <a:gd name="T17" fmla="*/ 0 h 19"/>
                <a:gd name="T18" fmla="*/ 0 w 52"/>
                <a:gd name="T19" fmla="*/ 0 h 19"/>
                <a:gd name="T20" fmla="*/ 0 w 52"/>
                <a:gd name="T21" fmla="*/ 0 h 19"/>
                <a:gd name="T22" fmla="*/ 0 w 52"/>
                <a:gd name="T23" fmla="*/ 0 h 19"/>
                <a:gd name="T24" fmla="*/ 0 w 52"/>
                <a:gd name="T25" fmla="*/ 0 h 19"/>
                <a:gd name="T26" fmla="*/ 0 w 52"/>
                <a:gd name="T27" fmla="*/ 0 h 19"/>
                <a:gd name="T28" fmla="*/ 0 w 52"/>
                <a:gd name="T29" fmla="*/ 0 h 19"/>
                <a:gd name="T30" fmla="*/ 0 w 52"/>
                <a:gd name="T31" fmla="*/ 0 h 19"/>
                <a:gd name="T32" fmla="*/ 0 w 52"/>
                <a:gd name="T33" fmla="*/ 0 h 19"/>
                <a:gd name="T34" fmla="*/ 0 w 52"/>
                <a:gd name="T35" fmla="*/ 0 h 19"/>
                <a:gd name="T36" fmla="*/ 0 w 52"/>
                <a:gd name="T37" fmla="*/ 0 h 19"/>
                <a:gd name="T38" fmla="*/ 0 w 52"/>
                <a:gd name="T39" fmla="*/ 0 h 19"/>
                <a:gd name="T40" fmla="*/ 0 w 52"/>
                <a:gd name="T41" fmla="*/ 0 h 19"/>
                <a:gd name="T42" fmla="*/ 0 w 52"/>
                <a:gd name="T43" fmla="*/ 0 h 1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2" h="19">
                  <a:moveTo>
                    <a:pt x="52" y="12"/>
                  </a:moveTo>
                  <a:lnTo>
                    <a:pt x="52" y="15"/>
                  </a:lnTo>
                  <a:lnTo>
                    <a:pt x="50" y="16"/>
                  </a:lnTo>
                  <a:lnTo>
                    <a:pt x="46" y="17"/>
                  </a:lnTo>
                  <a:lnTo>
                    <a:pt x="44" y="19"/>
                  </a:lnTo>
                  <a:lnTo>
                    <a:pt x="4" y="19"/>
                  </a:lnTo>
                  <a:lnTo>
                    <a:pt x="4" y="15"/>
                  </a:lnTo>
                  <a:lnTo>
                    <a:pt x="4" y="13"/>
                  </a:lnTo>
                  <a:lnTo>
                    <a:pt x="1" y="12"/>
                  </a:lnTo>
                  <a:lnTo>
                    <a:pt x="0" y="9"/>
                  </a:lnTo>
                  <a:lnTo>
                    <a:pt x="4" y="7"/>
                  </a:lnTo>
                  <a:lnTo>
                    <a:pt x="8" y="4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1"/>
                  </a:lnTo>
                  <a:lnTo>
                    <a:pt x="31" y="1"/>
                  </a:lnTo>
                  <a:lnTo>
                    <a:pt x="36" y="2"/>
                  </a:lnTo>
                  <a:lnTo>
                    <a:pt x="39" y="5"/>
                  </a:lnTo>
                  <a:lnTo>
                    <a:pt x="44" y="6"/>
                  </a:lnTo>
                  <a:lnTo>
                    <a:pt x="49" y="9"/>
                  </a:lnTo>
                  <a:lnTo>
                    <a:pt x="52" y="12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69" name="Freeform 1358"/>
            <p:cNvSpPr>
              <a:spLocks/>
            </p:cNvSpPr>
            <p:nvPr/>
          </p:nvSpPr>
          <p:spPr bwMode="auto">
            <a:xfrm>
              <a:off x="1758" y="1831"/>
              <a:ext cx="6" cy="3"/>
            </a:xfrm>
            <a:custGeom>
              <a:avLst/>
              <a:gdLst>
                <a:gd name="T0" fmla="*/ 0 w 21"/>
                <a:gd name="T1" fmla="*/ 0 h 12"/>
                <a:gd name="T2" fmla="*/ 0 w 21"/>
                <a:gd name="T3" fmla="*/ 0 h 12"/>
                <a:gd name="T4" fmla="*/ 0 w 21"/>
                <a:gd name="T5" fmla="*/ 0 h 12"/>
                <a:gd name="T6" fmla="*/ 0 w 21"/>
                <a:gd name="T7" fmla="*/ 0 h 12"/>
                <a:gd name="T8" fmla="*/ 0 w 21"/>
                <a:gd name="T9" fmla="*/ 0 h 12"/>
                <a:gd name="T10" fmla="*/ 0 w 21"/>
                <a:gd name="T11" fmla="*/ 0 h 12"/>
                <a:gd name="T12" fmla="*/ 0 w 21"/>
                <a:gd name="T13" fmla="*/ 0 h 12"/>
                <a:gd name="T14" fmla="*/ 0 w 21"/>
                <a:gd name="T15" fmla="*/ 0 h 12"/>
                <a:gd name="T16" fmla="*/ 0 w 21"/>
                <a:gd name="T17" fmla="*/ 0 h 12"/>
                <a:gd name="T18" fmla="*/ 0 w 21"/>
                <a:gd name="T19" fmla="*/ 0 h 12"/>
                <a:gd name="T20" fmla="*/ 0 w 21"/>
                <a:gd name="T21" fmla="*/ 0 h 12"/>
                <a:gd name="T22" fmla="*/ 0 w 21"/>
                <a:gd name="T23" fmla="*/ 0 h 12"/>
                <a:gd name="T24" fmla="*/ 0 w 21"/>
                <a:gd name="T25" fmla="*/ 0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1" h="12">
                  <a:moveTo>
                    <a:pt x="21" y="7"/>
                  </a:moveTo>
                  <a:lnTo>
                    <a:pt x="21" y="10"/>
                  </a:lnTo>
                  <a:lnTo>
                    <a:pt x="19" y="11"/>
                  </a:lnTo>
                  <a:lnTo>
                    <a:pt x="17" y="12"/>
                  </a:lnTo>
                  <a:lnTo>
                    <a:pt x="16" y="12"/>
                  </a:lnTo>
                  <a:lnTo>
                    <a:pt x="11" y="11"/>
                  </a:lnTo>
                  <a:lnTo>
                    <a:pt x="7" y="9"/>
                  </a:lnTo>
                  <a:lnTo>
                    <a:pt x="2" y="5"/>
                  </a:lnTo>
                  <a:lnTo>
                    <a:pt x="0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6" y="4"/>
                  </a:lnTo>
                  <a:lnTo>
                    <a:pt x="21" y="7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70" name="Freeform 1359"/>
            <p:cNvSpPr>
              <a:spLocks/>
            </p:cNvSpPr>
            <p:nvPr/>
          </p:nvSpPr>
          <p:spPr bwMode="auto">
            <a:xfrm>
              <a:off x="1698" y="1833"/>
              <a:ext cx="42" cy="21"/>
            </a:xfrm>
            <a:custGeom>
              <a:avLst/>
              <a:gdLst>
                <a:gd name="T0" fmla="*/ 0 w 160"/>
                <a:gd name="T1" fmla="*/ 0 h 65"/>
                <a:gd name="T2" fmla="*/ 0 w 160"/>
                <a:gd name="T3" fmla="*/ 0 h 65"/>
                <a:gd name="T4" fmla="*/ 0 w 160"/>
                <a:gd name="T5" fmla="*/ 0 h 65"/>
                <a:gd name="T6" fmla="*/ 0 w 160"/>
                <a:gd name="T7" fmla="*/ 0 h 65"/>
                <a:gd name="T8" fmla="*/ 0 w 160"/>
                <a:gd name="T9" fmla="*/ 0 h 65"/>
                <a:gd name="T10" fmla="*/ 0 w 160"/>
                <a:gd name="T11" fmla="*/ 0 h 65"/>
                <a:gd name="T12" fmla="*/ 0 w 160"/>
                <a:gd name="T13" fmla="*/ 0 h 65"/>
                <a:gd name="T14" fmla="*/ 0 w 160"/>
                <a:gd name="T15" fmla="*/ 0 h 65"/>
                <a:gd name="T16" fmla="*/ 0 w 160"/>
                <a:gd name="T17" fmla="*/ 0 h 65"/>
                <a:gd name="T18" fmla="*/ 0 w 160"/>
                <a:gd name="T19" fmla="*/ 0 h 65"/>
                <a:gd name="T20" fmla="*/ 0 w 160"/>
                <a:gd name="T21" fmla="*/ 0 h 65"/>
                <a:gd name="T22" fmla="*/ 0 w 160"/>
                <a:gd name="T23" fmla="*/ 0 h 65"/>
                <a:gd name="T24" fmla="*/ 0 w 160"/>
                <a:gd name="T25" fmla="*/ 0 h 65"/>
                <a:gd name="T26" fmla="*/ 0 w 160"/>
                <a:gd name="T27" fmla="*/ 0 h 65"/>
                <a:gd name="T28" fmla="*/ 0 w 160"/>
                <a:gd name="T29" fmla="*/ 0 h 65"/>
                <a:gd name="T30" fmla="*/ 0 w 160"/>
                <a:gd name="T31" fmla="*/ 0 h 65"/>
                <a:gd name="T32" fmla="*/ 0 w 160"/>
                <a:gd name="T33" fmla="*/ 0 h 65"/>
                <a:gd name="T34" fmla="*/ 0 w 160"/>
                <a:gd name="T35" fmla="*/ 0 h 65"/>
                <a:gd name="T36" fmla="*/ 0 w 160"/>
                <a:gd name="T37" fmla="*/ 0 h 65"/>
                <a:gd name="T38" fmla="*/ 0 w 160"/>
                <a:gd name="T39" fmla="*/ 0 h 65"/>
                <a:gd name="T40" fmla="*/ 0 w 160"/>
                <a:gd name="T41" fmla="*/ 0 h 65"/>
                <a:gd name="T42" fmla="*/ 0 w 160"/>
                <a:gd name="T43" fmla="*/ 0 h 65"/>
                <a:gd name="T44" fmla="*/ 0 w 160"/>
                <a:gd name="T45" fmla="*/ 0 h 65"/>
                <a:gd name="T46" fmla="*/ 0 w 160"/>
                <a:gd name="T47" fmla="*/ 0 h 65"/>
                <a:gd name="T48" fmla="*/ 0 w 160"/>
                <a:gd name="T49" fmla="*/ 0 h 65"/>
                <a:gd name="T50" fmla="*/ 0 w 160"/>
                <a:gd name="T51" fmla="*/ 0 h 65"/>
                <a:gd name="T52" fmla="*/ 0 w 160"/>
                <a:gd name="T53" fmla="*/ 0 h 65"/>
                <a:gd name="T54" fmla="*/ 0 w 160"/>
                <a:gd name="T55" fmla="*/ 0 h 65"/>
                <a:gd name="T56" fmla="*/ 0 w 160"/>
                <a:gd name="T57" fmla="*/ 0 h 65"/>
                <a:gd name="T58" fmla="*/ 0 w 160"/>
                <a:gd name="T59" fmla="*/ 0 h 65"/>
                <a:gd name="T60" fmla="*/ 0 w 160"/>
                <a:gd name="T61" fmla="*/ 0 h 65"/>
                <a:gd name="T62" fmla="*/ 0 w 160"/>
                <a:gd name="T63" fmla="*/ 0 h 65"/>
                <a:gd name="T64" fmla="*/ 0 w 160"/>
                <a:gd name="T65" fmla="*/ 0 h 65"/>
                <a:gd name="T66" fmla="*/ 0 w 160"/>
                <a:gd name="T67" fmla="*/ 0 h 65"/>
                <a:gd name="T68" fmla="*/ 0 w 160"/>
                <a:gd name="T69" fmla="*/ 0 h 65"/>
                <a:gd name="T70" fmla="*/ 0 w 160"/>
                <a:gd name="T71" fmla="*/ 0 h 65"/>
                <a:gd name="T72" fmla="*/ 0 w 160"/>
                <a:gd name="T73" fmla="*/ 0 h 65"/>
                <a:gd name="T74" fmla="*/ 0 w 160"/>
                <a:gd name="T75" fmla="*/ 0 h 65"/>
                <a:gd name="T76" fmla="*/ 0 w 160"/>
                <a:gd name="T77" fmla="*/ 0 h 65"/>
                <a:gd name="T78" fmla="*/ 0 w 160"/>
                <a:gd name="T79" fmla="*/ 0 h 65"/>
                <a:gd name="T80" fmla="*/ 0 w 160"/>
                <a:gd name="T81" fmla="*/ 0 h 65"/>
                <a:gd name="T82" fmla="*/ 0 w 160"/>
                <a:gd name="T83" fmla="*/ 0 h 65"/>
                <a:gd name="T84" fmla="*/ 0 w 160"/>
                <a:gd name="T85" fmla="*/ 0 h 65"/>
                <a:gd name="T86" fmla="*/ 0 w 160"/>
                <a:gd name="T87" fmla="*/ 0 h 65"/>
                <a:gd name="T88" fmla="*/ 0 w 160"/>
                <a:gd name="T89" fmla="*/ 0 h 6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60" h="65">
                  <a:moveTo>
                    <a:pt x="119" y="9"/>
                  </a:moveTo>
                  <a:lnTo>
                    <a:pt x="125" y="11"/>
                  </a:lnTo>
                  <a:lnTo>
                    <a:pt x="129" y="13"/>
                  </a:lnTo>
                  <a:lnTo>
                    <a:pt x="135" y="14"/>
                  </a:lnTo>
                  <a:lnTo>
                    <a:pt x="140" y="15"/>
                  </a:lnTo>
                  <a:lnTo>
                    <a:pt x="145" y="16"/>
                  </a:lnTo>
                  <a:lnTo>
                    <a:pt x="150" y="19"/>
                  </a:lnTo>
                  <a:lnTo>
                    <a:pt x="156" y="21"/>
                  </a:lnTo>
                  <a:lnTo>
                    <a:pt x="160" y="23"/>
                  </a:lnTo>
                  <a:lnTo>
                    <a:pt x="152" y="22"/>
                  </a:lnTo>
                  <a:lnTo>
                    <a:pt x="144" y="21"/>
                  </a:lnTo>
                  <a:lnTo>
                    <a:pt x="136" y="21"/>
                  </a:lnTo>
                  <a:lnTo>
                    <a:pt x="128" y="22"/>
                  </a:lnTo>
                  <a:lnTo>
                    <a:pt x="119" y="23"/>
                  </a:lnTo>
                  <a:lnTo>
                    <a:pt x="111" y="26"/>
                  </a:lnTo>
                  <a:lnTo>
                    <a:pt x="103" y="28"/>
                  </a:lnTo>
                  <a:lnTo>
                    <a:pt x="96" y="30"/>
                  </a:lnTo>
                  <a:lnTo>
                    <a:pt x="130" y="46"/>
                  </a:lnTo>
                  <a:lnTo>
                    <a:pt x="123" y="46"/>
                  </a:lnTo>
                  <a:lnTo>
                    <a:pt x="115" y="45"/>
                  </a:lnTo>
                  <a:lnTo>
                    <a:pt x="107" y="45"/>
                  </a:lnTo>
                  <a:lnTo>
                    <a:pt x="100" y="45"/>
                  </a:lnTo>
                  <a:lnTo>
                    <a:pt x="92" y="46"/>
                  </a:lnTo>
                  <a:lnTo>
                    <a:pt x="84" y="46"/>
                  </a:lnTo>
                  <a:lnTo>
                    <a:pt x="76" y="46"/>
                  </a:lnTo>
                  <a:lnTo>
                    <a:pt x="69" y="47"/>
                  </a:lnTo>
                  <a:lnTo>
                    <a:pt x="67" y="51"/>
                  </a:lnTo>
                  <a:lnTo>
                    <a:pt x="95" y="65"/>
                  </a:lnTo>
                  <a:lnTo>
                    <a:pt x="83" y="62"/>
                  </a:lnTo>
                  <a:lnTo>
                    <a:pt x="72" y="61"/>
                  </a:lnTo>
                  <a:lnTo>
                    <a:pt x="60" y="61"/>
                  </a:lnTo>
                  <a:lnTo>
                    <a:pt x="49" y="62"/>
                  </a:lnTo>
                  <a:lnTo>
                    <a:pt x="36" y="62"/>
                  </a:lnTo>
                  <a:lnTo>
                    <a:pt x="24" y="64"/>
                  </a:lnTo>
                  <a:lnTo>
                    <a:pt x="12" y="65"/>
                  </a:lnTo>
                  <a:lnTo>
                    <a:pt x="0" y="65"/>
                  </a:lnTo>
                  <a:lnTo>
                    <a:pt x="16" y="55"/>
                  </a:lnTo>
                  <a:lnTo>
                    <a:pt x="32" y="46"/>
                  </a:lnTo>
                  <a:lnTo>
                    <a:pt x="47" y="37"/>
                  </a:lnTo>
                  <a:lnTo>
                    <a:pt x="64" y="27"/>
                  </a:lnTo>
                  <a:lnTo>
                    <a:pt x="80" y="17"/>
                  </a:lnTo>
                  <a:lnTo>
                    <a:pt x="97" y="11"/>
                  </a:lnTo>
                  <a:lnTo>
                    <a:pt x="114" y="4"/>
                  </a:lnTo>
                  <a:lnTo>
                    <a:pt x="133" y="0"/>
                  </a:lnTo>
                  <a:lnTo>
                    <a:pt x="119" y="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71" name="Freeform 1360"/>
            <p:cNvSpPr>
              <a:spLocks/>
            </p:cNvSpPr>
            <p:nvPr/>
          </p:nvSpPr>
          <p:spPr bwMode="auto">
            <a:xfrm>
              <a:off x="1745" y="1838"/>
              <a:ext cx="58" cy="13"/>
            </a:xfrm>
            <a:custGeom>
              <a:avLst/>
              <a:gdLst>
                <a:gd name="T0" fmla="*/ 0 w 220"/>
                <a:gd name="T1" fmla="*/ 0 h 40"/>
                <a:gd name="T2" fmla="*/ 0 w 220"/>
                <a:gd name="T3" fmla="*/ 0 h 40"/>
                <a:gd name="T4" fmla="*/ 0 w 220"/>
                <a:gd name="T5" fmla="*/ 0 h 40"/>
                <a:gd name="T6" fmla="*/ 0 w 220"/>
                <a:gd name="T7" fmla="*/ 0 h 40"/>
                <a:gd name="T8" fmla="*/ 0 w 220"/>
                <a:gd name="T9" fmla="*/ 0 h 40"/>
                <a:gd name="T10" fmla="*/ 0 w 220"/>
                <a:gd name="T11" fmla="*/ 0 h 40"/>
                <a:gd name="T12" fmla="*/ 0 w 220"/>
                <a:gd name="T13" fmla="*/ 0 h 40"/>
                <a:gd name="T14" fmla="*/ 0 w 220"/>
                <a:gd name="T15" fmla="*/ 0 h 40"/>
                <a:gd name="T16" fmla="*/ 0 w 220"/>
                <a:gd name="T17" fmla="*/ 0 h 40"/>
                <a:gd name="T18" fmla="*/ 0 w 220"/>
                <a:gd name="T19" fmla="*/ 0 h 40"/>
                <a:gd name="T20" fmla="*/ 0 w 220"/>
                <a:gd name="T21" fmla="*/ 0 h 40"/>
                <a:gd name="T22" fmla="*/ 0 w 220"/>
                <a:gd name="T23" fmla="*/ 0 h 40"/>
                <a:gd name="T24" fmla="*/ 0 w 220"/>
                <a:gd name="T25" fmla="*/ 0 h 40"/>
                <a:gd name="T26" fmla="*/ 0 w 220"/>
                <a:gd name="T27" fmla="*/ 0 h 40"/>
                <a:gd name="T28" fmla="*/ 0 w 220"/>
                <a:gd name="T29" fmla="*/ 0 h 40"/>
                <a:gd name="T30" fmla="*/ 0 w 220"/>
                <a:gd name="T31" fmla="*/ 0 h 40"/>
                <a:gd name="T32" fmla="*/ 0 w 220"/>
                <a:gd name="T33" fmla="*/ 0 h 40"/>
                <a:gd name="T34" fmla="*/ 0 w 220"/>
                <a:gd name="T35" fmla="*/ 0 h 40"/>
                <a:gd name="T36" fmla="*/ 0 w 220"/>
                <a:gd name="T37" fmla="*/ 0 h 40"/>
                <a:gd name="T38" fmla="*/ 0 w 220"/>
                <a:gd name="T39" fmla="*/ 0 h 40"/>
                <a:gd name="T40" fmla="*/ 0 w 220"/>
                <a:gd name="T41" fmla="*/ 0 h 40"/>
                <a:gd name="T42" fmla="*/ 0 w 220"/>
                <a:gd name="T43" fmla="*/ 0 h 40"/>
                <a:gd name="T44" fmla="*/ 0 w 220"/>
                <a:gd name="T45" fmla="*/ 0 h 40"/>
                <a:gd name="T46" fmla="*/ 0 w 220"/>
                <a:gd name="T47" fmla="*/ 0 h 40"/>
                <a:gd name="T48" fmla="*/ 0 w 220"/>
                <a:gd name="T49" fmla="*/ 0 h 40"/>
                <a:gd name="T50" fmla="*/ 0 w 220"/>
                <a:gd name="T51" fmla="*/ 0 h 40"/>
                <a:gd name="T52" fmla="*/ 0 w 220"/>
                <a:gd name="T53" fmla="*/ 0 h 40"/>
                <a:gd name="T54" fmla="*/ 0 w 220"/>
                <a:gd name="T55" fmla="*/ 0 h 40"/>
                <a:gd name="T56" fmla="*/ 0 w 220"/>
                <a:gd name="T57" fmla="*/ 0 h 40"/>
                <a:gd name="T58" fmla="*/ 0 w 220"/>
                <a:gd name="T59" fmla="*/ 0 h 4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20" h="40">
                  <a:moveTo>
                    <a:pt x="86" y="19"/>
                  </a:moveTo>
                  <a:lnTo>
                    <a:pt x="103" y="21"/>
                  </a:lnTo>
                  <a:lnTo>
                    <a:pt x="120" y="22"/>
                  </a:lnTo>
                  <a:lnTo>
                    <a:pt x="136" y="22"/>
                  </a:lnTo>
                  <a:lnTo>
                    <a:pt x="153" y="23"/>
                  </a:lnTo>
                  <a:lnTo>
                    <a:pt x="171" y="23"/>
                  </a:lnTo>
                  <a:lnTo>
                    <a:pt x="187" y="24"/>
                  </a:lnTo>
                  <a:lnTo>
                    <a:pt x="204" y="26"/>
                  </a:lnTo>
                  <a:lnTo>
                    <a:pt x="220" y="28"/>
                  </a:lnTo>
                  <a:lnTo>
                    <a:pt x="201" y="29"/>
                  </a:lnTo>
                  <a:lnTo>
                    <a:pt x="180" y="32"/>
                  </a:lnTo>
                  <a:lnTo>
                    <a:pt x="159" y="36"/>
                  </a:lnTo>
                  <a:lnTo>
                    <a:pt x="139" y="38"/>
                  </a:lnTo>
                  <a:lnTo>
                    <a:pt x="119" y="40"/>
                  </a:lnTo>
                  <a:lnTo>
                    <a:pt x="99" y="39"/>
                  </a:lnTo>
                  <a:lnTo>
                    <a:pt x="79" y="37"/>
                  </a:lnTo>
                  <a:lnTo>
                    <a:pt x="60" y="30"/>
                  </a:lnTo>
                  <a:lnTo>
                    <a:pt x="53" y="27"/>
                  </a:lnTo>
                  <a:lnTo>
                    <a:pt x="45" y="23"/>
                  </a:lnTo>
                  <a:lnTo>
                    <a:pt x="38" y="21"/>
                  </a:lnTo>
                  <a:lnTo>
                    <a:pt x="30" y="17"/>
                  </a:lnTo>
                  <a:lnTo>
                    <a:pt x="22" y="14"/>
                  </a:lnTo>
                  <a:lnTo>
                    <a:pt x="15" y="11"/>
                  </a:lnTo>
                  <a:lnTo>
                    <a:pt x="7" y="7"/>
                  </a:lnTo>
                  <a:lnTo>
                    <a:pt x="0" y="4"/>
                  </a:lnTo>
                  <a:lnTo>
                    <a:pt x="7" y="1"/>
                  </a:lnTo>
                  <a:lnTo>
                    <a:pt x="15" y="0"/>
                  </a:lnTo>
                  <a:lnTo>
                    <a:pt x="24" y="1"/>
                  </a:lnTo>
                  <a:lnTo>
                    <a:pt x="32" y="1"/>
                  </a:lnTo>
                  <a:lnTo>
                    <a:pt x="86" y="1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72" name="Freeform 1361"/>
            <p:cNvSpPr>
              <a:spLocks/>
            </p:cNvSpPr>
            <p:nvPr/>
          </p:nvSpPr>
          <p:spPr bwMode="auto">
            <a:xfrm>
              <a:off x="1734" y="1851"/>
              <a:ext cx="4" cy="8"/>
            </a:xfrm>
            <a:custGeom>
              <a:avLst/>
              <a:gdLst>
                <a:gd name="T0" fmla="*/ 0 w 16"/>
                <a:gd name="T1" fmla="*/ 0 h 24"/>
                <a:gd name="T2" fmla="*/ 0 w 16"/>
                <a:gd name="T3" fmla="*/ 0 h 24"/>
                <a:gd name="T4" fmla="*/ 0 w 16"/>
                <a:gd name="T5" fmla="*/ 0 h 24"/>
                <a:gd name="T6" fmla="*/ 0 w 16"/>
                <a:gd name="T7" fmla="*/ 0 h 24"/>
                <a:gd name="T8" fmla="*/ 0 w 16"/>
                <a:gd name="T9" fmla="*/ 0 h 24"/>
                <a:gd name="T10" fmla="*/ 0 w 16"/>
                <a:gd name="T11" fmla="*/ 0 h 24"/>
                <a:gd name="T12" fmla="*/ 0 w 16"/>
                <a:gd name="T13" fmla="*/ 0 h 24"/>
                <a:gd name="T14" fmla="*/ 0 w 16"/>
                <a:gd name="T15" fmla="*/ 0 h 24"/>
                <a:gd name="T16" fmla="*/ 0 w 16"/>
                <a:gd name="T17" fmla="*/ 0 h 24"/>
                <a:gd name="T18" fmla="*/ 0 w 16"/>
                <a:gd name="T19" fmla="*/ 0 h 24"/>
                <a:gd name="T20" fmla="*/ 0 w 16"/>
                <a:gd name="T21" fmla="*/ 0 h 24"/>
                <a:gd name="T22" fmla="*/ 0 w 16"/>
                <a:gd name="T23" fmla="*/ 0 h 24"/>
                <a:gd name="T24" fmla="*/ 0 w 16"/>
                <a:gd name="T25" fmla="*/ 0 h 24"/>
                <a:gd name="T26" fmla="*/ 0 w 16"/>
                <a:gd name="T27" fmla="*/ 0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" h="24">
                  <a:moveTo>
                    <a:pt x="16" y="11"/>
                  </a:moveTo>
                  <a:lnTo>
                    <a:pt x="16" y="15"/>
                  </a:lnTo>
                  <a:lnTo>
                    <a:pt x="16" y="19"/>
                  </a:lnTo>
                  <a:lnTo>
                    <a:pt x="13" y="22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1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3"/>
                  </a:lnTo>
                  <a:lnTo>
                    <a:pt x="12" y="7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73" name="Freeform 1362"/>
            <p:cNvSpPr>
              <a:spLocks/>
            </p:cNvSpPr>
            <p:nvPr/>
          </p:nvSpPr>
          <p:spPr bwMode="auto">
            <a:xfrm>
              <a:off x="1748" y="1851"/>
              <a:ext cx="7" cy="10"/>
            </a:xfrm>
            <a:custGeom>
              <a:avLst/>
              <a:gdLst>
                <a:gd name="T0" fmla="*/ 0 w 23"/>
                <a:gd name="T1" fmla="*/ 0 h 27"/>
                <a:gd name="T2" fmla="*/ 0 w 23"/>
                <a:gd name="T3" fmla="*/ 0 h 27"/>
                <a:gd name="T4" fmla="*/ 0 w 23"/>
                <a:gd name="T5" fmla="*/ 0 h 27"/>
                <a:gd name="T6" fmla="*/ 0 w 23"/>
                <a:gd name="T7" fmla="*/ 0 h 27"/>
                <a:gd name="T8" fmla="*/ 0 w 23"/>
                <a:gd name="T9" fmla="*/ 0 h 27"/>
                <a:gd name="T10" fmla="*/ 0 w 23"/>
                <a:gd name="T11" fmla="*/ 0 h 27"/>
                <a:gd name="T12" fmla="*/ 0 w 23"/>
                <a:gd name="T13" fmla="*/ 0 h 27"/>
                <a:gd name="T14" fmla="*/ 0 w 23"/>
                <a:gd name="T15" fmla="*/ 0 h 27"/>
                <a:gd name="T16" fmla="*/ 0 w 23"/>
                <a:gd name="T17" fmla="*/ 0 h 27"/>
                <a:gd name="T18" fmla="*/ 0 w 23"/>
                <a:gd name="T19" fmla="*/ 0 h 27"/>
                <a:gd name="T20" fmla="*/ 0 w 23"/>
                <a:gd name="T21" fmla="*/ 0 h 27"/>
                <a:gd name="T22" fmla="*/ 0 w 23"/>
                <a:gd name="T23" fmla="*/ 0 h 27"/>
                <a:gd name="T24" fmla="*/ 0 w 23"/>
                <a:gd name="T25" fmla="*/ 0 h 27"/>
                <a:gd name="T26" fmla="*/ 0 w 23"/>
                <a:gd name="T27" fmla="*/ 0 h 27"/>
                <a:gd name="T28" fmla="*/ 0 w 23"/>
                <a:gd name="T29" fmla="*/ 0 h 27"/>
                <a:gd name="T30" fmla="*/ 0 w 23"/>
                <a:gd name="T31" fmla="*/ 0 h 27"/>
                <a:gd name="T32" fmla="*/ 0 w 23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3" h="27">
                  <a:moveTo>
                    <a:pt x="23" y="8"/>
                  </a:moveTo>
                  <a:lnTo>
                    <a:pt x="23" y="14"/>
                  </a:lnTo>
                  <a:lnTo>
                    <a:pt x="21" y="19"/>
                  </a:lnTo>
                  <a:lnTo>
                    <a:pt x="16" y="23"/>
                  </a:lnTo>
                  <a:lnTo>
                    <a:pt x="11" y="26"/>
                  </a:lnTo>
                  <a:lnTo>
                    <a:pt x="7" y="27"/>
                  </a:lnTo>
                  <a:lnTo>
                    <a:pt x="4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1" y="15"/>
                  </a:lnTo>
                  <a:lnTo>
                    <a:pt x="2" y="9"/>
                  </a:lnTo>
                  <a:lnTo>
                    <a:pt x="6" y="4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7" y="2"/>
                  </a:lnTo>
                  <a:lnTo>
                    <a:pt x="21" y="4"/>
                  </a:lnTo>
                  <a:lnTo>
                    <a:pt x="23" y="8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74" name="Freeform 1363"/>
            <p:cNvSpPr>
              <a:spLocks/>
            </p:cNvSpPr>
            <p:nvPr/>
          </p:nvSpPr>
          <p:spPr bwMode="auto">
            <a:xfrm>
              <a:off x="1784" y="1858"/>
              <a:ext cx="2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0 w 10"/>
                <a:gd name="T5" fmla="*/ 0 h 7"/>
                <a:gd name="T6" fmla="*/ 0 w 10"/>
                <a:gd name="T7" fmla="*/ 0 h 7"/>
                <a:gd name="T8" fmla="*/ 0 w 10"/>
                <a:gd name="T9" fmla="*/ 0 h 7"/>
                <a:gd name="T10" fmla="*/ 0 w 10"/>
                <a:gd name="T11" fmla="*/ 0 h 7"/>
                <a:gd name="T12" fmla="*/ 0 w 10"/>
                <a:gd name="T13" fmla="*/ 0 h 7"/>
                <a:gd name="T14" fmla="*/ 0 w 10"/>
                <a:gd name="T15" fmla="*/ 0 h 7"/>
                <a:gd name="T16" fmla="*/ 0 w 10"/>
                <a:gd name="T17" fmla="*/ 0 h 7"/>
                <a:gd name="T18" fmla="*/ 0 w 10"/>
                <a:gd name="T19" fmla="*/ 0 h 7"/>
                <a:gd name="T20" fmla="*/ 0 w 10"/>
                <a:gd name="T21" fmla="*/ 0 h 7"/>
                <a:gd name="T22" fmla="*/ 0 w 10"/>
                <a:gd name="T23" fmla="*/ 0 h 7"/>
                <a:gd name="T24" fmla="*/ 0 w 10"/>
                <a:gd name="T25" fmla="*/ 0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" h="7">
                  <a:moveTo>
                    <a:pt x="10" y="2"/>
                  </a:moveTo>
                  <a:lnTo>
                    <a:pt x="10" y="3"/>
                  </a:lnTo>
                  <a:lnTo>
                    <a:pt x="7" y="4"/>
                  </a:lnTo>
                  <a:lnTo>
                    <a:pt x="6" y="6"/>
                  </a:lnTo>
                  <a:lnTo>
                    <a:pt x="5" y="7"/>
                  </a:lnTo>
                  <a:lnTo>
                    <a:pt x="4" y="7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3FF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75" name="Freeform 1364"/>
            <p:cNvSpPr>
              <a:spLocks/>
            </p:cNvSpPr>
            <p:nvPr/>
          </p:nvSpPr>
          <p:spPr bwMode="auto">
            <a:xfrm>
              <a:off x="1706" y="1859"/>
              <a:ext cx="10" cy="4"/>
            </a:xfrm>
            <a:custGeom>
              <a:avLst/>
              <a:gdLst>
                <a:gd name="T0" fmla="*/ 0 w 40"/>
                <a:gd name="T1" fmla="*/ 0 h 11"/>
                <a:gd name="T2" fmla="*/ 0 w 40"/>
                <a:gd name="T3" fmla="*/ 0 h 11"/>
                <a:gd name="T4" fmla="*/ 0 w 40"/>
                <a:gd name="T5" fmla="*/ 0 h 11"/>
                <a:gd name="T6" fmla="*/ 0 w 40"/>
                <a:gd name="T7" fmla="*/ 0 h 11"/>
                <a:gd name="T8" fmla="*/ 0 w 40"/>
                <a:gd name="T9" fmla="*/ 0 h 11"/>
                <a:gd name="T10" fmla="*/ 0 w 40"/>
                <a:gd name="T11" fmla="*/ 0 h 11"/>
                <a:gd name="T12" fmla="*/ 0 w 40"/>
                <a:gd name="T13" fmla="*/ 0 h 11"/>
                <a:gd name="T14" fmla="*/ 0 w 40"/>
                <a:gd name="T15" fmla="*/ 0 h 11"/>
                <a:gd name="T16" fmla="*/ 0 w 40"/>
                <a:gd name="T17" fmla="*/ 0 h 11"/>
                <a:gd name="T18" fmla="*/ 0 w 40"/>
                <a:gd name="T19" fmla="*/ 0 h 11"/>
                <a:gd name="T20" fmla="*/ 0 w 40"/>
                <a:gd name="T21" fmla="*/ 0 h 11"/>
                <a:gd name="T22" fmla="*/ 0 w 40"/>
                <a:gd name="T23" fmla="*/ 0 h 11"/>
                <a:gd name="T24" fmla="*/ 0 w 40"/>
                <a:gd name="T25" fmla="*/ 0 h 11"/>
                <a:gd name="T26" fmla="*/ 0 w 40"/>
                <a:gd name="T27" fmla="*/ 0 h 11"/>
                <a:gd name="T28" fmla="*/ 0 w 40"/>
                <a:gd name="T29" fmla="*/ 0 h 11"/>
                <a:gd name="T30" fmla="*/ 0 w 40"/>
                <a:gd name="T31" fmla="*/ 0 h 11"/>
                <a:gd name="T32" fmla="*/ 0 w 40"/>
                <a:gd name="T33" fmla="*/ 0 h 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0" h="11">
                  <a:moveTo>
                    <a:pt x="40" y="8"/>
                  </a:moveTo>
                  <a:lnTo>
                    <a:pt x="35" y="9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0" y="11"/>
                  </a:lnTo>
                  <a:lnTo>
                    <a:pt x="15" y="11"/>
                  </a:lnTo>
                  <a:lnTo>
                    <a:pt x="11" y="11"/>
                  </a:lnTo>
                  <a:lnTo>
                    <a:pt x="5" y="11"/>
                  </a:lnTo>
                  <a:lnTo>
                    <a:pt x="0" y="10"/>
                  </a:lnTo>
                  <a:lnTo>
                    <a:pt x="3" y="7"/>
                  </a:lnTo>
                  <a:lnTo>
                    <a:pt x="6" y="3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28" y="0"/>
                  </a:lnTo>
                  <a:lnTo>
                    <a:pt x="35" y="3"/>
                  </a:lnTo>
                  <a:lnTo>
                    <a:pt x="40" y="8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76" name="Freeform 1365"/>
            <p:cNvSpPr>
              <a:spLocks/>
            </p:cNvSpPr>
            <p:nvPr/>
          </p:nvSpPr>
          <p:spPr bwMode="auto">
            <a:xfrm>
              <a:off x="1765" y="1861"/>
              <a:ext cx="4" cy="6"/>
            </a:xfrm>
            <a:custGeom>
              <a:avLst/>
              <a:gdLst>
                <a:gd name="T0" fmla="*/ 0 w 16"/>
                <a:gd name="T1" fmla="*/ 0 h 20"/>
                <a:gd name="T2" fmla="*/ 0 w 16"/>
                <a:gd name="T3" fmla="*/ 0 h 20"/>
                <a:gd name="T4" fmla="*/ 0 w 16"/>
                <a:gd name="T5" fmla="*/ 0 h 20"/>
                <a:gd name="T6" fmla="*/ 0 w 16"/>
                <a:gd name="T7" fmla="*/ 0 h 20"/>
                <a:gd name="T8" fmla="*/ 0 w 16"/>
                <a:gd name="T9" fmla="*/ 0 h 20"/>
                <a:gd name="T10" fmla="*/ 0 w 16"/>
                <a:gd name="T11" fmla="*/ 0 h 20"/>
                <a:gd name="T12" fmla="*/ 0 w 16"/>
                <a:gd name="T13" fmla="*/ 0 h 20"/>
                <a:gd name="T14" fmla="*/ 0 w 16"/>
                <a:gd name="T15" fmla="*/ 0 h 20"/>
                <a:gd name="T16" fmla="*/ 0 w 16"/>
                <a:gd name="T17" fmla="*/ 0 h 20"/>
                <a:gd name="T18" fmla="*/ 0 w 16"/>
                <a:gd name="T19" fmla="*/ 0 h 20"/>
                <a:gd name="T20" fmla="*/ 0 w 16"/>
                <a:gd name="T21" fmla="*/ 0 h 20"/>
                <a:gd name="T22" fmla="*/ 0 w 16"/>
                <a:gd name="T23" fmla="*/ 0 h 20"/>
                <a:gd name="T24" fmla="*/ 0 w 16"/>
                <a:gd name="T25" fmla="*/ 0 h 20"/>
                <a:gd name="T26" fmla="*/ 0 w 16"/>
                <a:gd name="T27" fmla="*/ 0 h 20"/>
                <a:gd name="T28" fmla="*/ 0 w 16"/>
                <a:gd name="T29" fmla="*/ 0 h 20"/>
                <a:gd name="T30" fmla="*/ 0 w 16"/>
                <a:gd name="T31" fmla="*/ 0 h 20"/>
                <a:gd name="T32" fmla="*/ 0 w 16"/>
                <a:gd name="T33" fmla="*/ 0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" h="20">
                  <a:moveTo>
                    <a:pt x="16" y="7"/>
                  </a:moveTo>
                  <a:lnTo>
                    <a:pt x="16" y="12"/>
                  </a:lnTo>
                  <a:lnTo>
                    <a:pt x="15" y="14"/>
                  </a:lnTo>
                  <a:lnTo>
                    <a:pt x="12" y="18"/>
                  </a:lnTo>
                  <a:lnTo>
                    <a:pt x="9" y="19"/>
                  </a:lnTo>
                  <a:lnTo>
                    <a:pt x="7" y="20"/>
                  </a:lnTo>
                  <a:lnTo>
                    <a:pt x="3" y="19"/>
                  </a:lnTo>
                  <a:lnTo>
                    <a:pt x="1" y="18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2" y="7"/>
                  </a:lnTo>
                  <a:lnTo>
                    <a:pt x="5" y="4"/>
                  </a:lnTo>
                  <a:lnTo>
                    <a:pt x="7" y="0"/>
                  </a:lnTo>
                  <a:lnTo>
                    <a:pt x="9" y="2"/>
                  </a:lnTo>
                  <a:lnTo>
                    <a:pt x="13" y="3"/>
                  </a:lnTo>
                  <a:lnTo>
                    <a:pt x="15" y="5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7577" name="Freeform 1366"/>
            <p:cNvSpPr>
              <a:spLocks/>
            </p:cNvSpPr>
            <p:nvPr/>
          </p:nvSpPr>
          <p:spPr bwMode="auto">
            <a:xfrm>
              <a:off x="1743" y="1867"/>
              <a:ext cx="7" cy="3"/>
            </a:xfrm>
            <a:custGeom>
              <a:avLst/>
              <a:gdLst>
                <a:gd name="T0" fmla="*/ 0 w 30"/>
                <a:gd name="T1" fmla="*/ 0 h 10"/>
                <a:gd name="T2" fmla="*/ 0 w 30"/>
                <a:gd name="T3" fmla="*/ 0 h 10"/>
                <a:gd name="T4" fmla="*/ 0 w 30"/>
                <a:gd name="T5" fmla="*/ 0 h 10"/>
                <a:gd name="T6" fmla="*/ 0 w 30"/>
                <a:gd name="T7" fmla="*/ 0 h 10"/>
                <a:gd name="T8" fmla="*/ 0 w 30"/>
                <a:gd name="T9" fmla="*/ 0 h 10"/>
                <a:gd name="T10" fmla="*/ 0 w 30"/>
                <a:gd name="T11" fmla="*/ 0 h 10"/>
                <a:gd name="T12" fmla="*/ 0 w 30"/>
                <a:gd name="T13" fmla="*/ 0 h 10"/>
                <a:gd name="T14" fmla="*/ 0 w 30"/>
                <a:gd name="T15" fmla="*/ 0 h 10"/>
                <a:gd name="T16" fmla="*/ 0 w 30"/>
                <a:gd name="T17" fmla="*/ 0 h 10"/>
                <a:gd name="T18" fmla="*/ 0 w 30"/>
                <a:gd name="T19" fmla="*/ 0 h 10"/>
                <a:gd name="T20" fmla="*/ 0 w 30"/>
                <a:gd name="T21" fmla="*/ 0 h 10"/>
                <a:gd name="T22" fmla="*/ 0 w 30"/>
                <a:gd name="T23" fmla="*/ 0 h 10"/>
                <a:gd name="T24" fmla="*/ 0 w 30"/>
                <a:gd name="T25" fmla="*/ 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10">
                  <a:moveTo>
                    <a:pt x="30" y="1"/>
                  </a:moveTo>
                  <a:lnTo>
                    <a:pt x="30" y="4"/>
                  </a:lnTo>
                  <a:lnTo>
                    <a:pt x="28" y="7"/>
                  </a:lnTo>
                  <a:lnTo>
                    <a:pt x="25" y="8"/>
                  </a:lnTo>
                  <a:lnTo>
                    <a:pt x="22" y="9"/>
                  </a:lnTo>
                  <a:lnTo>
                    <a:pt x="16" y="10"/>
                  </a:lnTo>
                  <a:lnTo>
                    <a:pt x="10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6" y="4"/>
                  </a:lnTo>
                  <a:lnTo>
                    <a:pt x="14" y="1"/>
                  </a:lnTo>
                  <a:lnTo>
                    <a:pt x="22" y="0"/>
                  </a:lnTo>
                  <a:lnTo>
                    <a:pt x="30" y="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2062" name="AutoShape 1368"/>
          <p:cNvSpPr>
            <a:spLocks noChangeArrowheads="1"/>
          </p:cNvSpPr>
          <p:nvPr/>
        </p:nvSpPr>
        <p:spPr bwMode="auto">
          <a:xfrm>
            <a:off x="1630363" y="2420938"/>
            <a:ext cx="360362" cy="2889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pt-BR"/>
              <a:t>I</a:t>
            </a:r>
          </a:p>
        </p:txBody>
      </p:sp>
      <p:sp>
        <p:nvSpPr>
          <p:cNvPr id="2063" name="AutoShape 1370"/>
          <p:cNvSpPr>
            <a:spLocks noChangeArrowheads="1"/>
          </p:cNvSpPr>
          <p:nvPr/>
        </p:nvSpPr>
        <p:spPr bwMode="auto">
          <a:xfrm rot="-2901679">
            <a:off x="4114006" y="3032919"/>
            <a:ext cx="360363" cy="2889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pt-BR"/>
              <a:t>E</a:t>
            </a:r>
          </a:p>
        </p:txBody>
      </p:sp>
      <p:sp>
        <p:nvSpPr>
          <p:cNvPr id="2064" name="AutoShape 1372"/>
          <p:cNvSpPr>
            <a:spLocks noChangeArrowheads="1"/>
          </p:cNvSpPr>
          <p:nvPr/>
        </p:nvSpPr>
        <p:spPr bwMode="auto">
          <a:xfrm rot="-4820728">
            <a:off x="6419056" y="3753644"/>
            <a:ext cx="360363" cy="2889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pt-BR"/>
              <a:t>R</a:t>
            </a:r>
          </a:p>
        </p:txBody>
      </p:sp>
      <p:sp>
        <p:nvSpPr>
          <p:cNvPr id="2065" name="AutoShape 1373"/>
          <p:cNvSpPr>
            <a:spLocks noChangeArrowheads="1"/>
          </p:cNvSpPr>
          <p:nvPr/>
        </p:nvSpPr>
        <p:spPr bwMode="auto">
          <a:xfrm>
            <a:off x="7485063" y="3860800"/>
            <a:ext cx="360362" cy="288925"/>
          </a:xfrm>
          <a:prstGeom prst="upDownArrow">
            <a:avLst>
              <a:gd name="adj1" fmla="val 50000"/>
              <a:gd name="adj2" fmla="val 2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pt-BR"/>
              <a:t>F</a:t>
            </a:r>
          </a:p>
        </p:txBody>
      </p:sp>
      <p:sp>
        <p:nvSpPr>
          <p:cNvPr id="2066" name="AutoShape 1374"/>
          <p:cNvSpPr>
            <a:spLocks noChangeArrowheads="1"/>
          </p:cNvSpPr>
          <p:nvPr/>
        </p:nvSpPr>
        <p:spPr bwMode="auto">
          <a:xfrm>
            <a:off x="7966075" y="3860800"/>
            <a:ext cx="360363" cy="288925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pt-BR"/>
              <a:t>Wp</a:t>
            </a:r>
          </a:p>
        </p:txBody>
      </p:sp>
      <p:sp>
        <p:nvSpPr>
          <p:cNvPr id="2067" name="AutoShape 1375"/>
          <p:cNvSpPr>
            <a:spLocks noChangeArrowheads="1"/>
          </p:cNvSpPr>
          <p:nvPr/>
        </p:nvSpPr>
        <p:spPr bwMode="auto">
          <a:xfrm>
            <a:off x="8397875" y="3860800"/>
            <a:ext cx="360363" cy="288925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pt-BR"/>
              <a:t>Wq</a:t>
            </a:r>
          </a:p>
        </p:txBody>
      </p:sp>
      <p:sp>
        <p:nvSpPr>
          <p:cNvPr id="2068" name="Text Box 1376"/>
          <p:cNvSpPr txBox="1">
            <a:spLocks noChangeArrowheads="1"/>
          </p:cNvSpPr>
          <p:nvPr/>
        </p:nvSpPr>
        <p:spPr bwMode="auto">
          <a:xfrm>
            <a:off x="647700" y="5084763"/>
            <a:ext cx="8496300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pt-BR" sz="1200" dirty="0" err="1" smtClean="0"/>
              <a:t>I</a:t>
            </a:r>
            <a:r>
              <a:rPr lang="pt-BR" sz="1200" dirty="0" smtClean="0"/>
              <a:t> = INFILTRAÇÃO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pt-BR" sz="1200" dirty="0" smtClean="0"/>
              <a:t>E = PROTEÇÃO DO SOLO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pt-BR" sz="1200" dirty="0" err="1" smtClean="0"/>
              <a:t>R</a:t>
            </a:r>
            <a:r>
              <a:rPr lang="pt-BR" sz="1200" dirty="0" smtClean="0"/>
              <a:t> = PROTEÇÃO RIPÁRIA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pt-BR" sz="1200" dirty="0" err="1" smtClean="0"/>
              <a:t>F</a:t>
            </a:r>
            <a:r>
              <a:rPr lang="pt-BR" sz="1200" dirty="0" smtClean="0"/>
              <a:t> = REGULAÇÃO DE FLUXO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pt-BR" sz="1200" dirty="0" err="1" smtClean="0"/>
              <a:t>Wp</a:t>
            </a:r>
            <a:r>
              <a:rPr lang="pt-BR" sz="1200" dirty="0" smtClean="0"/>
              <a:t> = PRODUÇÃO DE ÁGUA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pt-BR" sz="1200" dirty="0" err="1" smtClean="0"/>
              <a:t>Wq</a:t>
            </a:r>
            <a:r>
              <a:rPr lang="pt-BR" sz="1200" dirty="0" smtClean="0"/>
              <a:t> = MANUTEÇÃO DA QUALIDADE DA ÁGUA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pt-BR" dirty="0" smtClean="0"/>
              <a:t>Objetivos da Recomposição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8508722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Demanda florestal</a:t>
            </a:r>
            <a:endParaRPr lang="pt-BR" dirty="0"/>
          </a:p>
        </p:txBody>
      </p:sp>
      <p:pic>
        <p:nvPicPr>
          <p:cNvPr id="3" name="Picture 2" descr="figura_comb_rel_gh_pcj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908" y="1614811"/>
            <a:ext cx="7169727" cy="507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473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Escopo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Produto 2: Workshop</a:t>
            </a:r>
            <a:endParaRPr lang="pt-BR" sz="2800" dirty="0" smtClean="0"/>
          </a:p>
          <a:p>
            <a:r>
              <a:rPr lang="pt-BR" sz="2800" dirty="0" smtClean="0"/>
              <a:t>1: Avaliação da necessidade de atualização de informações para o novo Plano Diretor Florestal</a:t>
            </a:r>
          </a:p>
          <a:p>
            <a:r>
              <a:rPr lang="pt-BR" sz="2800" dirty="0" smtClean="0"/>
              <a:t>2: Diretrizes para o novo Plano Diretor Florestal</a:t>
            </a:r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248949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Programa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0709"/>
          </a:xfrm>
        </p:spPr>
        <p:txBody>
          <a:bodyPr>
            <a:normAutofit fontScale="92500" lnSpcReduction="20000"/>
          </a:bodyPr>
          <a:lstStyle/>
          <a:p>
            <a:r>
              <a:rPr lang="pt-BR" dirty="0" smtClean="0"/>
              <a:t>Abertura</a:t>
            </a:r>
          </a:p>
          <a:p>
            <a:r>
              <a:rPr lang="pt-BR" dirty="0" smtClean="0"/>
              <a:t>Introdução</a:t>
            </a:r>
          </a:p>
          <a:p>
            <a:pPr lvl="1"/>
            <a:r>
              <a:rPr lang="pt-BR" dirty="0" smtClean="0"/>
              <a:t>Revisão do 1º. Workshop</a:t>
            </a:r>
          </a:p>
          <a:p>
            <a:pPr lvl="1"/>
            <a:r>
              <a:rPr lang="pt-BR" dirty="0" smtClean="0"/>
              <a:t>Conceitos</a:t>
            </a:r>
          </a:p>
          <a:p>
            <a:pPr lvl="1"/>
            <a:r>
              <a:rPr lang="pt-BR" dirty="0" smtClean="0"/>
              <a:t>Avaliação do 1º. Plano Diretor Florestal </a:t>
            </a:r>
          </a:p>
          <a:p>
            <a:r>
              <a:rPr lang="pt-BR" dirty="0" smtClean="0"/>
              <a:t>Discussão</a:t>
            </a:r>
          </a:p>
          <a:p>
            <a:pPr lvl="1"/>
            <a:r>
              <a:rPr lang="pt-BR" dirty="0" smtClean="0"/>
              <a:t>“O que se espera de 1 Plano Diretor Florestal”</a:t>
            </a:r>
          </a:p>
          <a:p>
            <a:r>
              <a:rPr lang="pt-BR" dirty="0" smtClean="0"/>
              <a:t>Intervalo</a:t>
            </a:r>
          </a:p>
          <a:p>
            <a:r>
              <a:rPr lang="pt-BR" dirty="0" smtClean="0"/>
              <a:t>Apresentação da Proposta de Metodologia para o novo Plano Diretor Florestal</a:t>
            </a:r>
          </a:p>
          <a:p>
            <a:r>
              <a:rPr lang="pt-BR" dirty="0" smtClean="0"/>
              <a:t>Dúvidas / Discussão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935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sho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3908" y="1266077"/>
            <a:ext cx="4941455" cy="3297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1º. Workshop</a:t>
            </a:r>
            <a:endParaRPr lang="pt-BR" dirty="0"/>
          </a:p>
        </p:txBody>
      </p:sp>
      <p:pic>
        <p:nvPicPr>
          <p:cNvPr id="5" name="Picture 4" descr="screensho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091" y="3157417"/>
            <a:ext cx="4629727" cy="292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934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1º. Workshop: conceitos importantes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pt-BR" dirty="0"/>
              <a:t>1. Plantar árvore é bom, mas ela sozinha faz pouca diferença hidrológica</a:t>
            </a:r>
          </a:p>
          <a:p>
            <a:endParaRPr lang="pt-BR" dirty="0"/>
          </a:p>
          <a:p>
            <a:r>
              <a:rPr lang="pt-BR" dirty="0"/>
              <a:t>2. Floresta não produz água, mas pode auxiliar na sua regulação</a:t>
            </a:r>
          </a:p>
          <a:p>
            <a:endParaRPr lang="pt-BR" dirty="0"/>
          </a:p>
          <a:p>
            <a:r>
              <a:rPr lang="pt-BR" dirty="0"/>
              <a:t>3. O benefício hidrológico da floresta depende de sua condição e localização na paisagem</a:t>
            </a:r>
          </a:p>
          <a:p>
            <a:endParaRPr lang="pt-BR" dirty="0"/>
          </a:p>
          <a:p>
            <a:r>
              <a:rPr lang="pt-BR" dirty="0"/>
              <a:t>4. Os principais efeitos hidrológicos da floresta são obtidos a médio e longo prazo</a:t>
            </a:r>
          </a:p>
          <a:p>
            <a:endParaRPr lang="pt-BR" dirty="0"/>
          </a:p>
          <a:p>
            <a:r>
              <a:rPr lang="pt-BR" dirty="0"/>
              <a:t>5. O planejamento florestal deve ser na escala local</a:t>
            </a:r>
          </a:p>
          <a:p>
            <a:endParaRPr lang="pt-BR" dirty="0"/>
          </a:p>
          <a:p>
            <a:r>
              <a:rPr lang="pt-BR" dirty="0"/>
              <a:t>6. Devido a grande proporção que ocupam, os demais usos da bacia influenciam  mais o regime hidrológico do que as florestas</a:t>
            </a:r>
          </a:p>
        </p:txBody>
      </p:sp>
    </p:spTree>
    <p:extLst>
      <p:ext uri="{BB962C8B-B14F-4D97-AF65-F5344CB8AC3E}">
        <p14:creationId xmlns:p14="http://schemas.microsoft.com/office/powerpoint/2010/main" val="520231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1º Workshop: discussão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Produção de água </a:t>
            </a:r>
            <a:r>
              <a:rPr lang="pt-BR" dirty="0" err="1" smtClean="0"/>
              <a:t>x</a:t>
            </a:r>
            <a:r>
              <a:rPr lang="pt-BR" dirty="0" smtClean="0"/>
              <a:t> Conservação de Recursos Hídricos</a:t>
            </a:r>
          </a:p>
          <a:p>
            <a:r>
              <a:rPr lang="pt-BR" dirty="0" smtClean="0"/>
              <a:t>Hidrologia Florestal</a:t>
            </a:r>
          </a:p>
          <a:p>
            <a:r>
              <a:rPr lang="pt-BR" dirty="0" smtClean="0"/>
              <a:t>Modelagem Hidrológica</a:t>
            </a:r>
          </a:p>
          <a:p>
            <a:r>
              <a:rPr lang="pt-BR" dirty="0" smtClean="0"/>
              <a:t>Outros objetivos do PDF</a:t>
            </a:r>
          </a:p>
          <a:p>
            <a:pPr lvl="1"/>
            <a:r>
              <a:rPr lang="pt-BR" dirty="0" smtClean="0"/>
              <a:t>Biodiversidade</a:t>
            </a:r>
          </a:p>
          <a:p>
            <a:pPr lvl="1"/>
            <a:r>
              <a:rPr lang="pt-BR" dirty="0" smtClean="0"/>
              <a:t>Educação Ambiental</a:t>
            </a:r>
          </a:p>
          <a:p>
            <a:r>
              <a:rPr lang="pt-BR" dirty="0" smtClean="0"/>
              <a:t>Ordenamento territorial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62850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2º Workshop</a:t>
            </a:r>
            <a:endParaRPr lang="pt-BR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08396849"/>
              </p:ext>
            </p:extLst>
          </p:nvPr>
        </p:nvGraphicFramePr>
        <p:xfrm>
          <a:off x="1073745" y="1547085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77854" y="5668873"/>
            <a:ext cx="5378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NOVO PLANO DIRETOR DE RECOMPOSIÇÃO FLORESTAL</a:t>
            </a:r>
            <a:endParaRPr lang="pt-BR" dirty="0"/>
          </a:p>
        </p:txBody>
      </p:sp>
      <p:sp>
        <p:nvSpPr>
          <p:cNvPr id="6" name="Down Arrow 5"/>
          <p:cNvSpPr/>
          <p:nvPr/>
        </p:nvSpPr>
        <p:spPr>
          <a:xfrm rot="20733688">
            <a:off x="2829712" y="3486720"/>
            <a:ext cx="381000" cy="42718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Down Arrow 6"/>
          <p:cNvSpPr/>
          <p:nvPr/>
        </p:nvSpPr>
        <p:spPr>
          <a:xfrm rot="1723760">
            <a:off x="5241654" y="3151903"/>
            <a:ext cx="354410" cy="3810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ight Brace 2"/>
          <p:cNvSpPr/>
          <p:nvPr/>
        </p:nvSpPr>
        <p:spPr>
          <a:xfrm rot="318806">
            <a:off x="6111567" y="3642890"/>
            <a:ext cx="422553" cy="1279843"/>
          </a:xfrm>
          <a:prstGeom prst="rightBrace">
            <a:avLst>
              <a:gd name="adj1" fmla="val 8333"/>
              <a:gd name="adj2" fmla="val 5422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extBox 7"/>
          <p:cNvSpPr txBox="1"/>
          <p:nvPr/>
        </p:nvSpPr>
        <p:spPr>
          <a:xfrm>
            <a:off x="6592472" y="4121845"/>
            <a:ext cx="1352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Expectativas</a:t>
            </a:r>
            <a:endParaRPr lang="pt-BR" dirty="0"/>
          </a:p>
        </p:txBody>
      </p:sp>
      <p:grpSp>
        <p:nvGrpSpPr>
          <p:cNvPr id="9" name="Group 8"/>
          <p:cNvGrpSpPr/>
          <p:nvPr/>
        </p:nvGrpSpPr>
        <p:grpSpPr>
          <a:xfrm>
            <a:off x="6986393" y="2776937"/>
            <a:ext cx="1451920" cy="501412"/>
            <a:chOff x="3795235" y="984382"/>
            <a:chExt cx="1451920" cy="501412"/>
          </a:xfrm>
        </p:grpSpPr>
        <p:sp>
          <p:nvSpPr>
            <p:cNvPr id="10" name="Rounded Rectangle 9"/>
            <p:cNvSpPr/>
            <p:nvPr/>
          </p:nvSpPr>
          <p:spPr>
            <a:xfrm rot="240000">
              <a:off x="3795235" y="984382"/>
              <a:ext cx="1451920" cy="50141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sp>
        <p:sp>
          <p:nvSpPr>
            <p:cNvPr id="11" name="Rounded Rectangle 4"/>
            <p:cNvSpPr/>
            <p:nvPr/>
          </p:nvSpPr>
          <p:spPr>
            <a:xfrm rot="240000">
              <a:off x="3819712" y="1008859"/>
              <a:ext cx="1402966" cy="4524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400" kern="1200" dirty="0" smtClean="0"/>
                <a:t>1º. PDRF</a:t>
              </a:r>
              <a:endParaRPr lang="pt-BR" sz="1400" kern="1200" dirty="0"/>
            </a:p>
          </p:txBody>
        </p:sp>
      </p:grpSp>
      <p:sp>
        <p:nvSpPr>
          <p:cNvPr id="12" name="Down Arrow 11"/>
          <p:cNvSpPr/>
          <p:nvPr/>
        </p:nvSpPr>
        <p:spPr>
          <a:xfrm rot="1723760">
            <a:off x="7322145" y="3556530"/>
            <a:ext cx="354410" cy="3810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3" name="Group 12"/>
          <p:cNvGrpSpPr/>
          <p:nvPr/>
        </p:nvGrpSpPr>
        <p:grpSpPr>
          <a:xfrm>
            <a:off x="451666" y="3124662"/>
            <a:ext cx="1451920" cy="501412"/>
            <a:chOff x="919501" y="1241337"/>
            <a:chExt cx="1451920" cy="501412"/>
          </a:xfrm>
        </p:grpSpPr>
        <p:sp>
          <p:nvSpPr>
            <p:cNvPr id="14" name="Rounded Rectangle 13"/>
            <p:cNvSpPr/>
            <p:nvPr/>
          </p:nvSpPr>
          <p:spPr>
            <a:xfrm rot="240000">
              <a:off x="919501" y="1241337"/>
              <a:ext cx="1451920" cy="50141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sp>
        <p:sp>
          <p:nvSpPr>
            <p:cNvPr id="15" name="Rounded Rectangle 4"/>
            <p:cNvSpPr/>
            <p:nvPr/>
          </p:nvSpPr>
          <p:spPr>
            <a:xfrm rot="240000">
              <a:off x="943978" y="1265814"/>
              <a:ext cx="1402966" cy="4524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400" kern="1200" dirty="0" smtClean="0"/>
                <a:t>Objetivos</a:t>
              </a:r>
              <a:endParaRPr lang="pt-BR" sz="1400" kern="1200" dirty="0"/>
            </a:p>
          </p:txBody>
        </p:sp>
      </p:grpSp>
      <p:sp>
        <p:nvSpPr>
          <p:cNvPr id="16" name="Down Arrow 15"/>
          <p:cNvSpPr/>
          <p:nvPr/>
        </p:nvSpPr>
        <p:spPr>
          <a:xfrm rot="18778700">
            <a:off x="1702682" y="3882037"/>
            <a:ext cx="381000" cy="42718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1789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2º Workshop</a:t>
            </a:r>
            <a:endParaRPr lang="pt-BR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16138804"/>
              </p:ext>
            </p:extLst>
          </p:nvPr>
        </p:nvGraphicFramePr>
        <p:xfrm>
          <a:off x="1073745" y="1547085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77854" y="5668873"/>
            <a:ext cx="5378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NOVO PLANO DIRETOR DE RECOMPOSIÇÃO FLORESTAL</a:t>
            </a:r>
            <a:endParaRPr lang="pt-BR" dirty="0"/>
          </a:p>
        </p:txBody>
      </p:sp>
      <p:sp>
        <p:nvSpPr>
          <p:cNvPr id="6" name="Down Arrow 5"/>
          <p:cNvSpPr/>
          <p:nvPr/>
        </p:nvSpPr>
        <p:spPr>
          <a:xfrm rot="20733688">
            <a:off x="2829712" y="3486720"/>
            <a:ext cx="381000" cy="42718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Down Arrow 6"/>
          <p:cNvSpPr/>
          <p:nvPr/>
        </p:nvSpPr>
        <p:spPr>
          <a:xfrm rot="1723760">
            <a:off x="4994694" y="3485605"/>
            <a:ext cx="354410" cy="3810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extBox 7"/>
          <p:cNvSpPr txBox="1"/>
          <p:nvPr/>
        </p:nvSpPr>
        <p:spPr>
          <a:xfrm>
            <a:off x="6361581" y="3661642"/>
            <a:ext cx="1166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Outras ações</a:t>
            </a:r>
            <a:endParaRPr lang="pt-BR" dirty="0"/>
          </a:p>
        </p:txBody>
      </p:sp>
      <p:sp>
        <p:nvSpPr>
          <p:cNvPr id="12" name="Down Arrow 11"/>
          <p:cNvSpPr/>
          <p:nvPr/>
        </p:nvSpPr>
        <p:spPr>
          <a:xfrm rot="19232497">
            <a:off x="6029054" y="3360447"/>
            <a:ext cx="354410" cy="3810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3" name="Group 12"/>
          <p:cNvGrpSpPr/>
          <p:nvPr/>
        </p:nvGrpSpPr>
        <p:grpSpPr>
          <a:xfrm>
            <a:off x="451666" y="3124662"/>
            <a:ext cx="1451920" cy="501412"/>
            <a:chOff x="919501" y="1241337"/>
            <a:chExt cx="1451920" cy="501412"/>
          </a:xfrm>
        </p:grpSpPr>
        <p:sp>
          <p:nvSpPr>
            <p:cNvPr id="14" name="Rounded Rectangle 13"/>
            <p:cNvSpPr/>
            <p:nvPr/>
          </p:nvSpPr>
          <p:spPr>
            <a:xfrm rot="240000">
              <a:off x="919501" y="1241337"/>
              <a:ext cx="1451920" cy="50141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sp>
        <p:sp>
          <p:nvSpPr>
            <p:cNvPr id="15" name="Rounded Rectangle 4"/>
            <p:cNvSpPr/>
            <p:nvPr/>
          </p:nvSpPr>
          <p:spPr>
            <a:xfrm rot="240000">
              <a:off x="943978" y="1265814"/>
              <a:ext cx="1402966" cy="4524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400" kern="1200" dirty="0" smtClean="0"/>
                <a:t>Objetivos</a:t>
              </a:r>
              <a:endParaRPr lang="pt-BR" sz="1400" kern="1200" dirty="0"/>
            </a:p>
          </p:txBody>
        </p:sp>
      </p:grpSp>
      <p:sp>
        <p:nvSpPr>
          <p:cNvPr id="16" name="Down Arrow 15"/>
          <p:cNvSpPr/>
          <p:nvPr/>
        </p:nvSpPr>
        <p:spPr>
          <a:xfrm rot="18778700">
            <a:off x="1771681" y="3809399"/>
            <a:ext cx="381000" cy="42718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0175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101272"/>
            <a:ext cx="7772400" cy="2096655"/>
          </a:xfrm>
        </p:spPr>
        <p:txBody>
          <a:bodyPr>
            <a:noAutofit/>
          </a:bodyPr>
          <a:lstStyle/>
          <a:p>
            <a:r>
              <a:rPr lang="pt-BR" sz="5400" dirty="0" smtClean="0"/>
              <a:t>Por qu</a:t>
            </a:r>
            <a:r>
              <a:rPr lang="pt-BR" sz="5400" dirty="0"/>
              <a:t>e</a:t>
            </a:r>
            <a:r>
              <a:rPr lang="pt-BR" sz="5400" dirty="0" smtClean="0"/>
              <a:t> precisamos de 1 novo plano diretor florestal?</a:t>
            </a:r>
            <a:endParaRPr lang="pt-BR" sz="5400" dirty="0"/>
          </a:p>
        </p:txBody>
      </p:sp>
    </p:spTree>
    <p:extLst>
      <p:ext uri="{BB962C8B-B14F-4D97-AF65-F5344CB8AC3E}">
        <p14:creationId xmlns:p14="http://schemas.microsoft.com/office/powerpoint/2010/main" val="3734425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460</Words>
  <Application>Microsoft Office PowerPoint</Application>
  <PresentationFormat>Apresentação na tela (4:3)</PresentationFormat>
  <Paragraphs>144</Paragraphs>
  <Slides>17</Slides>
  <Notes>17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18" baseType="lpstr">
      <vt:lpstr>Office Theme</vt:lpstr>
      <vt:lpstr>Termo de Referência do  novo Plano Diretor de Recomposição Florestal (PDRF) Relatório 2</vt:lpstr>
      <vt:lpstr>Escopo</vt:lpstr>
      <vt:lpstr>Programa</vt:lpstr>
      <vt:lpstr>1º. Workshop</vt:lpstr>
      <vt:lpstr>1º. Workshop: conceitos importantes</vt:lpstr>
      <vt:lpstr>1º Workshop: discussão</vt:lpstr>
      <vt:lpstr>2º Workshop</vt:lpstr>
      <vt:lpstr>2º Workshop</vt:lpstr>
      <vt:lpstr>Por que precisamos de 1 novo plano diretor florestal?</vt:lpstr>
      <vt:lpstr>1º PDRF do PCJ</vt:lpstr>
      <vt:lpstr>1º PDRF do PCJ</vt:lpstr>
      <vt:lpstr>Pontos a serem melhorados no novo PDRF</vt:lpstr>
      <vt:lpstr>1º PDRF</vt:lpstr>
      <vt:lpstr>Estruturação do novo PDRF</vt:lpstr>
      <vt:lpstr>Atualização do PDRF</vt:lpstr>
      <vt:lpstr>Objetivos da Recomposição</vt:lpstr>
      <vt:lpstr>Demanda florestal</vt:lpstr>
    </vt:vector>
  </TitlesOfParts>
  <Company>LCF/ESAQL/USP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Termo de Referência do  novo Plano Diretor de Recomposição Florestal (PDRF)</dc:title>
  <dc:creator>Silvio Ferraz</dc:creator>
  <cp:lastModifiedBy>mp</cp:lastModifiedBy>
  <cp:revision>31</cp:revision>
  <dcterms:created xsi:type="dcterms:W3CDTF">2014-04-07T18:06:52Z</dcterms:created>
  <dcterms:modified xsi:type="dcterms:W3CDTF">2016-01-12T14:00:58Z</dcterms:modified>
</cp:coreProperties>
</file>